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685" r:id="rId3"/>
    <p:sldId id="701" r:id="rId4"/>
    <p:sldId id="722" r:id="rId5"/>
    <p:sldId id="720" r:id="rId6"/>
    <p:sldId id="721" r:id="rId7"/>
    <p:sldId id="719" r:id="rId8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50A0"/>
    <a:srgbClr val="FAF2CE"/>
    <a:srgbClr val="EE8E00"/>
    <a:srgbClr val="FEFCBC"/>
    <a:srgbClr val="FF6600"/>
    <a:srgbClr val="BC4800"/>
    <a:srgbClr val="000000"/>
    <a:srgbClr val="FCDE04"/>
    <a:srgbClr val="093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4248" autoAdjust="0"/>
  </p:normalViewPr>
  <p:slideViewPr>
    <p:cSldViewPr>
      <p:cViewPr varScale="1">
        <p:scale>
          <a:sx n="137" d="100"/>
          <a:sy n="137" d="100"/>
        </p:scale>
        <p:origin x="4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690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51" cy="493080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043" y="0"/>
            <a:ext cx="2918150" cy="493080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9A5063-23B5-4416-BD35-ABC03D2641AA}" type="datetimeFigureOut">
              <a:rPr lang="ko-KR" altLang="en-US"/>
              <a:pPr>
                <a:defRPr/>
              </a:pPr>
              <a:t>2018.01.23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08" tIns="45304" rIns="90608" bIns="453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420" y="4686618"/>
            <a:ext cx="5388923" cy="4439289"/>
          </a:xfrm>
          <a:prstGeom prst="rect">
            <a:avLst/>
          </a:prstGeom>
        </p:spPr>
        <p:txBody>
          <a:bodyPr vert="horz" lIns="90608" tIns="45304" rIns="90608" bIns="4530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659"/>
            <a:ext cx="2918151" cy="493079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043" y="9371659"/>
            <a:ext cx="2918150" cy="493079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43F817-414B-48AF-95AF-51CBCA8281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08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F817-414B-48AF-95AF-51CBCA82810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1480"/>
            <a:ext cx="8902700" cy="5007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 userDrawn="1"/>
        </p:nvSpPr>
        <p:spPr>
          <a:xfrm>
            <a:off x="160020" y="2133600"/>
            <a:ext cx="8793480" cy="4520682"/>
          </a:xfrm>
          <a:prstGeom prst="roundRect">
            <a:avLst>
              <a:gd name="adj" fmla="val 41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게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1480"/>
            <a:ext cx="8902700" cy="5007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 userDrawn="1"/>
        </p:nvSpPr>
        <p:spPr>
          <a:xfrm>
            <a:off x="160020" y="2133600"/>
            <a:ext cx="8793480" cy="4520682"/>
          </a:xfrm>
          <a:prstGeom prst="roundRect">
            <a:avLst>
              <a:gd name="adj" fmla="val 41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/>
        </p:nvGraphicFramePr>
        <p:xfrm>
          <a:off x="107950" y="102306"/>
          <a:ext cx="8914130" cy="23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Page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3534231" y="3519715"/>
            <a:ext cx="6371768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4171951" y="103202"/>
            <a:ext cx="4843406" cy="23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페이지 파일명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idx="1"/>
          </p:nvPr>
        </p:nvSpPr>
        <p:spPr bwMode="auto">
          <a:xfrm>
            <a:off x="600075" y="95250"/>
            <a:ext cx="3043231" cy="23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0" bIns="45720" numCol="1" anchor="t" anchorCtr="0" compatLnSpc="1">
            <a:prstTxWarp prst="textNoShape">
              <a:avLst/>
            </a:prstTxWarp>
          </a:bodyPr>
          <a:lstStyle>
            <a:lvl1pPr algn="l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838" y="88900"/>
            <a:ext cx="8924925" cy="662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2075" y="6694488"/>
            <a:ext cx="6657975" cy="2000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sz="7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© 2014 </a:t>
            </a:r>
            <a:r>
              <a:rPr kumimoji="0" lang="en-US" altLang="ko-KR" sz="700" b="1" dirty="0" smtClean="0">
                <a:solidFill>
                  <a:srgbClr val="669900"/>
                </a:solidFill>
                <a:latin typeface="맑은 고딕" pitchFamily="50" charset="-127"/>
                <a:ea typeface="맑은 고딕" pitchFamily="50" charset="-127"/>
              </a:rPr>
              <a:t>SANGROK</a:t>
            </a:r>
            <a:r>
              <a:rPr kumimoji="0" lang="en-US" altLang="ko-KR" sz="7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. All Rights Reserved. </a:t>
            </a:r>
            <a:endParaRPr kumimoji="0" lang="en-US" altLang="ko-KR" sz="70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73" r:id="rId3"/>
    <p:sldLayoutId id="2147483669" r:id="rId4"/>
    <p:sldLayoutId id="2147483671" r:id="rId5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95446"/>
              </p:ext>
            </p:extLst>
          </p:nvPr>
        </p:nvGraphicFramePr>
        <p:xfrm>
          <a:off x="4572000" y="3786190"/>
          <a:ext cx="4155269" cy="2357581"/>
        </p:xfrm>
        <a:graphic>
          <a:graphicData uri="http://schemas.openxmlformats.org/drawingml/2006/table">
            <a:tbl>
              <a:tblPr/>
              <a:tblGrid>
                <a:gridCol w="1076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05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 Information</a:t>
                      </a: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온라인 학습용 </a:t>
                      </a:r>
                      <a:r>
                        <a:rPr lang="en-US" altLang="ko-KR" sz="800" b="1" kern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이벤트 게임</a:t>
                      </a:r>
                      <a:r>
                        <a:rPr lang="en-US" altLang="ko-KR" sz="800" b="1" kern="0" dirty="0" smtClean="0">
                          <a:solidFill>
                            <a:schemeClr val="tx1"/>
                          </a:solidFill>
                        </a:rPr>
                        <a:t>(HTML5) </a:t>
                      </a: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기간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17.8. 1 ~ 2017.12.31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03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 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YBMNET | </a:t>
                      </a:r>
                      <a:r>
                        <a:rPr kumimoji="0" lang="ko-KR" altLang="en-US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잉글루사업부 </a:t>
                      </a:r>
                      <a:r>
                        <a:rPr kumimoji="0" lang="en-US" altLang="ko-KR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운영개발팀    박정민 대리님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TEL: 02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2009 – 0322    </a:t>
                      </a:r>
                      <a:r>
                        <a:rPr kumimoji="0" lang="en-US" altLang="ko-KR" sz="800" smtClean="0">
                          <a:latin typeface="+mn-ea"/>
                          <a:ea typeface="+mn-ea"/>
                        </a:rPr>
                        <a:t>/   HP:</a:t>
                      </a:r>
                      <a:r>
                        <a:rPr kumimoji="0" lang="en-US" altLang="ko-KR" sz="800" baseline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800" smtClean="0">
                          <a:latin typeface="+mn-ea"/>
                          <a:ea typeface="+mn-ea"/>
                        </a:rPr>
                        <a:t>010 – 9165 - 1352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jeongmin@ybm.co.kr</a:t>
                      </a:r>
                      <a:endParaRPr kumimoji="0"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72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상록영상 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웹사업부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최낙영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실장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TEL: 070) 4477 – 3332 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  FAX:  02) 420- 1254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MAIL:  master@srmm.kr  /   HP: 010 – 5572 - 7272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98425" y="1990724"/>
            <a:ext cx="8921750" cy="126524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게임 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14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호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 – </a:t>
            </a:r>
            <a:r>
              <a:rPr lang="en-US" altLang="ko-KR" sz="3200" b="1">
                <a:solidFill>
                  <a:schemeClr val="bg1"/>
                </a:solidFill>
                <a:latin typeface="맑은 고딕"/>
                <a:ea typeface="맑은 고딕"/>
              </a:rPr>
              <a:t>River Crossing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806" y="6349183"/>
            <a:ext cx="642942" cy="18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7172325" y="3234293"/>
            <a:ext cx="1057275" cy="2952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>
                <a:solidFill>
                  <a:schemeClr val="tx1"/>
                </a:solidFill>
              </a:rPr>
              <a:t>v </a:t>
            </a:r>
            <a:r>
              <a:rPr kumimoji="0" lang="en-US" altLang="ko-KR" sz="1200" b="1" kern="0" smtClean="0">
                <a:solidFill>
                  <a:schemeClr val="tx1"/>
                </a:solidFill>
              </a:rPr>
              <a:t>0.3</a:t>
            </a:r>
            <a:endParaRPr kumimoji="0" lang="ko-KR" alt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0747" y="1510458"/>
            <a:ext cx="41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맑은 고딕"/>
                <a:ea typeface="맑은 고딕"/>
              </a:rPr>
              <a:t>온라인 </a:t>
            </a:r>
            <a:r>
              <a:rPr lang="ko-KR" altLang="en-US" b="1" dirty="0" err="1" smtClean="0">
                <a:latin typeface="맑은 고딕"/>
                <a:ea typeface="맑은 고딕"/>
              </a:rPr>
              <a:t>학습사이트</a:t>
            </a:r>
            <a:r>
              <a:rPr lang="ko-KR" altLang="en-US" b="1" dirty="0" smtClean="0">
                <a:latin typeface="맑은 고딕"/>
                <a:ea typeface="맑은 고딕"/>
              </a:rPr>
              <a:t> 활용 </a:t>
            </a:r>
            <a:r>
              <a:rPr lang="en-US" altLang="ko-KR" b="1" dirty="0" smtClean="0">
                <a:latin typeface="맑은 고딕"/>
                <a:ea typeface="맑은 고딕"/>
              </a:rPr>
              <a:t>- HTML </a:t>
            </a:r>
            <a:r>
              <a:rPr lang="ko-KR" altLang="en-US" b="1" dirty="0" smtClean="0">
                <a:latin typeface="맑은 고딕"/>
                <a:ea typeface="맑은 고딕"/>
              </a:rPr>
              <a:t>게임</a:t>
            </a:r>
            <a:endParaRPr kumimoji="0" lang="ko-KR" altLang="en-US" b="1" kern="0" dirty="0"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7" y="6194432"/>
            <a:ext cx="1639127" cy="389386"/>
          </a:xfrm>
          <a:prstGeom prst="rect">
            <a:avLst/>
          </a:prstGeom>
        </p:spPr>
      </p:pic>
      <p:pic>
        <p:nvPicPr>
          <p:cNvPr id="28674" name="Picture 2" descr="YBMNET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2783"/>
            <a:ext cx="1393590" cy="2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1640" y="2520336"/>
            <a:ext cx="6437160" cy="39243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시작화면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0401" y="2759344"/>
            <a:ext cx="2986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>
                <a:solidFill>
                  <a:schemeClr val="bg1"/>
                </a:solidFill>
                <a:latin typeface="맑은 고딕"/>
                <a:ea typeface="맑은 고딕"/>
              </a:rPr>
              <a:t>River Crossing</a:t>
            </a: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1432560" y="3710431"/>
            <a:ext cx="6235784" cy="2644648"/>
          </a:xfrm>
          <a:prstGeom prst="round2SameRect">
            <a:avLst>
              <a:gd name="adj1" fmla="val 2255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427461" y="3409354"/>
            <a:ext cx="1591552" cy="300345"/>
            <a:chOff x="3522961" y="3416974"/>
            <a:chExt cx="1591552" cy="300345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3522961" y="3416974"/>
              <a:ext cx="1591552" cy="300345"/>
            </a:xfrm>
            <a:prstGeom prst="round2SameRect">
              <a:avLst>
                <a:gd name="adj1" fmla="val 4809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    How To Play</a:t>
              </a:r>
              <a:endParaRPr lang="ko-KR" altLang="en-US" sz="14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64471" y="3481388"/>
              <a:ext cx="200225" cy="200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</a:t>
              </a:r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228184" y="5326380"/>
            <a:ext cx="1215682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START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3830956"/>
            <a:ext cx="5852884" cy="621530"/>
          </a:xfrm>
          <a:prstGeom prst="rect">
            <a:avLst/>
          </a:prstGeom>
          <a:noFill/>
        </p:spPr>
        <p:txBody>
          <a:bodyPr wrap="square" lIns="288000" tIns="144000" rIns="0" bIns="0" rtlCol="0">
            <a:no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좌우로 흐르는 통나무나 배를 이용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점프하여 강을 건넙니다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물에 빠지지 않고 강을 건너면 맛있는 당근을 얻을 수 있습니다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99507" y="5589512"/>
            <a:ext cx="1427956" cy="330047"/>
            <a:chOff x="3128912" y="5613469"/>
            <a:chExt cx="1837775" cy="4247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419872" y="5763106"/>
              <a:ext cx="936104" cy="25541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84039" y="5728205"/>
              <a:ext cx="338260" cy="3100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9647444">
              <a:off x="4327661" y="5740354"/>
              <a:ext cx="518668" cy="6538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 rot="21024910">
              <a:off x="4390623" y="5853228"/>
              <a:ext cx="576064" cy="11815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01259" y="575820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343811" y="5772416"/>
              <a:ext cx="106104" cy="106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형 24"/>
            <p:cNvSpPr/>
            <p:nvPr/>
          </p:nvSpPr>
          <p:spPr>
            <a:xfrm>
              <a:off x="3128912" y="5613469"/>
              <a:ext cx="576064" cy="318267"/>
            </a:xfrm>
            <a:prstGeom prst="pie">
              <a:avLst>
                <a:gd name="adj1" fmla="val 21596555"/>
                <a:gd name="adj2" fmla="val 1193724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853554" y="5854985"/>
              <a:ext cx="373568" cy="17025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364413" y="5864560"/>
              <a:ext cx="373568" cy="17025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369713" y="5704211"/>
              <a:ext cx="336727" cy="14473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634959" y="5704211"/>
              <a:ext cx="336727" cy="14473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886244" y="5704211"/>
              <a:ext cx="336727" cy="14473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01715" y="5636124"/>
            <a:ext cx="698205" cy="256958"/>
            <a:chOff x="4681524" y="5415818"/>
            <a:chExt cx="898588" cy="330704"/>
          </a:xfrm>
        </p:grpSpPr>
        <p:sp>
          <p:nvSpPr>
            <p:cNvPr id="49" name="원형 48"/>
            <p:cNvSpPr/>
            <p:nvPr/>
          </p:nvSpPr>
          <p:spPr>
            <a:xfrm>
              <a:off x="4993661" y="5415818"/>
              <a:ext cx="586451" cy="330704"/>
            </a:xfrm>
            <a:prstGeom prst="pie">
              <a:avLst>
                <a:gd name="adj1" fmla="val 1326253"/>
                <a:gd name="adj2" fmla="val 33760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원형 51"/>
            <p:cNvSpPr/>
            <p:nvPr/>
          </p:nvSpPr>
          <p:spPr>
            <a:xfrm rot="15928898">
              <a:off x="4723710" y="5442905"/>
              <a:ext cx="255032" cy="339404"/>
            </a:xfrm>
            <a:prstGeom prst="pie">
              <a:avLst>
                <a:gd name="adj1" fmla="val 20030713"/>
                <a:gd name="adj2" fmla="val 1189544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218006" y="5432487"/>
              <a:ext cx="126527" cy="126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260558" y="5442093"/>
              <a:ext cx="93219" cy="932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124564" y="511573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이동방향키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4696" y="594637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보너스포인트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포인트가 5개인 별 53"/>
          <p:cNvSpPr/>
          <p:nvPr/>
        </p:nvSpPr>
        <p:spPr>
          <a:xfrm>
            <a:off x="5443478" y="5619360"/>
            <a:ext cx="273266" cy="27326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320008" y="5953351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악어와 물고기를 만나면 라이프 감소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원통 39"/>
          <p:cNvSpPr/>
          <p:nvPr/>
        </p:nvSpPr>
        <p:spPr>
          <a:xfrm rot="5400000">
            <a:off x="3463403" y="4655513"/>
            <a:ext cx="221463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269308" y="51436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통나무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720089" y="4704623"/>
            <a:ext cx="873567" cy="339732"/>
            <a:chOff x="4846312" y="3504121"/>
            <a:chExt cx="1352155" cy="428935"/>
          </a:xfrm>
        </p:grpSpPr>
        <p:sp>
          <p:nvSpPr>
            <p:cNvPr id="62" name="사다리꼴 61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02225" y="5143654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종이배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올라타면 서서히 가라앉음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26989" y="4564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점프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118968" y="4770941"/>
            <a:ext cx="866560" cy="417631"/>
            <a:chOff x="9264161" y="3002584"/>
            <a:chExt cx="1098980" cy="529644"/>
          </a:xfrm>
          <a:solidFill>
            <a:schemeClr val="tx1">
              <a:alpha val="10000"/>
            </a:schemeClr>
          </a:solidFill>
        </p:grpSpPr>
        <p:sp>
          <p:nvSpPr>
            <p:cNvPr id="66" name="왼쪽 화살표 65"/>
            <p:cNvSpPr/>
            <p:nvPr/>
          </p:nvSpPr>
          <p:spPr>
            <a:xfrm>
              <a:off x="9264161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왼쪽 화살표 66"/>
            <p:cNvSpPr/>
            <p:nvPr/>
          </p:nvSpPr>
          <p:spPr>
            <a:xfrm rot="10800000">
              <a:off x="9931093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왼쪽 화살표 67"/>
            <p:cNvSpPr/>
            <p:nvPr/>
          </p:nvSpPr>
          <p:spPr>
            <a:xfrm rot="5400000">
              <a:off x="9588193" y="302690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9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>
            <a:off x="386376" y="3439397"/>
            <a:ext cx="2520947" cy="475971"/>
            <a:chOff x="386376" y="3439397"/>
            <a:chExt cx="3004512" cy="567271"/>
          </a:xfrm>
        </p:grpSpPr>
        <p:grpSp>
          <p:nvGrpSpPr>
            <p:cNvPr id="149" name="그룹 148"/>
            <p:cNvGrpSpPr/>
            <p:nvPr/>
          </p:nvGrpSpPr>
          <p:grpSpPr>
            <a:xfrm>
              <a:off x="666412" y="3439397"/>
              <a:ext cx="2262359" cy="476840"/>
              <a:chOff x="5972870" y="4471028"/>
              <a:chExt cx="2262359" cy="476840"/>
            </a:xfrm>
          </p:grpSpPr>
          <p:sp>
            <p:nvSpPr>
              <p:cNvPr id="150" name="아래로 구부러진 화살표 149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162" name="원형 161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원형 162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2" name="그룹 151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158" name="원형 157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원형 158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154" name="원형 153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원형 154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6" name="직사각형 195"/>
            <p:cNvSpPr/>
            <p:nvPr/>
          </p:nvSpPr>
          <p:spPr>
            <a:xfrm>
              <a:off x="386376" y="3838084"/>
              <a:ext cx="3004512" cy="1685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878715" y="5244751"/>
            <a:ext cx="2262359" cy="476840"/>
            <a:chOff x="5972870" y="4471028"/>
            <a:chExt cx="2262359" cy="476840"/>
          </a:xfrm>
        </p:grpSpPr>
        <p:sp>
          <p:nvSpPr>
            <p:cNvPr id="111" name="아래로 구부러진 화살표 110"/>
            <p:cNvSpPr/>
            <p:nvPr/>
          </p:nvSpPr>
          <p:spPr>
            <a:xfrm>
              <a:off x="6382503" y="4674405"/>
              <a:ext cx="1412969" cy="273463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740252" y="4471028"/>
              <a:ext cx="529386" cy="194828"/>
              <a:chOff x="4681524" y="5415818"/>
              <a:chExt cx="898588" cy="330704"/>
            </a:xfrm>
          </p:grpSpPr>
          <p:sp>
            <p:nvSpPr>
              <p:cNvPr id="123" name="원형 122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원형 123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19618187">
              <a:off x="5972870" y="4724428"/>
              <a:ext cx="538151" cy="198054"/>
              <a:chOff x="4681524" y="5415818"/>
              <a:chExt cx="898588" cy="330704"/>
            </a:xfrm>
          </p:grpSpPr>
          <p:sp>
            <p:nvSpPr>
              <p:cNvPr id="119" name="원형 118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원형 119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1649658">
              <a:off x="7697078" y="4737411"/>
              <a:ext cx="538151" cy="198054"/>
              <a:chOff x="4681524" y="5415818"/>
              <a:chExt cx="898588" cy="330704"/>
            </a:xfrm>
          </p:grpSpPr>
          <p:sp>
            <p:nvSpPr>
              <p:cNvPr id="115" name="원형 114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원형 115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5" name="직사각형 194"/>
          <p:cNvSpPr/>
          <p:nvPr/>
        </p:nvSpPr>
        <p:spPr>
          <a:xfrm>
            <a:off x="4254804" y="5643438"/>
            <a:ext cx="3004512" cy="168584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658100" y="2255519"/>
            <a:ext cx="961093" cy="43145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4384131" y="2204167"/>
            <a:ext cx="317282" cy="526562"/>
            <a:chOff x="8160193" y="2428142"/>
            <a:chExt cx="317282" cy="526562"/>
          </a:xfrm>
        </p:grpSpPr>
        <p:sp>
          <p:nvSpPr>
            <p:cNvPr id="176" name="타원 175"/>
            <p:cNvSpPr/>
            <p:nvPr/>
          </p:nvSpPr>
          <p:spPr>
            <a:xfrm>
              <a:off x="8214658" y="2565248"/>
              <a:ext cx="216082" cy="2160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8240058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8328470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245919" y="2729372"/>
              <a:ext cx="147804" cy="17795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602141">
              <a:off x="8347519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 rot="8460810">
              <a:off x="8160193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83125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82617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264970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8332404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8332404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8277635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2712068">
            <a:off x="4483611" y="6273227"/>
            <a:ext cx="321106" cy="336007"/>
            <a:chOff x="4084387" y="6052383"/>
            <a:chExt cx="415605" cy="434891"/>
          </a:xfrm>
        </p:grpSpPr>
        <p:sp>
          <p:nvSpPr>
            <p:cNvPr id="4" name="눈물 방울 3"/>
            <p:cNvSpPr/>
            <p:nvPr/>
          </p:nvSpPr>
          <p:spPr>
            <a:xfrm rot="8100000">
              <a:off x="4100894" y="6121011"/>
              <a:ext cx="366263" cy="366263"/>
            </a:xfrm>
            <a:prstGeom prst="teardrop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구름 4"/>
            <p:cNvSpPr/>
            <p:nvPr/>
          </p:nvSpPr>
          <p:spPr>
            <a:xfrm>
              <a:off x="4084387" y="6052383"/>
              <a:ext cx="415605" cy="151663"/>
            </a:xfrm>
            <a:prstGeom prst="clou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악어등타기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: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악어는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수면에 왔다갔다 등을 올라타서 넘어갈수 있다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.. </a:t>
            </a:r>
            <a:endParaRPr lang="en-US" altLang="ko-KR" sz="1000" b="1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종이배타기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: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종이배는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올라타면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8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초간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서서히 배가 가라앉음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endParaRPr lang="en-US" altLang="ko-KR" sz="1000" b="1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물고기는 뛰어오를때 토끼몸에 닿으면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실패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토끼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개 감소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마지막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당근섬에서 당근을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차지하면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게임이 종료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/>
            </a:r>
            <a:b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</a:b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" name="원통 1"/>
          <p:cNvSpPr/>
          <p:nvPr/>
        </p:nvSpPr>
        <p:spPr>
          <a:xfrm rot="5400000">
            <a:off x="3691969" y="3401381"/>
            <a:ext cx="288032" cy="129949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 18"/>
          <p:cNvSpPr/>
          <p:nvPr/>
        </p:nvSpPr>
        <p:spPr>
          <a:xfrm rot="5400000">
            <a:off x="2030629" y="2889905"/>
            <a:ext cx="288032" cy="54386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 rot="5400000">
            <a:off x="7329245" y="2866225"/>
            <a:ext cx="288032" cy="61794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통 24"/>
          <p:cNvSpPr/>
          <p:nvPr/>
        </p:nvSpPr>
        <p:spPr>
          <a:xfrm rot="5400000">
            <a:off x="5083022" y="4772247"/>
            <a:ext cx="288032" cy="43200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 rot="5400000">
            <a:off x="2691178" y="469578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 26"/>
          <p:cNvSpPr/>
          <p:nvPr/>
        </p:nvSpPr>
        <p:spPr>
          <a:xfrm rot="5400000">
            <a:off x="6878315" y="469578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 2"/>
          <p:cNvSpPr/>
          <p:nvPr/>
        </p:nvSpPr>
        <p:spPr>
          <a:xfrm>
            <a:off x="4307451" y="6550747"/>
            <a:ext cx="569056" cy="151198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644340" y="2894964"/>
            <a:ext cx="826429" cy="377085"/>
            <a:chOff x="4846312" y="3504121"/>
            <a:chExt cx="1352155" cy="428935"/>
          </a:xfrm>
        </p:grpSpPr>
        <p:sp>
          <p:nvSpPr>
            <p:cNvPr id="7" name="사다리꼴 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648043" y="3696848"/>
            <a:ext cx="971150" cy="389349"/>
            <a:chOff x="4846312" y="3504121"/>
            <a:chExt cx="1352155" cy="428935"/>
          </a:xfrm>
        </p:grpSpPr>
        <p:sp>
          <p:nvSpPr>
            <p:cNvPr id="62" name="사다리꼴 61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원통 63"/>
          <p:cNvSpPr/>
          <p:nvPr/>
        </p:nvSpPr>
        <p:spPr>
          <a:xfrm rot="5400000">
            <a:off x="5894357" y="3607952"/>
            <a:ext cx="288032" cy="774671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1036476" y="3821657"/>
            <a:ext cx="816379" cy="389349"/>
            <a:chOff x="4846312" y="3504121"/>
            <a:chExt cx="1352155" cy="428935"/>
          </a:xfrm>
        </p:grpSpPr>
        <p:sp>
          <p:nvSpPr>
            <p:cNvPr id="66" name="사다리꼴 65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875282" y="4220589"/>
            <a:ext cx="2426668" cy="551986"/>
            <a:chOff x="5820575" y="4126804"/>
            <a:chExt cx="2426668" cy="551986"/>
          </a:xfrm>
        </p:grpSpPr>
        <p:grpSp>
          <p:nvGrpSpPr>
            <p:cNvPr id="13" name="그룹 12"/>
            <p:cNvGrpSpPr/>
            <p:nvPr/>
          </p:nvGrpSpPr>
          <p:grpSpPr>
            <a:xfrm>
              <a:off x="5972871" y="4126804"/>
              <a:ext cx="2189840" cy="461555"/>
              <a:chOff x="5972870" y="4471028"/>
              <a:chExt cx="2262359" cy="476840"/>
            </a:xfrm>
          </p:grpSpPr>
          <p:sp>
            <p:nvSpPr>
              <p:cNvPr id="10" name="아래로 구부러진 화살표 9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96" name="원형 95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원형 96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101" name="원형 100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원형 101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106" name="원형 105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원형 106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" name="직사각형 10"/>
            <p:cNvSpPr/>
            <p:nvPr/>
          </p:nvSpPr>
          <p:spPr>
            <a:xfrm>
              <a:off x="5820575" y="4542629"/>
              <a:ext cx="2426668" cy="13616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532443" y="4441956"/>
            <a:ext cx="1539283" cy="233641"/>
            <a:chOff x="2493366" y="4692048"/>
            <a:chExt cx="1539283" cy="233641"/>
          </a:xfrm>
        </p:grpSpPr>
        <p:grpSp>
          <p:nvGrpSpPr>
            <p:cNvPr id="45" name="그룹 44"/>
            <p:cNvGrpSpPr/>
            <p:nvPr/>
          </p:nvGrpSpPr>
          <p:grpSpPr>
            <a:xfrm>
              <a:off x="2781092" y="4692048"/>
              <a:ext cx="911002" cy="233641"/>
              <a:chOff x="3283477" y="5704211"/>
              <a:chExt cx="1287586" cy="330222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184039" y="5728204"/>
                <a:ext cx="387024" cy="2903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283477" y="5704211"/>
                <a:ext cx="422963" cy="33022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화살표 연결선 14"/>
            <p:cNvCxnSpPr/>
            <p:nvPr/>
          </p:nvCxnSpPr>
          <p:spPr>
            <a:xfrm>
              <a:off x="3745046" y="4849716"/>
              <a:ext cx="28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2493366" y="4834085"/>
              <a:ext cx="204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777583" y="2348752"/>
            <a:ext cx="690396" cy="246702"/>
            <a:chOff x="7518884" y="2266861"/>
            <a:chExt cx="1013251" cy="362069"/>
          </a:xfrm>
        </p:grpSpPr>
        <p:grpSp>
          <p:nvGrpSpPr>
            <p:cNvPr id="29" name="그룹 28"/>
            <p:cNvGrpSpPr/>
            <p:nvPr/>
          </p:nvGrpSpPr>
          <p:grpSpPr>
            <a:xfrm>
              <a:off x="8316053" y="2266861"/>
              <a:ext cx="216082" cy="362069"/>
              <a:chOff x="6840228" y="2208593"/>
              <a:chExt cx="216082" cy="3620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6958565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7933099" y="2266861"/>
              <a:ext cx="216082" cy="362069"/>
              <a:chOff x="6840228" y="2208593"/>
              <a:chExt cx="216082" cy="3620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69" name="타원 168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959299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518884" y="2266861"/>
              <a:ext cx="216082" cy="362069"/>
              <a:chOff x="6840228" y="2208593"/>
              <a:chExt cx="216082" cy="362069"/>
            </a:xfrm>
            <a:solidFill>
              <a:schemeClr val="bg1">
                <a:lumMod val="85000"/>
              </a:schemeClr>
            </a:solidFill>
          </p:grpSpPr>
          <p:sp>
            <p:nvSpPr>
              <p:cNvPr id="173" name="타원 172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6957275" y="2208593"/>
                <a:ext cx="83914" cy="1829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8" name="원형 187"/>
          <p:cNvSpPr/>
          <p:nvPr/>
        </p:nvSpPr>
        <p:spPr>
          <a:xfrm>
            <a:off x="3723040" y="2610997"/>
            <a:ext cx="76516" cy="53301"/>
          </a:xfrm>
          <a:prstGeom prst="pie">
            <a:avLst>
              <a:gd name="adj1" fmla="val 0"/>
              <a:gd name="adj2" fmla="val 107729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542959" y="2730396"/>
            <a:ext cx="81335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400789" y="2301241"/>
            <a:ext cx="1057277" cy="4092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1503775" y="2514601"/>
            <a:ext cx="2472351" cy="1726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100415" y="2507023"/>
            <a:ext cx="2611661" cy="1802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원통 196"/>
          <p:cNvSpPr/>
          <p:nvPr/>
        </p:nvSpPr>
        <p:spPr>
          <a:xfrm rot="5400000">
            <a:off x="2859742" y="5610170"/>
            <a:ext cx="288032" cy="53321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761118" y="5339042"/>
            <a:ext cx="2576054" cy="300536"/>
            <a:chOff x="2074102" y="4627842"/>
            <a:chExt cx="2576054" cy="300536"/>
          </a:xfrm>
        </p:grpSpPr>
        <p:grpSp>
          <p:nvGrpSpPr>
            <p:cNvPr id="199" name="그룹 198"/>
            <p:cNvGrpSpPr/>
            <p:nvPr/>
          </p:nvGrpSpPr>
          <p:grpSpPr>
            <a:xfrm>
              <a:off x="2671734" y="4627842"/>
              <a:ext cx="1300276" cy="300536"/>
              <a:chOff x="3128912" y="5613469"/>
              <a:chExt cx="1837775" cy="424770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4184039" y="5728205"/>
                <a:ext cx="338260" cy="31003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 rot="19647444">
                <a:off x="4327661" y="5740354"/>
                <a:ext cx="518668" cy="6538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 rot="21024910">
                <a:off x="4390623" y="5853228"/>
                <a:ext cx="576064" cy="11815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4301259" y="57582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4343811" y="5772416"/>
                <a:ext cx="106104" cy="106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원형 207"/>
              <p:cNvSpPr/>
              <p:nvPr/>
            </p:nvSpPr>
            <p:spPr>
              <a:xfrm>
                <a:off x="3128912" y="5613469"/>
                <a:ext cx="576064" cy="318267"/>
              </a:xfrm>
              <a:prstGeom prst="pie">
                <a:avLst>
                  <a:gd name="adj1" fmla="val 21596555"/>
                  <a:gd name="adj2" fmla="val 1193724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3853554" y="5854985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3364413" y="5864560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3369713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4018585" y="4740301"/>
              <a:ext cx="631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 flipH="1">
              <a:off x="2074102" y="4740301"/>
              <a:ext cx="45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원통 213"/>
          <p:cNvSpPr/>
          <p:nvPr/>
        </p:nvSpPr>
        <p:spPr>
          <a:xfrm rot="5400000">
            <a:off x="778437" y="5584311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원통 214"/>
          <p:cNvSpPr/>
          <p:nvPr/>
        </p:nvSpPr>
        <p:spPr>
          <a:xfrm rot="5400000">
            <a:off x="7447885" y="5728822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6" name="그룹 215"/>
          <p:cNvGrpSpPr/>
          <p:nvPr/>
        </p:nvGrpSpPr>
        <p:grpSpPr>
          <a:xfrm>
            <a:off x="2100453" y="6207417"/>
            <a:ext cx="833230" cy="389349"/>
            <a:chOff x="4846312" y="3504121"/>
            <a:chExt cx="1352155" cy="428935"/>
          </a:xfrm>
        </p:grpSpPr>
        <p:sp>
          <p:nvSpPr>
            <p:cNvPr id="217" name="사다리꼴 21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이등변 삼각형 21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405428" y="5921448"/>
            <a:ext cx="1423271" cy="685933"/>
            <a:chOff x="9264161" y="3002584"/>
            <a:chExt cx="1098980" cy="529644"/>
          </a:xfrm>
          <a:solidFill>
            <a:schemeClr val="tx1">
              <a:alpha val="10000"/>
            </a:schemeClr>
          </a:solidFill>
        </p:grpSpPr>
        <p:sp>
          <p:nvSpPr>
            <p:cNvPr id="34" name="왼쪽 화살표 33"/>
            <p:cNvSpPr/>
            <p:nvPr/>
          </p:nvSpPr>
          <p:spPr>
            <a:xfrm>
              <a:off x="9264161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화살표 37"/>
            <p:cNvSpPr/>
            <p:nvPr/>
          </p:nvSpPr>
          <p:spPr>
            <a:xfrm rot="10800000">
              <a:off x="9931093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화살표 43"/>
            <p:cNvSpPr/>
            <p:nvPr/>
          </p:nvSpPr>
          <p:spPr>
            <a:xfrm rot="5400000">
              <a:off x="9588193" y="302690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원통 218"/>
          <p:cNvSpPr/>
          <p:nvPr/>
        </p:nvSpPr>
        <p:spPr>
          <a:xfrm rot="5400000">
            <a:off x="6514929" y="620415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219"/>
          <p:cNvGrpSpPr/>
          <p:nvPr/>
        </p:nvGrpSpPr>
        <p:grpSpPr>
          <a:xfrm>
            <a:off x="553006" y="4675600"/>
            <a:ext cx="833230" cy="389349"/>
            <a:chOff x="4846312" y="3504121"/>
            <a:chExt cx="1352155" cy="428935"/>
          </a:xfrm>
        </p:grpSpPr>
        <p:sp>
          <p:nvSpPr>
            <p:cNvPr id="221" name="사다리꼴 220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이등변 삼각형 221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2" name="포인트가 5개인 별 251"/>
          <p:cNvSpPr/>
          <p:nvPr/>
        </p:nvSpPr>
        <p:spPr>
          <a:xfrm>
            <a:off x="7381693" y="28540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포인트가 5개인 별 252"/>
          <p:cNvSpPr/>
          <p:nvPr/>
        </p:nvSpPr>
        <p:spPr>
          <a:xfrm>
            <a:off x="2098494" y="28462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포인트가 5개인 별 253"/>
          <p:cNvSpPr/>
          <p:nvPr/>
        </p:nvSpPr>
        <p:spPr>
          <a:xfrm>
            <a:off x="3386128" y="3737217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포인트가 5개인 별 254"/>
          <p:cNvSpPr/>
          <p:nvPr/>
        </p:nvSpPr>
        <p:spPr>
          <a:xfrm>
            <a:off x="5217758" y="46750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포인트가 5개인 별 255"/>
          <p:cNvSpPr/>
          <p:nvPr/>
        </p:nvSpPr>
        <p:spPr>
          <a:xfrm>
            <a:off x="2987824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포인트가 5개인 별 262"/>
          <p:cNvSpPr/>
          <p:nvPr/>
        </p:nvSpPr>
        <p:spPr>
          <a:xfrm>
            <a:off x="4098287" y="3737217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포인트가 5개인 별 271"/>
          <p:cNvSpPr/>
          <p:nvPr/>
        </p:nvSpPr>
        <p:spPr>
          <a:xfrm>
            <a:off x="5053635" y="46750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포인트가 5개인 별 272"/>
          <p:cNvSpPr/>
          <p:nvPr/>
        </p:nvSpPr>
        <p:spPr>
          <a:xfrm>
            <a:off x="3159762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포인트가 5개인 별 273"/>
          <p:cNvSpPr/>
          <p:nvPr/>
        </p:nvSpPr>
        <p:spPr>
          <a:xfrm>
            <a:off x="3323885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포인트가 5개인 별 274"/>
          <p:cNvSpPr/>
          <p:nvPr/>
        </p:nvSpPr>
        <p:spPr>
          <a:xfrm>
            <a:off x="3480193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포인트가 5개인 별 275"/>
          <p:cNvSpPr/>
          <p:nvPr/>
        </p:nvSpPr>
        <p:spPr>
          <a:xfrm>
            <a:off x="1557608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포인트가 5개인 별 276"/>
          <p:cNvSpPr/>
          <p:nvPr/>
        </p:nvSpPr>
        <p:spPr>
          <a:xfrm>
            <a:off x="1729546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포인트가 5개인 별 277"/>
          <p:cNvSpPr/>
          <p:nvPr/>
        </p:nvSpPr>
        <p:spPr>
          <a:xfrm>
            <a:off x="1893669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포인트가 5개인 별 278"/>
          <p:cNvSpPr/>
          <p:nvPr/>
        </p:nvSpPr>
        <p:spPr>
          <a:xfrm>
            <a:off x="2049977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포인트가 5개인 별 279"/>
          <p:cNvSpPr/>
          <p:nvPr/>
        </p:nvSpPr>
        <p:spPr>
          <a:xfrm>
            <a:off x="6520377" y="617561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포인트가 5개인 별 283"/>
          <p:cNvSpPr/>
          <p:nvPr/>
        </p:nvSpPr>
        <p:spPr>
          <a:xfrm>
            <a:off x="7476779" y="567604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포인트가 5개인 별 284"/>
          <p:cNvSpPr/>
          <p:nvPr/>
        </p:nvSpPr>
        <p:spPr>
          <a:xfrm>
            <a:off x="6918962" y="468287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포인트가 5개인 별 285"/>
          <p:cNvSpPr/>
          <p:nvPr/>
        </p:nvSpPr>
        <p:spPr>
          <a:xfrm>
            <a:off x="2716835" y="46828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포인트가 5개인 별 286"/>
          <p:cNvSpPr/>
          <p:nvPr/>
        </p:nvSpPr>
        <p:spPr>
          <a:xfrm>
            <a:off x="5652583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포인트가 5개인 별 287"/>
          <p:cNvSpPr/>
          <p:nvPr/>
        </p:nvSpPr>
        <p:spPr>
          <a:xfrm>
            <a:off x="5933937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포인트가 5개인 별 288"/>
          <p:cNvSpPr/>
          <p:nvPr/>
        </p:nvSpPr>
        <p:spPr>
          <a:xfrm>
            <a:off x="6223107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포인트가 5개인 별 289"/>
          <p:cNvSpPr/>
          <p:nvPr/>
        </p:nvSpPr>
        <p:spPr>
          <a:xfrm>
            <a:off x="7796835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포인트가 5개인 별 290"/>
          <p:cNvSpPr/>
          <p:nvPr/>
        </p:nvSpPr>
        <p:spPr>
          <a:xfrm>
            <a:off x="7632712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포인트가 5개인 별 291"/>
          <p:cNvSpPr/>
          <p:nvPr/>
        </p:nvSpPr>
        <p:spPr>
          <a:xfrm>
            <a:off x="8445512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포인트가 5개인 별 292"/>
          <p:cNvSpPr/>
          <p:nvPr/>
        </p:nvSpPr>
        <p:spPr>
          <a:xfrm>
            <a:off x="8281389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포인트가 5개인 별 293"/>
          <p:cNvSpPr/>
          <p:nvPr/>
        </p:nvSpPr>
        <p:spPr>
          <a:xfrm>
            <a:off x="661389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포인트가 5개인 별 294"/>
          <p:cNvSpPr/>
          <p:nvPr/>
        </p:nvSpPr>
        <p:spPr>
          <a:xfrm>
            <a:off x="497266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포인트가 5개인 별 295"/>
          <p:cNvSpPr/>
          <p:nvPr/>
        </p:nvSpPr>
        <p:spPr>
          <a:xfrm>
            <a:off x="1310066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포인트가 5개인 별 296"/>
          <p:cNvSpPr/>
          <p:nvPr/>
        </p:nvSpPr>
        <p:spPr>
          <a:xfrm>
            <a:off x="1145943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포인트가 5개인 별 297"/>
          <p:cNvSpPr/>
          <p:nvPr/>
        </p:nvSpPr>
        <p:spPr>
          <a:xfrm>
            <a:off x="1138127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포인트가 5개인 별 298"/>
          <p:cNvSpPr/>
          <p:nvPr/>
        </p:nvSpPr>
        <p:spPr>
          <a:xfrm>
            <a:off x="974004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포인트가 5개인 별 299"/>
          <p:cNvSpPr/>
          <p:nvPr/>
        </p:nvSpPr>
        <p:spPr>
          <a:xfrm>
            <a:off x="1786804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포인트가 5개인 별 300"/>
          <p:cNvSpPr/>
          <p:nvPr/>
        </p:nvSpPr>
        <p:spPr>
          <a:xfrm>
            <a:off x="1622681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포인트가 5개인 별 301"/>
          <p:cNvSpPr/>
          <p:nvPr/>
        </p:nvSpPr>
        <p:spPr>
          <a:xfrm>
            <a:off x="2193204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포인트가 5개인 별 302"/>
          <p:cNvSpPr/>
          <p:nvPr/>
        </p:nvSpPr>
        <p:spPr>
          <a:xfrm>
            <a:off x="2029081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포인트가 5개인 별 303"/>
          <p:cNvSpPr/>
          <p:nvPr/>
        </p:nvSpPr>
        <p:spPr>
          <a:xfrm>
            <a:off x="2841881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포인트가 5개인 별 304"/>
          <p:cNvSpPr/>
          <p:nvPr/>
        </p:nvSpPr>
        <p:spPr>
          <a:xfrm>
            <a:off x="2677758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포인트가 5개인 별 306"/>
          <p:cNvSpPr/>
          <p:nvPr/>
        </p:nvSpPr>
        <p:spPr>
          <a:xfrm>
            <a:off x="848958" y="55972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포인트가 5개인 별 307"/>
          <p:cNvSpPr/>
          <p:nvPr/>
        </p:nvSpPr>
        <p:spPr>
          <a:xfrm>
            <a:off x="3013819" y="5558201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포인트가 5개인 별 308"/>
          <p:cNvSpPr/>
          <p:nvPr/>
        </p:nvSpPr>
        <p:spPr>
          <a:xfrm>
            <a:off x="2849696" y="5558201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포인트가 5개인 별 309"/>
          <p:cNvSpPr/>
          <p:nvPr/>
        </p:nvSpPr>
        <p:spPr>
          <a:xfrm>
            <a:off x="4764466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포인트가 5개인 별 310"/>
          <p:cNvSpPr/>
          <p:nvPr/>
        </p:nvSpPr>
        <p:spPr>
          <a:xfrm>
            <a:off x="4600343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포인트가 5개인 별 311"/>
          <p:cNvSpPr/>
          <p:nvPr/>
        </p:nvSpPr>
        <p:spPr>
          <a:xfrm>
            <a:off x="5303728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포인트가 5개인 별 312"/>
          <p:cNvSpPr/>
          <p:nvPr/>
        </p:nvSpPr>
        <p:spPr>
          <a:xfrm>
            <a:off x="5139605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8" name="그룹 347"/>
          <p:cNvGrpSpPr/>
          <p:nvPr/>
        </p:nvGrpSpPr>
        <p:grpSpPr>
          <a:xfrm>
            <a:off x="2993550" y="3237031"/>
            <a:ext cx="1539283" cy="414750"/>
            <a:chOff x="4923950" y="5784847"/>
            <a:chExt cx="1539283" cy="414750"/>
          </a:xfrm>
        </p:grpSpPr>
        <p:grpSp>
          <p:nvGrpSpPr>
            <p:cNvPr id="243" name="그룹 242"/>
            <p:cNvGrpSpPr/>
            <p:nvPr/>
          </p:nvGrpSpPr>
          <p:grpSpPr>
            <a:xfrm>
              <a:off x="4923950" y="5965956"/>
              <a:ext cx="1539283" cy="233641"/>
              <a:chOff x="2493366" y="4692048"/>
              <a:chExt cx="1539283" cy="233641"/>
            </a:xfrm>
          </p:grpSpPr>
          <p:grpSp>
            <p:nvGrpSpPr>
              <p:cNvPr id="244" name="그룹 243"/>
              <p:cNvGrpSpPr/>
              <p:nvPr/>
            </p:nvGrpSpPr>
            <p:grpSpPr>
              <a:xfrm>
                <a:off x="2781092" y="4692048"/>
                <a:ext cx="911002" cy="233641"/>
                <a:chOff x="3283477" y="5704211"/>
                <a:chExt cx="1287586" cy="330222"/>
              </a:xfrm>
            </p:grpSpPr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3419872" y="5763106"/>
                  <a:ext cx="936104" cy="255417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4184039" y="5728204"/>
                  <a:ext cx="387024" cy="29031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3283477" y="5704211"/>
                  <a:ext cx="422963" cy="33022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>
                  <a:off x="3634959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3886244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45" name="직선 화살표 연결선 244"/>
              <p:cNvCxnSpPr/>
              <p:nvPr/>
            </p:nvCxnSpPr>
            <p:spPr>
              <a:xfrm>
                <a:off x="3745046" y="4849716"/>
                <a:ext cx="2876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화살표 연결선 245"/>
              <p:cNvCxnSpPr/>
              <p:nvPr/>
            </p:nvCxnSpPr>
            <p:spPr>
              <a:xfrm flipH="1">
                <a:off x="2493366" y="4834085"/>
                <a:ext cx="2047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포인트가 5개인 별 313"/>
            <p:cNvSpPr/>
            <p:nvPr/>
          </p:nvSpPr>
          <p:spPr>
            <a:xfrm>
              <a:off x="5308993" y="5784847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포인트가 5개인 별 314"/>
            <p:cNvSpPr/>
            <p:nvPr/>
          </p:nvSpPr>
          <p:spPr>
            <a:xfrm>
              <a:off x="5480931" y="5784847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포인트가 5개인 별 315"/>
            <p:cNvSpPr/>
            <p:nvPr/>
          </p:nvSpPr>
          <p:spPr>
            <a:xfrm>
              <a:off x="5645054" y="5784847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포인트가 5개인 별 316"/>
            <p:cNvSpPr/>
            <p:nvPr/>
          </p:nvSpPr>
          <p:spPr>
            <a:xfrm>
              <a:off x="5801362" y="5784847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7" name="그룹 346"/>
          <p:cNvGrpSpPr/>
          <p:nvPr/>
        </p:nvGrpSpPr>
        <p:grpSpPr>
          <a:xfrm>
            <a:off x="4589082" y="5800894"/>
            <a:ext cx="2576054" cy="417439"/>
            <a:chOff x="2574286" y="3276109"/>
            <a:chExt cx="2576054" cy="417439"/>
          </a:xfrm>
        </p:grpSpPr>
        <p:grpSp>
          <p:nvGrpSpPr>
            <p:cNvPr id="322" name="그룹 321"/>
            <p:cNvGrpSpPr/>
            <p:nvPr/>
          </p:nvGrpSpPr>
          <p:grpSpPr>
            <a:xfrm>
              <a:off x="2574286" y="3393012"/>
              <a:ext cx="2576054" cy="300536"/>
              <a:chOff x="2074102" y="4627842"/>
              <a:chExt cx="2576054" cy="300536"/>
            </a:xfrm>
          </p:grpSpPr>
          <p:grpSp>
            <p:nvGrpSpPr>
              <p:cNvPr id="323" name="그룹 322"/>
              <p:cNvGrpSpPr/>
              <p:nvPr/>
            </p:nvGrpSpPr>
            <p:grpSpPr>
              <a:xfrm>
                <a:off x="2671734" y="4627842"/>
                <a:ext cx="1300276" cy="300536"/>
                <a:chOff x="3128912" y="5613469"/>
                <a:chExt cx="1837775" cy="424770"/>
              </a:xfrm>
            </p:grpSpPr>
            <p:sp>
              <p:nvSpPr>
                <p:cNvPr id="326" name="모서리가 둥근 직사각형 325"/>
                <p:cNvSpPr/>
                <p:nvPr/>
              </p:nvSpPr>
              <p:spPr>
                <a:xfrm>
                  <a:off x="3419872" y="5763106"/>
                  <a:ext cx="936104" cy="255417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4184039" y="5728205"/>
                  <a:ext cx="338260" cy="31003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모서리가 둥근 직사각형 327"/>
                <p:cNvSpPr/>
                <p:nvPr/>
              </p:nvSpPr>
              <p:spPr>
                <a:xfrm rot="19647444">
                  <a:off x="4327661" y="5740354"/>
                  <a:ext cx="518668" cy="65389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모서리가 둥근 직사각형 328"/>
                <p:cNvSpPr/>
                <p:nvPr/>
              </p:nvSpPr>
              <p:spPr>
                <a:xfrm rot="21024910">
                  <a:off x="4390623" y="5853228"/>
                  <a:ext cx="576064" cy="118159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4301259" y="5758206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4343811" y="5772416"/>
                  <a:ext cx="106104" cy="10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원형 331"/>
                <p:cNvSpPr/>
                <p:nvPr/>
              </p:nvSpPr>
              <p:spPr>
                <a:xfrm>
                  <a:off x="3128912" y="5613469"/>
                  <a:ext cx="576064" cy="318267"/>
                </a:xfrm>
                <a:prstGeom prst="pie">
                  <a:avLst>
                    <a:gd name="adj1" fmla="val 21596555"/>
                    <a:gd name="adj2" fmla="val 11937246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타원 332"/>
                <p:cNvSpPr/>
                <p:nvPr/>
              </p:nvSpPr>
              <p:spPr>
                <a:xfrm>
                  <a:off x="3853554" y="5854985"/>
                  <a:ext cx="373568" cy="17025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타원 333"/>
                <p:cNvSpPr/>
                <p:nvPr/>
              </p:nvSpPr>
              <p:spPr>
                <a:xfrm>
                  <a:off x="3364413" y="5864560"/>
                  <a:ext cx="373568" cy="17025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3369713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3634959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3886244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24" name="직선 화살표 연결선 323"/>
              <p:cNvCxnSpPr/>
              <p:nvPr/>
            </p:nvCxnSpPr>
            <p:spPr>
              <a:xfrm>
                <a:off x="4018585" y="4740301"/>
                <a:ext cx="6315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화살표 연결선 324"/>
              <p:cNvCxnSpPr/>
              <p:nvPr/>
            </p:nvCxnSpPr>
            <p:spPr>
              <a:xfrm flipH="1">
                <a:off x="2074102" y="4740301"/>
                <a:ext cx="4520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포인트가 5개인 별 337"/>
            <p:cNvSpPr/>
            <p:nvPr/>
          </p:nvSpPr>
          <p:spPr>
            <a:xfrm>
              <a:off x="3300438" y="327610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포인트가 5개인 별 338"/>
            <p:cNvSpPr/>
            <p:nvPr/>
          </p:nvSpPr>
          <p:spPr>
            <a:xfrm>
              <a:off x="3472376" y="327610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포인트가 5개인 별 339"/>
            <p:cNvSpPr/>
            <p:nvPr/>
          </p:nvSpPr>
          <p:spPr>
            <a:xfrm>
              <a:off x="3636499" y="327610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포인트가 5개인 별 340"/>
            <p:cNvSpPr/>
            <p:nvPr/>
          </p:nvSpPr>
          <p:spPr>
            <a:xfrm>
              <a:off x="3792807" y="327610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9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>
            <a:off x="386376" y="3439397"/>
            <a:ext cx="2520947" cy="475971"/>
            <a:chOff x="386376" y="3439397"/>
            <a:chExt cx="3004512" cy="567271"/>
          </a:xfrm>
        </p:grpSpPr>
        <p:grpSp>
          <p:nvGrpSpPr>
            <p:cNvPr id="149" name="그룹 148"/>
            <p:cNvGrpSpPr/>
            <p:nvPr/>
          </p:nvGrpSpPr>
          <p:grpSpPr>
            <a:xfrm>
              <a:off x="666412" y="3439397"/>
              <a:ext cx="2262359" cy="476840"/>
              <a:chOff x="5972870" y="4471028"/>
              <a:chExt cx="2262359" cy="476840"/>
            </a:xfrm>
          </p:grpSpPr>
          <p:sp>
            <p:nvSpPr>
              <p:cNvPr id="150" name="아래로 구부러진 화살표 149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162" name="원형 161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원형 162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2" name="그룹 151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158" name="원형 157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원형 158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154" name="원형 153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원형 154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6" name="직사각형 195"/>
            <p:cNvSpPr/>
            <p:nvPr/>
          </p:nvSpPr>
          <p:spPr>
            <a:xfrm>
              <a:off x="386376" y="3838084"/>
              <a:ext cx="3004512" cy="1685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878715" y="5244751"/>
            <a:ext cx="2262359" cy="476840"/>
            <a:chOff x="5972870" y="4471028"/>
            <a:chExt cx="2262359" cy="476840"/>
          </a:xfrm>
        </p:grpSpPr>
        <p:sp>
          <p:nvSpPr>
            <p:cNvPr id="111" name="아래로 구부러진 화살표 110"/>
            <p:cNvSpPr/>
            <p:nvPr/>
          </p:nvSpPr>
          <p:spPr>
            <a:xfrm>
              <a:off x="6382503" y="4674405"/>
              <a:ext cx="1412969" cy="273463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740252" y="4471028"/>
              <a:ext cx="529386" cy="194828"/>
              <a:chOff x="4681524" y="5415818"/>
              <a:chExt cx="898588" cy="330704"/>
            </a:xfrm>
          </p:grpSpPr>
          <p:sp>
            <p:nvSpPr>
              <p:cNvPr id="123" name="원형 122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원형 123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19618187">
              <a:off x="5972870" y="4724428"/>
              <a:ext cx="538151" cy="198054"/>
              <a:chOff x="4681524" y="5415818"/>
              <a:chExt cx="898588" cy="330704"/>
            </a:xfrm>
          </p:grpSpPr>
          <p:sp>
            <p:nvSpPr>
              <p:cNvPr id="119" name="원형 118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원형 119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1649658">
              <a:off x="7697078" y="4737411"/>
              <a:ext cx="538151" cy="198054"/>
              <a:chOff x="4681524" y="5415818"/>
              <a:chExt cx="898588" cy="330704"/>
            </a:xfrm>
          </p:grpSpPr>
          <p:sp>
            <p:nvSpPr>
              <p:cNvPr id="115" name="원형 114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원형 115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5" name="직사각형 194"/>
          <p:cNvSpPr/>
          <p:nvPr/>
        </p:nvSpPr>
        <p:spPr>
          <a:xfrm>
            <a:off x="4254804" y="5643438"/>
            <a:ext cx="3004512" cy="168584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658100" y="2255519"/>
            <a:ext cx="961093" cy="43145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3438469" y="2946629"/>
            <a:ext cx="317282" cy="526562"/>
            <a:chOff x="8160193" y="2428142"/>
            <a:chExt cx="317282" cy="526562"/>
          </a:xfrm>
        </p:grpSpPr>
        <p:sp>
          <p:nvSpPr>
            <p:cNvPr id="176" name="타원 175"/>
            <p:cNvSpPr/>
            <p:nvPr/>
          </p:nvSpPr>
          <p:spPr>
            <a:xfrm>
              <a:off x="8214658" y="2565248"/>
              <a:ext cx="216082" cy="2160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8240058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8328470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245919" y="2729372"/>
              <a:ext cx="147804" cy="17795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602141">
              <a:off x="8347519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 rot="8460810">
              <a:off x="8160193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83125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82617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264970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8332404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8332404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8277635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2712068">
            <a:off x="4483611" y="6273227"/>
            <a:ext cx="321106" cy="336007"/>
            <a:chOff x="4084387" y="6052383"/>
            <a:chExt cx="415605" cy="434891"/>
          </a:xfrm>
        </p:grpSpPr>
        <p:sp>
          <p:nvSpPr>
            <p:cNvPr id="4" name="눈물 방울 3"/>
            <p:cNvSpPr/>
            <p:nvPr/>
          </p:nvSpPr>
          <p:spPr>
            <a:xfrm rot="8100000">
              <a:off x="4100894" y="6121011"/>
              <a:ext cx="366263" cy="366263"/>
            </a:xfrm>
            <a:prstGeom prst="teardrop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구름 4"/>
            <p:cNvSpPr/>
            <p:nvPr/>
          </p:nvSpPr>
          <p:spPr>
            <a:xfrm>
              <a:off x="4084387" y="6052383"/>
              <a:ext cx="415605" cy="151663"/>
            </a:xfrm>
            <a:prstGeom prst="clou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악어등은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5</a:t>
            </a:r>
            <a:r>
              <a:rPr lang="ko-KR" altLang="en-US" sz="1000" b="1">
                <a:solidFill>
                  <a:srgbClr val="0070C0"/>
                </a:solidFill>
                <a:latin typeface="+mn-ea"/>
                <a:ea typeface="+mn-ea"/>
              </a:rPr>
              <a:t>초 내로 이동하지 못하면 아웃</a:t>
            </a:r>
            <a:r>
              <a:rPr lang="en-US" altLang="ko-KR" sz="1000" b="1">
                <a:solidFill>
                  <a:srgbClr val="0070C0"/>
                </a:solidFill>
                <a:latin typeface="+mn-ea"/>
                <a:ea typeface="+mn-ea"/>
              </a:rPr>
              <a:t>!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방향키를 이용하여 좌우로 이동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통나무 맨끝으로 이동하여 다음통나무로 이동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뒤로 이동하고 싶으면 점프하여 이동</a:t>
            </a:r>
            <a:endParaRPr lang="en-US" altLang="ko-KR" sz="1000" b="1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악어가 고개를 들면 아웃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올라타서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5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초 후에 악어가 고개 듬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종이배는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3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초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, 6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초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, 9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초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.. 3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단계에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거쳐서 서서히 가라앉음</a:t>
            </a: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" name="원통 1"/>
          <p:cNvSpPr/>
          <p:nvPr/>
        </p:nvSpPr>
        <p:spPr>
          <a:xfrm rot="5400000">
            <a:off x="3691969" y="3401381"/>
            <a:ext cx="288032" cy="129949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 18"/>
          <p:cNvSpPr/>
          <p:nvPr/>
        </p:nvSpPr>
        <p:spPr>
          <a:xfrm rot="5400000">
            <a:off x="2030629" y="2889905"/>
            <a:ext cx="288032" cy="54386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 rot="5400000">
            <a:off x="7329245" y="2866225"/>
            <a:ext cx="288032" cy="61794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통 24"/>
          <p:cNvSpPr/>
          <p:nvPr/>
        </p:nvSpPr>
        <p:spPr>
          <a:xfrm rot="5400000">
            <a:off x="5083022" y="4772247"/>
            <a:ext cx="288032" cy="43200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 rot="5400000">
            <a:off x="2691178" y="469578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 26"/>
          <p:cNvSpPr/>
          <p:nvPr/>
        </p:nvSpPr>
        <p:spPr>
          <a:xfrm rot="5400000">
            <a:off x="6878315" y="469578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 2"/>
          <p:cNvSpPr/>
          <p:nvPr/>
        </p:nvSpPr>
        <p:spPr>
          <a:xfrm>
            <a:off x="4307451" y="6550747"/>
            <a:ext cx="569056" cy="151198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644340" y="2894964"/>
            <a:ext cx="826429" cy="377085"/>
            <a:chOff x="4846312" y="3504121"/>
            <a:chExt cx="1352155" cy="428935"/>
          </a:xfrm>
        </p:grpSpPr>
        <p:sp>
          <p:nvSpPr>
            <p:cNvPr id="7" name="사다리꼴 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648043" y="3696848"/>
            <a:ext cx="971150" cy="389349"/>
            <a:chOff x="4846312" y="3504121"/>
            <a:chExt cx="1352155" cy="428935"/>
          </a:xfrm>
        </p:grpSpPr>
        <p:sp>
          <p:nvSpPr>
            <p:cNvPr id="62" name="사다리꼴 61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원통 63"/>
          <p:cNvSpPr/>
          <p:nvPr/>
        </p:nvSpPr>
        <p:spPr>
          <a:xfrm rot="5400000">
            <a:off x="5894357" y="3607952"/>
            <a:ext cx="288032" cy="774671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1036476" y="3821657"/>
            <a:ext cx="816379" cy="389349"/>
            <a:chOff x="4846312" y="3504121"/>
            <a:chExt cx="1352155" cy="428935"/>
          </a:xfrm>
        </p:grpSpPr>
        <p:sp>
          <p:nvSpPr>
            <p:cNvPr id="66" name="사다리꼴 65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875282" y="4220589"/>
            <a:ext cx="2426668" cy="551986"/>
            <a:chOff x="5820575" y="4126804"/>
            <a:chExt cx="2426668" cy="551986"/>
          </a:xfrm>
        </p:grpSpPr>
        <p:grpSp>
          <p:nvGrpSpPr>
            <p:cNvPr id="13" name="그룹 12"/>
            <p:cNvGrpSpPr/>
            <p:nvPr/>
          </p:nvGrpSpPr>
          <p:grpSpPr>
            <a:xfrm>
              <a:off x="5972871" y="4126804"/>
              <a:ext cx="2189840" cy="461555"/>
              <a:chOff x="5972870" y="4471028"/>
              <a:chExt cx="2262359" cy="476840"/>
            </a:xfrm>
          </p:grpSpPr>
          <p:sp>
            <p:nvSpPr>
              <p:cNvPr id="10" name="아래로 구부러진 화살표 9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96" name="원형 95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원형 96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101" name="원형 100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원형 101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106" name="원형 105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원형 106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" name="직사각형 10"/>
            <p:cNvSpPr/>
            <p:nvPr/>
          </p:nvSpPr>
          <p:spPr>
            <a:xfrm>
              <a:off x="5820575" y="4542629"/>
              <a:ext cx="2426668" cy="13616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532443" y="4441956"/>
            <a:ext cx="1539283" cy="233641"/>
            <a:chOff x="2493366" y="4692048"/>
            <a:chExt cx="1539283" cy="233641"/>
          </a:xfrm>
        </p:grpSpPr>
        <p:grpSp>
          <p:nvGrpSpPr>
            <p:cNvPr id="45" name="그룹 44"/>
            <p:cNvGrpSpPr/>
            <p:nvPr/>
          </p:nvGrpSpPr>
          <p:grpSpPr>
            <a:xfrm>
              <a:off x="2781092" y="4692048"/>
              <a:ext cx="911002" cy="233641"/>
              <a:chOff x="3283477" y="5704211"/>
              <a:chExt cx="1287586" cy="330222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184039" y="5728204"/>
                <a:ext cx="387024" cy="2903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283477" y="5704211"/>
                <a:ext cx="422963" cy="33022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화살표 연결선 14"/>
            <p:cNvCxnSpPr/>
            <p:nvPr/>
          </p:nvCxnSpPr>
          <p:spPr>
            <a:xfrm>
              <a:off x="3745046" y="4849716"/>
              <a:ext cx="28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2493366" y="4834085"/>
              <a:ext cx="204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777583" y="2348752"/>
            <a:ext cx="690396" cy="246702"/>
            <a:chOff x="7518884" y="2266861"/>
            <a:chExt cx="1013251" cy="362069"/>
          </a:xfrm>
        </p:grpSpPr>
        <p:grpSp>
          <p:nvGrpSpPr>
            <p:cNvPr id="29" name="그룹 28"/>
            <p:cNvGrpSpPr/>
            <p:nvPr/>
          </p:nvGrpSpPr>
          <p:grpSpPr>
            <a:xfrm>
              <a:off x="8316053" y="2266861"/>
              <a:ext cx="216082" cy="362069"/>
              <a:chOff x="6840228" y="2208593"/>
              <a:chExt cx="216082" cy="3620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6958565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7933099" y="2266861"/>
              <a:ext cx="216082" cy="362069"/>
              <a:chOff x="6840228" y="2208593"/>
              <a:chExt cx="216082" cy="3620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69" name="타원 168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959299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518884" y="2266861"/>
              <a:ext cx="216082" cy="362069"/>
              <a:chOff x="6840228" y="2208593"/>
              <a:chExt cx="216082" cy="362069"/>
            </a:xfrm>
            <a:solidFill>
              <a:schemeClr val="bg1">
                <a:lumMod val="85000"/>
              </a:schemeClr>
            </a:solidFill>
          </p:grpSpPr>
          <p:sp>
            <p:nvSpPr>
              <p:cNvPr id="173" name="타원 172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6957275" y="2208593"/>
                <a:ext cx="83914" cy="1829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8" name="원형 187"/>
          <p:cNvSpPr/>
          <p:nvPr/>
        </p:nvSpPr>
        <p:spPr>
          <a:xfrm>
            <a:off x="3723040" y="2610997"/>
            <a:ext cx="76516" cy="53301"/>
          </a:xfrm>
          <a:prstGeom prst="pie">
            <a:avLst>
              <a:gd name="adj1" fmla="val 0"/>
              <a:gd name="adj2" fmla="val 107729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542959" y="2730396"/>
            <a:ext cx="81335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400789" y="2301241"/>
            <a:ext cx="1057277" cy="4092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1503775" y="2514601"/>
            <a:ext cx="2472351" cy="1726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100415" y="2507023"/>
            <a:ext cx="2611661" cy="1802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원통 196"/>
          <p:cNvSpPr/>
          <p:nvPr/>
        </p:nvSpPr>
        <p:spPr>
          <a:xfrm rot="5400000">
            <a:off x="2859742" y="5610170"/>
            <a:ext cx="288032" cy="53321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761118" y="5339042"/>
            <a:ext cx="2576054" cy="300536"/>
            <a:chOff x="2074102" y="4627842"/>
            <a:chExt cx="2576054" cy="300536"/>
          </a:xfrm>
        </p:grpSpPr>
        <p:grpSp>
          <p:nvGrpSpPr>
            <p:cNvPr id="199" name="그룹 198"/>
            <p:cNvGrpSpPr/>
            <p:nvPr/>
          </p:nvGrpSpPr>
          <p:grpSpPr>
            <a:xfrm>
              <a:off x="2671734" y="4627842"/>
              <a:ext cx="1300276" cy="300536"/>
              <a:chOff x="3128912" y="5613469"/>
              <a:chExt cx="1837775" cy="424770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4184039" y="5728205"/>
                <a:ext cx="338260" cy="31003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 rot="19647444">
                <a:off x="4327661" y="5740354"/>
                <a:ext cx="518668" cy="6538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 rot="21024910">
                <a:off x="4390623" y="5853228"/>
                <a:ext cx="576064" cy="11815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4301259" y="57582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4343811" y="5772416"/>
                <a:ext cx="106104" cy="106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원형 207"/>
              <p:cNvSpPr/>
              <p:nvPr/>
            </p:nvSpPr>
            <p:spPr>
              <a:xfrm>
                <a:off x="3128912" y="5613469"/>
                <a:ext cx="576064" cy="318267"/>
              </a:xfrm>
              <a:prstGeom prst="pie">
                <a:avLst>
                  <a:gd name="adj1" fmla="val 21596555"/>
                  <a:gd name="adj2" fmla="val 1193724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3853554" y="5854985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3364413" y="5864560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3369713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4018585" y="4740301"/>
              <a:ext cx="631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 flipH="1">
              <a:off x="2074102" y="4740301"/>
              <a:ext cx="45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원통 213"/>
          <p:cNvSpPr/>
          <p:nvPr/>
        </p:nvSpPr>
        <p:spPr>
          <a:xfrm rot="5400000">
            <a:off x="778437" y="5584311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원통 214"/>
          <p:cNvSpPr/>
          <p:nvPr/>
        </p:nvSpPr>
        <p:spPr>
          <a:xfrm rot="5400000">
            <a:off x="7447885" y="5728822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6" name="그룹 215"/>
          <p:cNvGrpSpPr/>
          <p:nvPr/>
        </p:nvGrpSpPr>
        <p:grpSpPr>
          <a:xfrm>
            <a:off x="2100453" y="6207417"/>
            <a:ext cx="833230" cy="389349"/>
            <a:chOff x="4846312" y="3504121"/>
            <a:chExt cx="1352155" cy="428935"/>
          </a:xfrm>
        </p:grpSpPr>
        <p:sp>
          <p:nvSpPr>
            <p:cNvPr id="217" name="사다리꼴 21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이등변 삼각형 21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원통 218"/>
          <p:cNvSpPr/>
          <p:nvPr/>
        </p:nvSpPr>
        <p:spPr>
          <a:xfrm rot="5400000">
            <a:off x="6514929" y="620415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219"/>
          <p:cNvGrpSpPr/>
          <p:nvPr/>
        </p:nvGrpSpPr>
        <p:grpSpPr>
          <a:xfrm>
            <a:off x="553006" y="4675600"/>
            <a:ext cx="833230" cy="389349"/>
            <a:chOff x="4846312" y="3504121"/>
            <a:chExt cx="1352155" cy="428935"/>
          </a:xfrm>
        </p:grpSpPr>
        <p:sp>
          <p:nvSpPr>
            <p:cNvPr id="221" name="사다리꼴 220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이등변 삼각형 221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4923950" y="5965956"/>
            <a:ext cx="1539283" cy="233641"/>
            <a:chOff x="2493366" y="4692048"/>
            <a:chExt cx="1539283" cy="233641"/>
          </a:xfrm>
        </p:grpSpPr>
        <p:grpSp>
          <p:nvGrpSpPr>
            <p:cNvPr id="244" name="그룹 243"/>
            <p:cNvGrpSpPr/>
            <p:nvPr/>
          </p:nvGrpSpPr>
          <p:grpSpPr>
            <a:xfrm>
              <a:off x="2781092" y="4692048"/>
              <a:ext cx="911002" cy="233641"/>
              <a:chOff x="3283477" y="5704211"/>
              <a:chExt cx="1287586" cy="330222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>
                <a:off x="4184039" y="5728204"/>
                <a:ext cx="387024" cy="2903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>
                <a:off x="3283477" y="5704211"/>
                <a:ext cx="422963" cy="33022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5" name="직선 화살표 연결선 244"/>
            <p:cNvCxnSpPr/>
            <p:nvPr/>
          </p:nvCxnSpPr>
          <p:spPr>
            <a:xfrm>
              <a:off x="3745046" y="4849716"/>
              <a:ext cx="28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/>
            <p:cNvCxnSpPr/>
            <p:nvPr/>
          </p:nvCxnSpPr>
          <p:spPr>
            <a:xfrm flipH="1">
              <a:off x="2493366" y="4834085"/>
              <a:ext cx="204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포인트가 5개인 별 251"/>
          <p:cNvSpPr/>
          <p:nvPr/>
        </p:nvSpPr>
        <p:spPr>
          <a:xfrm>
            <a:off x="7381693" y="28540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포인트가 5개인 별 252"/>
          <p:cNvSpPr/>
          <p:nvPr/>
        </p:nvSpPr>
        <p:spPr>
          <a:xfrm>
            <a:off x="2098494" y="28462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포인트가 5개인 별 253"/>
          <p:cNvSpPr/>
          <p:nvPr/>
        </p:nvSpPr>
        <p:spPr>
          <a:xfrm>
            <a:off x="3386128" y="3737217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포인트가 5개인 별 254"/>
          <p:cNvSpPr/>
          <p:nvPr/>
        </p:nvSpPr>
        <p:spPr>
          <a:xfrm>
            <a:off x="5217758" y="46750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포인트가 5개인 별 255"/>
          <p:cNvSpPr/>
          <p:nvPr/>
        </p:nvSpPr>
        <p:spPr>
          <a:xfrm>
            <a:off x="2987824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포인트가 5개인 별 262"/>
          <p:cNvSpPr/>
          <p:nvPr/>
        </p:nvSpPr>
        <p:spPr>
          <a:xfrm>
            <a:off x="4098287" y="3737217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포인트가 5개인 별 271"/>
          <p:cNvSpPr/>
          <p:nvPr/>
        </p:nvSpPr>
        <p:spPr>
          <a:xfrm>
            <a:off x="5053635" y="46750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포인트가 5개인 별 272"/>
          <p:cNvSpPr/>
          <p:nvPr/>
        </p:nvSpPr>
        <p:spPr>
          <a:xfrm>
            <a:off x="3159762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포인트가 5개인 별 273"/>
          <p:cNvSpPr/>
          <p:nvPr/>
        </p:nvSpPr>
        <p:spPr>
          <a:xfrm>
            <a:off x="3323885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포인트가 5개인 별 274"/>
          <p:cNvSpPr/>
          <p:nvPr/>
        </p:nvSpPr>
        <p:spPr>
          <a:xfrm>
            <a:off x="3480193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포인트가 5개인 별 275"/>
          <p:cNvSpPr/>
          <p:nvPr/>
        </p:nvSpPr>
        <p:spPr>
          <a:xfrm>
            <a:off x="1557608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포인트가 5개인 별 276"/>
          <p:cNvSpPr/>
          <p:nvPr/>
        </p:nvSpPr>
        <p:spPr>
          <a:xfrm>
            <a:off x="1729546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포인트가 5개인 별 277"/>
          <p:cNvSpPr/>
          <p:nvPr/>
        </p:nvSpPr>
        <p:spPr>
          <a:xfrm>
            <a:off x="1893669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포인트가 5개인 별 278"/>
          <p:cNvSpPr/>
          <p:nvPr/>
        </p:nvSpPr>
        <p:spPr>
          <a:xfrm>
            <a:off x="2049977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포인트가 5개인 별 279"/>
          <p:cNvSpPr/>
          <p:nvPr/>
        </p:nvSpPr>
        <p:spPr>
          <a:xfrm>
            <a:off x="6520377" y="617561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포인트가 5개인 별 283"/>
          <p:cNvSpPr/>
          <p:nvPr/>
        </p:nvSpPr>
        <p:spPr>
          <a:xfrm>
            <a:off x="7476779" y="567604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포인트가 5개인 별 284"/>
          <p:cNvSpPr/>
          <p:nvPr/>
        </p:nvSpPr>
        <p:spPr>
          <a:xfrm>
            <a:off x="6918962" y="468287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포인트가 5개인 별 285"/>
          <p:cNvSpPr/>
          <p:nvPr/>
        </p:nvSpPr>
        <p:spPr>
          <a:xfrm>
            <a:off x="2716835" y="46828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포인트가 5개인 별 286"/>
          <p:cNvSpPr/>
          <p:nvPr/>
        </p:nvSpPr>
        <p:spPr>
          <a:xfrm>
            <a:off x="5652583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포인트가 5개인 별 287"/>
          <p:cNvSpPr/>
          <p:nvPr/>
        </p:nvSpPr>
        <p:spPr>
          <a:xfrm>
            <a:off x="5933937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포인트가 5개인 별 288"/>
          <p:cNvSpPr/>
          <p:nvPr/>
        </p:nvSpPr>
        <p:spPr>
          <a:xfrm>
            <a:off x="6223107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포인트가 5개인 별 289"/>
          <p:cNvSpPr/>
          <p:nvPr/>
        </p:nvSpPr>
        <p:spPr>
          <a:xfrm>
            <a:off x="7796835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포인트가 5개인 별 290"/>
          <p:cNvSpPr/>
          <p:nvPr/>
        </p:nvSpPr>
        <p:spPr>
          <a:xfrm>
            <a:off x="7632712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포인트가 5개인 별 291"/>
          <p:cNvSpPr/>
          <p:nvPr/>
        </p:nvSpPr>
        <p:spPr>
          <a:xfrm>
            <a:off x="8445512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포인트가 5개인 별 292"/>
          <p:cNvSpPr/>
          <p:nvPr/>
        </p:nvSpPr>
        <p:spPr>
          <a:xfrm>
            <a:off x="8281389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포인트가 5개인 별 293"/>
          <p:cNvSpPr/>
          <p:nvPr/>
        </p:nvSpPr>
        <p:spPr>
          <a:xfrm>
            <a:off x="661389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포인트가 5개인 별 294"/>
          <p:cNvSpPr/>
          <p:nvPr/>
        </p:nvSpPr>
        <p:spPr>
          <a:xfrm>
            <a:off x="497266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포인트가 5개인 별 295"/>
          <p:cNvSpPr/>
          <p:nvPr/>
        </p:nvSpPr>
        <p:spPr>
          <a:xfrm>
            <a:off x="1310066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포인트가 5개인 별 296"/>
          <p:cNvSpPr/>
          <p:nvPr/>
        </p:nvSpPr>
        <p:spPr>
          <a:xfrm>
            <a:off x="1145943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포인트가 5개인 별 297"/>
          <p:cNvSpPr/>
          <p:nvPr/>
        </p:nvSpPr>
        <p:spPr>
          <a:xfrm>
            <a:off x="1138127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포인트가 5개인 별 298"/>
          <p:cNvSpPr/>
          <p:nvPr/>
        </p:nvSpPr>
        <p:spPr>
          <a:xfrm>
            <a:off x="974004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포인트가 5개인 별 299"/>
          <p:cNvSpPr/>
          <p:nvPr/>
        </p:nvSpPr>
        <p:spPr>
          <a:xfrm>
            <a:off x="1786804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포인트가 5개인 별 300"/>
          <p:cNvSpPr/>
          <p:nvPr/>
        </p:nvSpPr>
        <p:spPr>
          <a:xfrm>
            <a:off x="1622681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포인트가 5개인 별 301"/>
          <p:cNvSpPr/>
          <p:nvPr/>
        </p:nvSpPr>
        <p:spPr>
          <a:xfrm>
            <a:off x="2193204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포인트가 5개인 별 302"/>
          <p:cNvSpPr/>
          <p:nvPr/>
        </p:nvSpPr>
        <p:spPr>
          <a:xfrm>
            <a:off x="2029081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포인트가 5개인 별 303"/>
          <p:cNvSpPr/>
          <p:nvPr/>
        </p:nvSpPr>
        <p:spPr>
          <a:xfrm>
            <a:off x="2841881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포인트가 5개인 별 304"/>
          <p:cNvSpPr/>
          <p:nvPr/>
        </p:nvSpPr>
        <p:spPr>
          <a:xfrm>
            <a:off x="2677758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포인트가 5개인 별 306"/>
          <p:cNvSpPr/>
          <p:nvPr/>
        </p:nvSpPr>
        <p:spPr>
          <a:xfrm>
            <a:off x="848958" y="55972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포인트가 5개인 별 307"/>
          <p:cNvSpPr/>
          <p:nvPr/>
        </p:nvSpPr>
        <p:spPr>
          <a:xfrm>
            <a:off x="3013819" y="5558201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포인트가 5개인 별 308"/>
          <p:cNvSpPr/>
          <p:nvPr/>
        </p:nvSpPr>
        <p:spPr>
          <a:xfrm>
            <a:off x="2849696" y="5558201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포인트가 5개인 별 309"/>
          <p:cNvSpPr/>
          <p:nvPr/>
        </p:nvSpPr>
        <p:spPr>
          <a:xfrm>
            <a:off x="4764466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포인트가 5개인 별 310"/>
          <p:cNvSpPr/>
          <p:nvPr/>
        </p:nvSpPr>
        <p:spPr>
          <a:xfrm>
            <a:off x="4600343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포인트가 5개인 별 311"/>
          <p:cNvSpPr/>
          <p:nvPr/>
        </p:nvSpPr>
        <p:spPr>
          <a:xfrm>
            <a:off x="5303728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포인트가 5개인 별 312"/>
          <p:cNvSpPr/>
          <p:nvPr/>
        </p:nvSpPr>
        <p:spPr>
          <a:xfrm>
            <a:off x="5139605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포인트가 5개인 별 313"/>
          <p:cNvSpPr/>
          <p:nvPr/>
        </p:nvSpPr>
        <p:spPr>
          <a:xfrm>
            <a:off x="5308993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포인트가 5개인 별 314"/>
          <p:cNvSpPr/>
          <p:nvPr/>
        </p:nvSpPr>
        <p:spPr>
          <a:xfrm>
            <a:off x="5480931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포인트가 5개인 별 315"/>
          <p:cNvSpPr/>
          <p:nvPr/>
        </p:nvSpPr>
        <p:spPr>
          <a:xfrm>
            <a:off x="5645054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5801362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2" name="그룹 321"/>
          <p:cNvGrpSpPr/>
          <p:nvPr/>
        </p:nvGrpSpPr>
        <p:grpSpPr>
          <a:xfrm>
            <a:off x="2574286" y="3393012"/>
            <a:ext cx="2576054" cy="300536"/>
            <a:chOff x="2074102" y="4627842"/>
            <a:chExt cx="2576054" cy="300536"/>
          </a:xfrm>
        </p:grpSpPr>
        <p:grpSp>
          <p:nvGrpSpPr>
            <p:cNvPr id="323" name="그룹 322"/>
            <p:cNvGrpSpPr/>
            <p:nvPr/>
          </p:nvGrpSpPr>
          <p:grpSpPr>
            <a:xfrm>
              <a:off x="2671734" y="4627842"/>
              <a:ext cx="1300276" cy="300536"/>
              <a:chOff x="3128912" y="5613469"/>
              <a:chExt cx="1837775" cy="424770"/>
            </a:xfrm>
          </p:grpSpPr>
          <p:sp>
            <p:nvSpPr>
              <p:cNvPr id="326" name="모서리가 둥근 직사각형 325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4184039" y="5728205"/>
                <a:ext cx="338260" cy="31003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모서리가 둥근 직사각형 327"/>
              <p:cNvSpPr/>
              <p:nvPr/>
            </p:nvSpPr>
            <p:spPr>
              <a:xfrm rot="19647444">
                <a:off x="4327661" y="5740354"/>
                <a:ext cx="518668" cy="6538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모서리가 둥근 직사각형 328"/>
              <p:cNvSpPr/>
              <p:nvPr/>
            </p:nvSpPr>
            <p:spPr>
              <a:xfrm rot="21024910">
                <a:off x="4390623" y="5853228"/>
                <a:ext cx="576064" cy="11815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4301259" y="57582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4343811" y="5772416"/>
                <a:ext cx="106104" cy="106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원형 331"/>
              <p:cNvSpPr/>
              <p:nvPr/>
            </p:nvSpPr>
            <p:spPr>
              <a:xfrm>
                <a:off x="3128912" y="5613469"/>
                <a:ext cx="576064" cy="318267"/>
              </a:xfrm>
              <a:prstGeom prst="pie">
                <a:avLst>
                  <a:gd name="adj1" fmla="val 21596555"/>
                  <a:gd name="adj2" fmla="val 1193724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3853554" y="5854985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3364413" y="5864560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3369713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4" name="직선 화살표 연결선 323"/>
            <p:cNvCxnSpPr/>
            <p:nvPr/>
          </p:nvCxnSpPr>
          <p:spPr>
            <a:xfrm>
              <a:off x="4018585" y="4740301"/>
              <a:ext cx="631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/>
            <p:cNvCxnSpPr/>
            <p:nvPr/>
          </p:nvCxnSpPr>
          <p:spPr>
            <a:xfrm flipH="1">
              <a:off x="2074102" y="4740301"/>
              <a:ext cx="45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포인트가 16개인 별 13"/>
          <p:cNvSpPr/>
          <p:nvPr/>
        </p:nvSpPr>
        <p:spPr>
          <a:xfrm>
            <a:off x="3707904" y="3032598"/>
            <a:ext cx="671896" cy="396240"/>
          </a:xfrm>
          <a:prstGeom prst="star16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/>
              <a:t>Out</a:t>
            </a:r>
            <a:endParaRPr lang="ko-KR" altLang="en-US" sz="1200"/>
          </a:p>
        </p:txBody>
      </p:sp>
      <p:sp>
        <p:nvSpPr>
          <p:cNvPr id="233" name="TextBox 232"/>
          <p:cNvSpPr txBox="1"/>
          <p:nvPr/>
        </p:nvSpPr>
        <p:spPr>
          <a:xfrm>
            <a:off x="4711538" y="4222829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Miss!</a:t>
            </a:r>
          </a:p>
        </p:txBody>
      </p:sp>
      <p:grpSp>
        <p:nvGrpSpPr>
          <p:cNvPr id="261" name="그룹 260"/>
          <p:cNvGrpSpPr/>
          <p:nvPr/>
        </p:nvGrpSpPr>
        <p:grpSpPr>
          <a:xfrm>
            <a:off x="7405428" y="5921448"/>
            <a:ext cx="1423271" cy="685933"/>
            <a:chOff x="9264161" y="3002584"/>
            <a:chExt cx="1098980" cy="529644"/>
          </a:xfrm>
          <a:solidFill>
            <a:schemeClr val="tx1">
              <a:alpha val="10000"/>
            </a:schemeClr>
          </a:solidFill>
        </p:grpSpPr>
        <p:sp>
          <p:nvSpPr>
            <p:cNvPr id="262" name="왼쪽 화살표 261"/>
            <p:cNvSpPr/>
            <p:nvPr/>
          </p:nvSpPr>
          <p:spPr>
            <a:xfrm>
              <a:off x="9264161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왼쪽 화살표 263"/>
            <p:cNvSpPr/>
            <p:nvPr/>
          </p:nvSpPr>
          <p:spPr>
            <a:xfrm rot="10800000">
              <a:off x="9931093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왼쪽 화살표 264"/>
            <p:cNvSpPr/>
            <p:nvPr/>
          </p:nvSpPr>
          <p:spPr>
            <a:xfrm rot="5400000">
              <a:off x="9588193" y="302690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319577" y="911129"/>
            <a:ext cx="1472167" cy="671724"/>
            <a:chOff x="4846312" y="3504121"/>
            <a:chExt cx="1352155" cy="428935"/>
          </a:xfrm>
        </p:grpSpPr>
        <p:sp>
          <p:nvSpPr>
            <p:cNvPr id="267" name="사다리꼴 26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이등변 삼각형 26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5914939" y="1582866"/>
            <a:ext cx="23715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>
            <a:off x="5914939" y="1094254"/>
            <a:ext cx="23715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>
            <a:off x="5914939" y="1352521"/>
            <a:ext cx="23715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7846146" y="1356921"/>
            <a:ext cx="1140562" cy="22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ko-KR" sz="700" smtClean="0">
                <a:solidFill>
                  <a:srgbClr val="FF0000"/>
                </a:solidFill>
                <a:latin typeface="+mn-ea"/>
                <a:ea typeface="+mn-ea"/>
              </a:rPr>
              <a:t>~3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  <a:ea typeface="+mn-ea"/>
              </a:rPr>
              <a:t>초 가라앉음</a:t>
            </a:r>
            <a:endParaRPr lang="en-US" altLang="ko-KR" sz="7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7938232" y="1098656"/>
            <a:ext cx="1044228" cy="22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ko-KR" sz="700" smtClean="0">
                <a:solidFill>
                  <a:srgbClr val="FF0000"/>
                </a:solidFill>
                <a:latin typeface="+mn-ea"/>
                <a:ea typeface="+mn-ea"/>
              </a:rPr>
              <a:t>~6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  <a:ea typeface="+mn-ea"/>
              </a:rPr>
              <a:t>초 가라앉음</a:t>
            </a:r>
            <a:endParaRPr lang="en-US" altLang="ko-KR" sz="7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6" name="아래쪽 화살표 235"/>
          <p:cNvSpPr/>
          <p:nvPr/>
        </p:nvSpPr>
        <p:spPr>
          <a:xfrm>
            <a:off x="7841715" y="1101234"/>
            <a:ext cx="157539" cy="2529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7750972" y="1352520"/>
            <a:ext cx="149577" cy="22975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8" name="그룹 237"/>
          <p:cNvGrpSpPr/>
          <p:nvPr/>
        </p:nvGrpSpPr>
        <p:grpSpPr>
          <a:xfrm>
            <a:off x="6767962" y="552042"/>
            <a:ext cx="317282" cy="526562"/>
            <a:chOff x="8160193" y="2428142"/>
            <a:chExt cx="317282" cy="526562"/>
          </a:xfrm>
        </p:grpSpPr>
        <p:sp>
          <p:nvSpPr>
            <p:cNvPr id="239" name="타원 238"/>
            <p:cNvSpPr/>
            <p:nvPr/>
          </p:nvSpPr>
          <p:spPr>
            <a:xfrm>
              <a:off x="8214658" y="2565248"/>
              <a:ext cx="216082" cy="2160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8240058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8328470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>
              <a:off x="8245919" y="2729372"/>
              <a:ext cx="147804" cy="17795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 rot="1602141">
              <a:off x="8347519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 rot="8460810">
              <a:off x="8160193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83125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82617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8264970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8332404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8332404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8277635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9" name="그룹 318"/>
          <p:cNvGrpSpPr/>
          <p:nvPr/>
        </p:nvGrpSpPr>
        <p:grpSpPr>
          <a:xfrm>
            <a:off x="6412014" y="712980"/>
            <a:ext cx="317282" cy="526562"/>
            <a:chOff x="8160193" y="2428142"/>
            <a:chExt cx="317282" cy="526562"/>
          </a:xfrm>
        </p:grpSpPr>
        <p:sp>
          <p:nvSpPr>
            <p:cNvPr id="320" name="타원 319"/>
            <p:cNvSpPr/>
            <p:nvPr/>
          </p:nvSpPr>
          <p:spPr>
            <a:xfrm>
              <a:off x="8214658" y="2565248"/>
              <a:ext cx="216082" cy="2160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8240058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8328470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/>
            <p:cNvSpPr/>
            <p:nvPr/>
          </p:nvSpPr>
          <p:spPr>
            <a:xfrm>
              <a:off x="8245919" y="2729372"/>
              <a:ext cx="147804" cy="17795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 rot="1602141">
              <a:off x="8347519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/>
            <p:cNvSpPr/>
            <p:nvPr/>
          </p:nvSpPr>
          <p:spPr>
            <a:xfrm rot="8460810">
              <a:off x="8160193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/>
            <p:cNvSpPr/>
            <p:nvPr/>
          </p:nvSpPr>
          <p:spPr>
            <a:xfrm>
              <a:off x="83125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/>
            <p:cNvSpPr/>
            <p:nvPr/>
          </p:nvSpPr>
          <p:spPr>
            <a:xfrm>
              <a:off x="82617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264970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/>
            <p:cNvSpPr/>
            <p:nvPr/>
          </p:nvSpPr>
          <p:spPr>
            <a:xfrm>
              <a:off x="8332404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/>
            <p:cNvSpPr/>
            <p:nvPr/>
          </p:nvSpPr>
          <p:spPr>
            <a:xfrm>
              <a:off x="8332404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/>
            <p:cNvSpPr/>
            <p:nvPr/>
          </p:nvSpPr>
          <p:spPr>
            <a:xfrm>
              <a:off x="8277635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8" name="아래쪽 화살표 347"/>
          <p:cNvSpPr/>
          <p:nvPr/>
        </p:nvSpPr>
        <p:spPr>
          <a:xfrm>
            <a:off x="7946417" y="856928"/>
            <a:ext cx="157539" cy="2529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9" name="직선 연결선 348"/>
          <p:cNvCxnSpPr/>
          <p:nvPr/>
        </p:nvCxnSpPr>
        <p:spPr>
          <a:xfrm>
            <a:off x="5914939" y="856928"/>
            <a:ext cx="23715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직사각형 349"/>
          <p:cNvSpPr/>
          <p:nvPr/>
        </p:nvSpPr>
        <p:spPr>
          <a:xfrm>
            <a:off x="8056895" y="854350"/>
            <a:ext cx="843122" cy="22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ko-KR" sz="700" smtClean="0">
                <a:solidFill>
                  <a:srgbClr val="FF0000"/>
                </a:solidFill>
                <a:latin typeface="+mn-ea"/>
                <a:ea typeface="+mn-ea"/>
              </a:rPr>
              <a:t>~9 </a:t>
            </a:r>
            <a:r>
              <a:rPr lang="ko-KR" altLang="en-US" sz="700" smtClean="0">
                <a:solidFill>
                  <a:srgbClr val="FF0000"/>
                </a:solidFill>
                <a:latin typeface="+mn-ea"/>
                <a:ea typeface="+mn-ea"/>
              </a:rPr>
              <a:t>초 가라앉음</a:t>
            </a:r>
            <a:endParaRPr lang="en-US" altLang="ko-KR" sz="7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51" name="그룹 350"/>
          <p:cNvGrpSpPr/>
          <p:nvPr/>
        </p:nvGrpSpPr>
        <p:grpSpPr>
          <a:xfrm>
            <a:off x="7005646" y="486154"/>
            <a:ext cx="317282" cy="526562"/>
            <a:chOff x="8160193" y="2428142"/>
            <a:chExt cx="317282" cy="526562"/>
          </a:xfrm>
        </p:grpSpPr>
        <p:sp>
          <p:nvSpPr>
            <p:cNvPr id="352" name="타원 351"/>
            <p:cNvSpPr/>
            <p:nvPr/>
          </p:nvSpPr>
          <p:spPr>
            <a:xfrm>
              <a:off x="8214658" y="2565248"/>
              <a:ext cx="216082" cy="2160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/>
            <p:cNvSpPr/>
            <p:nvPr/>
          </p:nvSpPr>
          <p:spPr>
            <a:xfrm>
              <a:off x="8240058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/>
            <p:cNvSpPr/>
            <p:nvPr/>
          </p:nvSpPr>
          <p:spPr>
            <a:xfrm>
              <a:off x="8328470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/>
            <p:cNvSpPr/>
            <p:nvPr/>
          </p:nvSpPr>
          <p:spPr>
            <a:xfrm>
              <a:off x="8245919" y="2729372"/>
              <a:ext cx="147804" cy="17795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 rot="1602141">
              <a:off x="8347519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/>
            <p:cNvSpPr/>
            <p:nvPr/>
          </p:nvSpPr>
          <p:spPr>
            <a:xfrm rot="8460810">
              <a:off x="8160193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/>
            <p:cNvSpPr/>
            <p:nvPr/>
          </p:nvSpPr>
          <p:spPr>
            <a:xfrm>
              <a:off x="83125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82617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/>
            <p:cNvSpPr/>
            <p:nvPr/>
          </p:nvSpPr>
          <p:spPr>
            <a:xfrm>
              <a:off x="8264970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8332404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/>
            <p:cNvSpPr/>
            <p:nvPr/>
          </p:nvSpPr>
          <p:spPr>
            <a:xfrm>
              <a:off x="8332404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8277635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2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>
            <a:off x="386376" y="3439397"/>
            <a:ext cx="2520947" cy="475971"/>
            <a:chOff x="386376" y="3439397"/>
            <a:chExt cx="3004512" cy="567271"/>
          </a:xfrm>
        </p:grpSpPr>
        <p:grpSp>
          <p:nvGrpSpPr>
            <p:cNvPr id="149" name="그룹 148"/>
            <p:cNvGrpSpPr/>
            <p:nvPr/>
          </p:nvGrpSpPr>
          <p:grpSpPr>
            <a:xfrm>
              <a:off x="666412" y="3439397"/>
              <a:ext cx="2262359" cy="476840"/>
              <a:chOff x="5972870" y="4471028"/>
              <a:chExt cx="2262359" cy="476840"/>
            </a:xfrm>
          </p:grpSpPr>
          <p:sp>
            <p:nvSpPr>
              <p:cNvPr id="150" name="아래로 구부러진 화살표 149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162" name="원형 161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원형 162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2" name="그룹 151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158" name="원형 157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원형 158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154" name="원형 153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원형 154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6" name="직사각형 195"/>
            <p:cNvSpPr/>
            <p:nvPr/>
          </p:nvSpPr>
          <p:spPr>
            <a:xfrm>
              <a:off x="386376" y="3838084"/>
              <a:ext cx="3004512" cy="1685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878715" y="5244751"/>
            <a:ext cx="2262359" cy="476840"/>
            <a:chOff x="5972870" y="4471028"/>
            <a:chExt cx="2262359" cy="476840"/>
          </a:xfrm>
        </p:grpSpPr>
        <p:sp>
          <p:nvSpPr>
            <p:cNvPr id="111" name="아래로 구부러진 화살표 110"/>
            <p:cNvSpPr/>
            <p:nvPr/>
          </p:nvSpPr>
          <p:spPr>
            <a:xfrm>
              <a:off x="6382503" y="4674405"/>
              <a:ext cx="1412969" cy="273463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740252" y="4471028"/>
              <a:ext cx="529386" cy="194828"/>
              <a:chOff x="4681524" y="5415818"/>
              <a:chExt cx="898588" cy="330704"/>
            </a:xfrm>
          </p:grpSpPr>
          <p:sp>
            <p:nvSpPr>
              <p:cNvPr id="123" name="원형 122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원형 123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19618187">
              <a:off x="5972870" y="4724428"/>
              <a:ext cx="538151" cy="198054"/>
              <a:chOff x="4681524" y="5415818"/>
              <a:chExt cx="898588" cy="330704"/>
            </a:xfrm>
          </p:grpSpPr>
          <p:sp>
            <p:nvSpPr>
              <p:cNvPr id="119" name="원형 118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원형 119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1649658">
              <a:off x="7697078" y="4737411"/>
              <a:ext cx="538151" cy="198054"/>
              <a:chOff x="4681524" y="5415818"/>
              <a:chExt cx="898588" cy="330704"/>
            </a:xfrm>
          </p:grpSpPr>
          <p:sp>
            <p:nvSpPr>
              <p:cNvPr id="115" name="원형 114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원형 115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5" name="직사각형 194"/>
          <p:cNvSpPr/>
          <p:nvPr/>
        </p:nvSpPr>
        <p:spPr>
          <a:xfrm>
            <a:off x="4254804" y="5643438"/>
            <a:ext cx="3004512" cy="168584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658100" y="2255519"/>
            <a:ext cx="961093" cy="43145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3438469" y="2946629"/>
            <a:ext cx="317282" cy="526562"/>
            <a:chOff x="8160193" y="2428142"/>
            <a:chExt cx="317282" cy="526562"/>
          </a:xfrm>
        </p:grpSpPr>
        <p:sp>
          <p:nvSpPr>
            <p:cNvPr id="176" name="타원 175"/>
            <p:cNvSpPr/>
            <p:nvPr/>
          </p:nvSpPr>
          <p:spPr>
            <a:xfrm>
              <a:off x="8214658" y="2565248"/>
              <a:ext cx="216082" cy="2160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8240058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8328470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245919" y="2729372"/>
              <a:ext cx="147804" cy="17795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602141">
              <a:off x="8347519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 rot="8460810">
              <a:off x="8160193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83125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82617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264970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8332404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8332404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8277635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2712068">
            <a:off x="4483611" y="6273227"/>
            <a:ext cx="321106" cy="336007"/>
            <a:chOff x="4084387" y="6052383"/>
            <a:chExt cx="415605" cy="434891"/>
          </a:xfrm>
        </p:grpSpPr>
        <p:sp>
          <p:nvSpPr>
            <p:cNvPr id="4" name="눈물 방울 3"/>
            <p:cNvSpPr/>
            <p:nvPr/>
          </p:nvSpPr>
          <p:spPr>
            <a:xfrm rot="8100000">
              <a:off x="4100894" y="6121011"/>
              <a:ext cx="366263" cy="366263"/>
            </a:xfrm>
            <a:prstGeom prst="teardrop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구름 4"/>
            <p:cNvSpPr/>
            <p:nvPr/>
          </p:nvSpPr>
          <p:spPr>
            <a:xfrm>
              <a:off x="4084387" y="6052383"/>
              <a:ext cx="415605" cy="151663"/>
            </a:xfrm>
            <a:prstGeom prst="clou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25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아웃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메시지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(Miss)</a:t>
            </a: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" name="원통 1"/>
          <p:cNvSpPr/>
          <p:nvPr/>
        </p:nvSpPr>
        <p:spPr>
          <a:xfrm rot="5400000">
            <a:off x="3691969" y="3401381"/>
            <a:ext cx="288032" cy="129949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 18"/>
          <p:cNvSpPr/>
          <p:nvPr/>
        </p:nvSpPr>
        <p:spPr>
          <a:xfrm rot="5400000">
            <a:off x="2030629" y="2889905"/>
            <a:ext cx="288032" cy="54386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 rot="5400000">
            <a:off x="7329245" y="2866225"/>
            <a:ext cx="288032" cy="61794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통 24"/>
          <p:cNvSpPr/>
          <p:nvPr/>
        </p:nvSpPr>
        <p:spPr>
          <a:xfrm rot="5400000">
            <a:off x="5083022" y="4772247"/>
            <a:ext cx="288032" cy="43200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 rot="5400000">
            <a:off x="2691178" y="469578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 26"/>
          <p:cNvSpPr/>
          <p:nvPr/>
        </p:nvSpPr>
        <p:spPr>
          <a:xfrm rot="5400000">
            <a:off x="6878315" y="469578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 2"/>
          <p:cNvSpPr/>
          <p:nvPr/>
        </p:nvSpPr>
        <p:spPr>
          <a:xfrm>
            <a:off x="4307451" y="6550747"/>
            <a:ext cx="569056" cy="151198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644340" y="2894964"/>
            <a:ext cx="826429" cy="377085"/>
            <a:chOff x="4846312" y="3504121"/>
            <a:chExt cx="1352155" cy="428935"/>
          </a:xfrm>
        </p:grpSpPr>
        <p:sp>
          <p:nvSpPr>
            <p:cNvPr id="7" name="사다리꼴 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648043" y="3696848"/>
            <a:ext cx="971150" cy="389349"/>
            <a:chOff x="4846312" y="3504121"/>
            <a:chExt cx="1352155" cy="428935"/>
          </a:xfrm>
        </p:grpSpPr>
        <p:sp>
          <p:nvSpPr>
            <p:cNvPr id="62" name="사다리꼴 61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원통 63"/>
          <p:cNvSpPr/>
          <p:nvPr/>
        </p:nvSpPr>
        <p:spPr>
          <a:xfrm rot="5400000">
            <a:off x="5894357" y="3607952"/>
            <a:ext cx="288032" cy="774671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1036476" y="3821657"/>
            <a:ext cx="816379" cy="389349"/>
            <a:chOff x="4846312" y="3504121"/>
            <a:chExt cx="1352155" cy="428935"/>
          </a:xfrm>
        </p:grpSpPr>
        <p:sp>
          <p:nvSpPr>
            <p:cNvPr id="66" name="사다리꼴 65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875282" y="4220589"/>
            <a:ext cx="2426668" cy="551986"/>
            <a:chOff x="5820575" y="4126804"/>
            <a:chExt cx="2426668" cy="551986"/>
          </a:xfrm>
        </p:grpSpPr>
        <p:grpSp>
          <p:nvGrpSpPr>
            <p:cNvPr id="13" name="그룹 12"/>
            <p:cNvGrpSpPr/>
            <p:nvPr/>
          </p:nvGrpSpPr>
          <p:grpSpPr>
            <a:xfrm>
              <a:off x="5972871" y="4126804"/>
              <a:ext cx="2189840" cy="461555"/>
              <a:chOff x="5972870" y="4471028"/>
              <a:chExt cx="2262359" cy="476840"/>
            </a:xfrm>
          </p:grpSpPr>
          <p:sp>
            <p:nvSpPr>
              <p:cNvPr id="10" name="아래로 구부러진 화살표 9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96" name="원형 95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원형 96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101" name="원형 100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원형 101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106" name="원형 105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원형 106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" name="직사각형 10"/>
            <p:cNvSpPr/>
            <p:nvPr/>
          </p:nvSpPr>
          <p:spPr>
            <a:xfrm>
              <a:off x="5820575" y="4542629"/>
              <a:ext cx="2426668" cy="13616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532443" y="4441956"/>
            <a:ext cx="1539283" cy="233641"/>
            <a:chOff x="2493366" y="4692048"/>
            <a:chExt cx="1539283" cy="233641"/>
          </a:xfrm>
        </p:grpSpPr>
        <p:grpSp>
          <p:nvGrpSpPr>
            <p:cNvPr id="45" name="그룹 44"/>
            <p:cNvGrpSpPr/>
            <p:nvPr/>
          </p:nvGrpSpPr>
          <p:grpSpPr>
            <a:xfrm>
              <a:off x="2781092" y="4692048"/>
              <a:ext cx="911002" cy="233641"/>
              <a:chOff x="3283477" y="5704211"/>
              <a:chExt cx="1287586" cy="330222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184039" y="5728204"/>
                <a:ext cx="387024" cy="2903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283477" y="5704211"/>
                <a:ext cx="422963" cy="33022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화살표 연결선 14"/>
            <p:cNvCxnSpPr/>
            <p:nvPr/>
          </p:nvCxnSpPr>
          <p:spPr>
            <a:xfrm>
              <a:off x="3745046" y="4849716"/>
              <a:ext cx="28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2493366" y="4834085"/>
              <a:ext cx="204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777583" y="2348752"/>
            <a:ext cx="690396" cy="246702"/>
            <a:chOff x="7518884" y="2266861"/>
            <a:chExt cx="1013251" cy="362069"/>
          </a:xfrm>
        </p:grpSpPr>
        <p:grpSp>
          <p:nvGrpSpPr>
            <p:cNvPr id="29" name="그룹 28"/>
            <p:cNvGrpSpPr/>
            <p:nvPr/>
          </p:nvGrpSpPr>
          <p:grpSpPr>
            <a:xfrm>
              <a:off x="8316053" y="2266861"/>
              <a:ext cx="216082" cy="362069"/>
              <a:chOff x="6840228" y="2208593"/>
              <a:chExt cx="216082" cy="3620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6958565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7933099" y="2266861"/>
              <a:ext cx="216082" cy="362069"/>
              <a:chOff x="6840228" y="2208593"/>
              <a:chExt cx="216082" cy="3620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69" name="타원 168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959299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518884" y="2266861"/>
              <a:ext cx="216082" cy="362069"/>
              <a:chOff x="6840228" y="2208593"/>
              <a:chExt cx="216082" cy="362069"/>
            </a:xfrm>
            <a:solidFill>
              <a:schemeClr val="bg1">
                <a:lumMod val="85000"/>
              </a:schemeClr>
            </a:solidFill>
          </p:grpSpPr>
          <p:sp>
            <p:nvSpPr>
              <p:cNvPr id="173" name="타원 172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6957275" y="2208593"/>
                <a:ext cx="83914" cy="1829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8" name="원형 187"/>
          <p:cNvSpPr/>
          <p:nvPr/>
        </p:nvSpPr>
        <p:spPr>
          <a:xfrm>
            <a:off x="3723040" y="2610997"/>
            <a:ext cx="76516" cy="53301"/>
          </a:xfrm>
          <a:prstGeom prst="pie">
            <a:avLst>
              <a:gd name="adj1" fmla="val 0"/>
              <a:gd name="adj2" fmla="val 107729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542959" y="2730396"/>
            <a:ext cx="81335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400789" y="2301241"/>
            <a:ext cx="1057277" cy="4092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1503775" y="2514601"/>
            <a:ext cx="2472351" cy="1726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100415" y="2507023"/>
            <a:ext cx="2611661" cy="1802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원통 196"/>
          <p:cNvSpPr/>
          <p:nvPr/>
        </p:nvSpPr>
        <p:spPr>
          <a:xfrm rot="5400000">
            <a:off x="2859742" y="5610170"/>
            <a:ext cx="288032" cy="53321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761118" y="5339042"/>
            <a:ext cx="2576054" cy="300536"/>
            <a:chOff x="2074102" y="4627842"/>
            <a:chExt cx="2576054" cy="300536"/>
          </a:xfrm>
        </p:grpSpPr>
        <p:grpSp>
          <p:nvGrpSpPr>
            <p:cNvPr id="199" name="그룹 198"/>
            <p:cNvGrpSpPr/>
            <p:nvPr/>
          </p:nvGrpSpPr>
          <p:grpSpPr>
            <a:xfrm>
              <a:off x="2671734" y="4627842"/>
              <a:ext cx="1300276" cy="300536"/>
              <a:chOff x="3128912" y="5613469"/>
              <a:chExt cx="1837775" cy="424770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4184039" y="5728205"/>
                <a:ext cx="338260" cy="31003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 rot="19647444">
                <a:off x="4327661" y="5740354"/>
                <a:ext cx="518668" cy="6538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 rot="21024910">
                <a:off x="4390623" y="5853228"/>
                <a:ext cx="576064" cy="11815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4301259" y="57582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4343811" y="5772416"/>
                <a:ext cx="106104" cy="106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원형 207"/>
              <p:cNvSpPr/>
              <p:nvPr/>
            </p:nvSpPr>
            <p:spPr>
              <a:xfrm>
                <a:off x="3128912" y="5613469"/>
                <a:ext cx="576064" cy="318267"/>
              </a:xfrm>
              <a:prstGeom prst="pie">
                <a:avLst>
                  <a:gd name="adj1" fmla="val 21596555"/>
                  <a:gd name="adj2" fmla="val 1193724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3853554" y="5854985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3364413" y="5864560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3369713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4018585" y="4740301"/>
              <a:ext cx="631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 flipH="1">
              <a:off x="2074102" y="4740301"/>
              <a:ext cx="45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원통 213"/>
          <p:cNvSpPr/>
          <p:nvPr/>
        </p:nvSpPr>
        <p:spPr>
          <a:xfrm rot="5400000">
            <a:off x="778437" y="5584311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원통 214"/>
          <p:cNvSpPr/>
          <p:nvPr/>
        </p:nvSpPr>
        <p:spPr>
          <a:xfrm rot="5400000">
            <a:off x="7447885" y="5728822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6" name="그룹 215"/>
          <p:cNvGrpSpPr/>
          <p:nvPr/>
        </p:nvGrpSpPr>
        <p:grpSpPr>
          <a:xfrm>
            <a:off x="2100453" y="6207417"/>
            <a:ext cx="833230" cy="389349"/>
            <a:chOff x="4846312" y="3504121"/>
            <a:chExt cx="1352155" cy="428935"/>
          </a:xfrm>
        </p:grpSpPr>
        <p:sp>
          <p:nvSpPr>
            <p:cNvPr id="217" name="사다리꼴 21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이등변 삼각형 21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원통 218"/>
          <p:cNvSpPr/>
          <p:nvPr/>
        </p:nvSpPr>
        <p:spPr>
          <a:xfrm rot="5400000">
            <a:off x="6514929" y="620415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219"/>
          <p:cNvGrpSpPr/>
          <p:nvPr/>
        </p:nvGrpSpPr>
        <p:grpSpPr>
          <a:xfrm>
            <a:off x="553006" y="4675600"/>
            <a:ext cx="833230" cy="389349"/>
            <a:chOff x="4846312" y="3504121"/>
            <a:chExt cx="1352155" cy="428935"/>
          </a:xfrm>
        </p:grpSpPr>
        <p:sp>
          <p:nvSpPr>
            <p:cNvPr id="221" name="사다리꼴 220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이등변 삼각형 221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4923950" y="5965956"/>
            <a:ext cx="1539283" cy="233641"/>
            <a:chOff x="2493366" y="4692048"/>
            <a:chExt cx="1539283" cy="233641"/>
          </a:xfrm>
        </p:grpSpPr>
        <p:grpSp>
          <p:nvGrpSpPr>
            <p:cNvPr id="244" name="그룹 243"/>
            <p:cNvGrpSpPr/>
            <p:nvPr/>
          </p:nvGrpSpPr>
          <p:grpSpPr>
            <a:xfrm>
              <a:off x="2781092" y="4692048"/>
              <a:ext cx="911002" cy="233641"/>
              <a:chOff x="3283477" y="5704211"/>
              <a:chExt cx="1287586" cy="330222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>
                <a:off x="4184039" y="5728204"/>
                <a:ext cx="387024" cy="2903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>
                <a:off x="3283477" y="5704211"/>
                <a:ext cx="422963" cy="33022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5" name="직선 화살표 연결선 244"/>
            <p:cNvCxnSpPr/>
            <p:nvPr/>
          </p:nvCxnSpPr>
          <p:spPr>
            <a:xfrm>
              <a:off x="3745046" y="4849716"/>
              <a:ext cx="28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/>
            <p:cNvCxnSpPr/>
            <p:nvPr/>
          </p:nvCxnSpPr>
          <p:spPr>
            <a:xfrm flipH="1">
              <a:off x="2493366" y="4834085"/>
              <a:ext cx="204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포인트가 5개인 별 251"/>
          <p:cNvSpPr/>
          <p:nvPr/>
        </p:nvSpPr>
        <p:spPr>
          <a:xfrm>
            <a:off x="7381693" y="28540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포인트가 5개인 별 252"/>
          <p:cNvSpPr/>
          <p:nvPr/>
        </p:nvSpPr>
        <p:spPr>
          <a:xfrm>
            <a:off x="2098494" y="28462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포인트가 5개인 별 253"/>
          <p:cNvSpPr/>
          <p:nvPr/>
        </p:nvSpPr>
        <p:spPr>
          <a:xfrm>
            <a:off x="3386128" y="3737217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포인트가 5개인 별 254"/>
          <p:cNvSpPr/>
          <p:nvPr/>
        </p:nvSpPr>
        <p:spPr>
          <a:xfrm>
            <a:off x="5217758" y="46750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포인트가 5개인 별 255"/>
          <p:cNvSpPr/>
          <p:nvPr/>
        </p:nvSpPr>
        <p:spPr>
          <a:xfrm>
            <a:off x="2987824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포인트가 5개인 별 262"/>
          <p:cNvSpPr/>
          <p:nvPr/>
        </p:nvSpPr>
        <p:spPr>
          <a:xfrm>
            <a:off x="4098287" y="3737217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포인트가 5개인 별 271"/>
          <p:cNvSpPr/>
          <p:nvPr/>
        </p:nvSpPr>
        <p:spPr>
          <a:xfrm>
            <a:off x="5053635" y="46750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포인트가 5개인 별 272"/>
          <p:cNvSpPr/>
          <p:nvPr/>
        </p:nvSpPr>
        <p:spPr>
          <a:xfrm>
            <a:off x="3159762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포인트가 5개인 별 273"/>
          <p:cNvSpPr/>
          <p:nvPr/>
        </p:nvSpPr>
        <p:spPr>
          <a:xfrm>
            <a:off x="3323885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포인트가 5개인 별 274"/>
          <p:cNvSpPr/>
          <p:nvPr/>
        </p:nvSpPr>
        <p:spPr>
          <a:xfrm>
            <a:off x="3480193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포인트가 5개인 별 275"/>
          <p:cNvSpPr/>
          <p:nvPr/>
        </p:nvSpPr>
        <p:spPr>
          <a:xfrm>
            <a:off x="1557608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포인트가 5개인 별 276"/>
          <p:cNvSpPr/>
          <p:nvPr/>
        </p:nvSpPr>
        <p:spPr>
          <a:xfrm>
            <a:off x="1729546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포인트가 5개인 별 277"/>
          <p:cNvSpPr/>
          <p:nvPr/>
        </p:nvSpPr>
        <p:spPr>
          <a:xfrm>
            <a:off x="1893669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포인트가 5개인 별 278"/>
          <p:cNvSpPr/>
          <p:nvPr/>
        </p:nvSpPr>
        <p:spPr>
          <a:xfrm>
            <a:off x="2049977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포인트가 5개인 별 279"/>
          <p:cNvSpPr/>
          <p:nvPr/>
        </p:nvSpPr>
        <p:spPr>
          <a:xfrm>
            <a:off x="6520377" y="617561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포인트가 5개인 별 283"/>
          <p:cNvSpPr/>
          <p:nvPr/>
        </p:nvSpPr>
        <p:spPr>
          <a:xfrm>
            <a:off x="7476779" y="567604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포인트가 5개인 별 284"/>
          <p:cNvSpPr/>
          <p:nvPr/>
        </p:nvSpPr>
        <p:spPr>
          <a:xfrm>
            <a:off x="6918962" y="468287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포인트가 5개인 별 285"/>
          <p:cNvSpPr/>
          <p:nvPr/>
        </p:nvSpPr>
        <p:spPr>
          <a:xfrm>
            <a:off x="2716835" y="46828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포인트가 5개인 별 286"/>
          <p:cNvSpPr/>
          <p:nvPr/>
        </p:nvSpPr>
        <p:spPr>
          <a:xfrm>
            <a:off x="5652583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포인트가 5개인 별 287"/>
          <p:cNvSpPr/>
          <p:nvPr/>
        </p:nvSpPr>
        <p:spPr>
          <a:xfrm>
            <a:off x="5933937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포인트가 5개인 별 288"/>
          <p:cNvSpPr/>
          <p:nvPr/>
        </p:nvSpPr>
        <p:spPr>
          <a:xfrm>
            <a:off x="6223107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포인트가 5개인 별 289"/>
          <p:cNvSpPr/>
          <p:nvPr/>
        </p:nvSpPr>
        <p:spPr>
          <a:xfrm>
            <a:off x="7796835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포인트가 5개인 별 290"/>
          <p:cNvSpPr/>
          <p:nvPr/>
        </p:nvSpPr>
        <p:spPr>
          <a:xfrm>
            <a:off x="7632712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포인트가 5개인 별 291"/>
          <p:cNvSpPr/>
          <p:nvPr/>
        </p:nvSpPr>
        <p:spPr>
          <a:xfrm>
            <a:off x="8445512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포인트가 5개인 별 292"/>
          <p:cNvSpPr/>
          <p:nvPr/>
        </p:nvSpPr>
        <p:spPr>
          <a:xfrm>
            <a:off x="8281389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포인트가 5개인 별 293"/>
          <p:cNvSpPr/>
          <p:nvPr/>
        </p:nvSpPr>
        <p:spPr>
          <a:xfrm>
            <a:off x="661389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포인트가 5개인 별 294"/>
          <p:cNvSpPr/>
          <p:nvPr/>
        </p:nvSpPr>
        <p:spPr>
          <a:xfrm>
            <a:off x="497266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포인트가 5개인 별 295"/>
          <p:cNvSpPr/>
          <p:nvPr/>
        </p:nvSpPr>
        <p:spPr>
          <a:xfrm>
            <a:off x="1310066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포인트가 5개인 별 296"/>
          <p:cNvSpPr/>
          <p:nvPr/>
        </p:nvSpPr>
        <p:spPr>
          <a:xfrm>
            <a:off x="1145943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포인트가 5개인 별 297"/>
          <p:cNvSpPr/>
          <p:nvPr/>
        </p:nvSpPr>
        <p:spPr>
          <a:xfrm>
            <a:off x="1138127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포인트가 5개인 별 298"/>
          <p:cNvSpPr/>
          <p:nvPr/>
        </p:nvSpPr>
        <p:spPr>
          <a:xfrm>
            <a:off x="974004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포인트가 5개인 별 299"/>
          <p:cNvSpPr/>
          <p:nvPr/>
        </p:nvSpPr>
        <p:spPr>
          <a:xfrm>
            <a:off x="1786804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포인트가 5개인 별 300"/>
          <p:cNvSpPr/>
          <p:nvPr/>
        </p:nvSpPr>
        <p:spPr>
          <a:xfrm>
            <a:off x="1622681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포인트가 5개인 별 301"/>
          <p:cNvSpPr/>
          <p:nvPr/>
        </p:nvSpPr>
        <p:spPr>
          <a:xfrm>
            <a:off x="2193204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포인트가 5개인 별 302"/>
          <p:cNvSpPr/>
          <p:nvPr/>
        </p:nvSpPr>
        <p:spPr>
          <a:xfrm>
            <a:off x="2029081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포인트가 5개인 별 303"/>
          <p:cNvSpPr/>
          <p:nvPr/>
        </p:nvSpPr>
        <p:spPr>
          <a:xfrm>
            <a:off x="2841881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포인트가 5개인 별 304"/>
          <p:cNvSpPr/>
          <p:nvPr/>
        </p:nvSpPr>
        <p:spPr>
          <a:xfrm>
            <a:off x="2677758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포인트가 5개인 별 306"/>
          <p:cNvSpPr/>
          <p:nvPr/>
        </p:nvSpPr>
        <p:spPr>
          <a:xfrm>
            <a:off x="848958" y="55972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포인트가 5개인 별 307"/>
          <p:cNvSpPr/>
          <p:nvPr/>
        </p:nvSpPr>
        <p:spPr>
          <a:xfrm>
            <a:off x="3013819" y="5558201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포인트가 5개인 별 308"/>
          <p:cNvSpPr/>
          <p:nvPr/>
        </p:nvSpPr>
        <p:spPr>
          <a:xfrm>
            <a:off x="2849696" y="5558201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포인트가 5개인 별 309"/>
          <p:cNvSpPr/>
          <p:nvPr/>
        </p:nvSpPr>
        <p:spPr>
          <a:xfrm>
            <a:off x="4764466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포인트가 5개인 별 310"/>
          <p:cNvSpPr/>
          <p:nvPr/>
        </p:nvSpPr>
        <p:spPr>
          <a:xfrm>
            <a:off x="4600343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포인트가 5개인 별 311"/>
          <p:cNvSpPr/>
          <p:nvPr/>
        </p:nvSpPr>
        <p:spPr>
          <a:xfrm>
            <a:off x="5303728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포인트가 5개인 별 312"/>
          <p:cNvSpPr/>
          <p:nvPr/>
        </p:nvSpPr>
        <p:spPr>
          <a:xfrm>
            <a:off x="5139605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포인트가 5개인 별 313"/>
          <p:cNvSpPr/>
          <p:nvPr/>
        </p:nvSpPr>
        <p:spPr>
          <a:xfrm>
            <a:off x="5308993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포인트가 5개인 별 314"/>
          <p:cNvSpPr/>
          <p:nvPr/>
        </p:nvSpPr>
        <p:spPr>
          <a:xfrm>
            <a:off x="5480931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포인트가 5개인 별 315"/>
          <p:cNvSpPr/>
          <p:nvPr/>
        </p:nvSpPr>
        <p:spPr>
          <a:xfrm>
            <a:off x="5645054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5801362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2" name="그룹 321"/>
          <p:cNvGrpSpPr/>
          <p:nvPr/>
        </p:nvGrpSpPr>
        <p:grpSpPr>
          <a:xfrm>
            <a:off x="2574286" y="3393012"/>
            <a:ext cx="2576054" cy="300536"/>
            <a:chOff x="2074102" y="4627842"/>
            <a:chExt cx="2576054" cy="300536"/>
          </a:xfrm>
        </p:grpSpPr>
        <p:grpSp>
          <p:nvGrpSpPr>
            <p:cNvPr id="323" name="그룹 322"/>
            <p:cNvGrpSpPr/>
            <p:nvPr/>
          </p:nvGrpSpPr>
          <p:grpSpPr>
            <a:xfrm>
              <a:off x="2671734" y="4627842"/>
              <a:ext cx="1300276" cy="300536"/>
              <a:chOff x="3128912" y="5613469"/>
              <a:chExt cx="1837775" cy="424770"/>
            </a:xfrm>
          </p:grpSpPr>
          <p:sp>
            <p:nvSpPr>
              <p:cNvPr id="326" name="모서리가 둥근 직사각형 325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4184039" y="5728205"/>
                <a:ext cx="338260" cy="31003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모서리가 둥근 직사각형 327"/>
              <p:cNvSpPr/>
              <p:nvPr/>
            </p:nvSpPr>
            <p:spPr>
              <a:xfrm rot="19647444">
                <a:off x="4327661" y="5740354"/>
                <a:ext cx="518668" cy="6538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모서리가 둥근 직사각형 328"/>
              <p:cNvSpPr/>
              <p:nvPr/>
            </p:nvSpPr>
            <p:spPr>
              <a:xfrm rot="21024910">
                <a:off x="4390623" y="5853228"/>
                <a:ext cx="576064" cy="11815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4301259" y="57582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4343811" y="5772416"/>
                <a:ext cx="106104" cy="106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원형 331"/>
              <p:cNvSpPr/>
              <p:nvPr/>
            </p:nvSpPr>
            <p:spPr>
              <a:xfrm>
                <a:off x="3128912" y="5613469"/>
                <a:ext cx="576064" cy="318267"/>
              </a:xfrm>
              <a:prstGeom prst="pie">
                <a:avLst>
                  <a:gd name="adj1" fmla="val 21596555"/>
                  <a:gd name="adj2" fmla="val 1193724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3853554" y="5854985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3364413" y="5864560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3369713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4" name="직선 화살표 연결선 323"/>
            <p:cNvCxnSpPr/>
            <p:nvPr/>
          </p:nvCxnSpPr>
          <p:spPr>
            <a:xfrm>
              <a:off x="4018585" y="4740301"/>
              <a:ext cx="631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/>
            <p:cNvCxnSpPr/>
            <p:nvPr/>
          </p:nvCxnSpPr>
          <p:spPr>
            <a:xfrm flipH="1">
              <a:off x="2074102" y="4740301"/>
              <a:ext cx="45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포인트가 16개인 별 13"/>
          <p:cNvSpPr/>
          <p:nvPr/>
        </p:nvSpPr>
        <p:spPr>
          <a:xfrm>
            <a:off x="3707904" y="3032598"/>
            <a:ext cx="671896" cy="396240"/>
          </a:xfrm>
          <a:prstGeom prst="star16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/>
              <a:t>Out</a:t>
            </a:r>
            <a:endParaRPr lang="ko-KR" altLang="en-US" sz="1200"/>
          </a:p>
        </p:txBody>
      </p:sp>
      <p:sp>
        <p:nvSpPr>
          <p:cNvPr id="231" name="직사각형 230"/>
          <p:cNvSpPr/>
          <p:nvPr/>
        </p:nvSpPr>
        <p:spPr>
          <a:xfrm>
            <a:off x="128294" y="2110415"/>
            <a:ext cx="8851900" cy="458988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817886" y="2863184"/>
            <a:ext cx="5483446" cy="2779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4711538" y="4222829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Miss!</a:t>
            </a:r>
          </a:p>
        </p:txBody>
      </p:sp>
      <p:grpSp>
        <p:nvGrpSpPr>
          <p:cNvPr id="234" name="그룹 233"/>
          <p:cNvGrpSpPr/>
          <p:nvPr/>
        </p:nvGrpSpPr>
        <p:grpSpPr>
          <a:xfrm>
            <a:off x="3157999" y="3346250"/>
            <a:ext cx="943040" cy="1565072"/>
            <a:chOff x="8160193" y="2428142"/>
            <a:chExt cx="317282" cy="526562"/>
          </a:xfrm>
        </p:grpSpPr>
        <p:sp>
          <p:nvSpPr>
            <p:cNvPr id="235" name="타원 234"/>
            <p:cNvSpPr/>
            <p:nvPr/>
          </p:nvSpPr>
          <p:spPr>
            <a:xfrm>
              <a:off x="8214658" y="2565248"/>
              <a:ext cx="216082" cy="2160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/>
            <p:cNvSpPr/>
            <p:nvPr/>
          </p:nvSpPr>
          <p:spPr>
            <a:xfrm>
              <a:off x="8240058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8328470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/>
            <p:nvPr/>
          </p:nvSpPr>
          <p:spPr>
            <a:xfrm>
              <a:off x="8245919" y="2729372"/>
              <a:ext cx="147804" cy="17795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 rot="1602141">
              <a:off x="8347519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 rot="8460810">
              <a:off x="8160193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83125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>
              <a:off x="82617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8264970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8332404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8332404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8277635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7405428" y="5921448"/>
            <a:ext cx="1423271" cy="685933"/>
            <a:chOff x="9264161" y="3002584"/>
            <a:chExt cx="1098980" cy="529644"/>
          </a:xfrm>
          <a:solidFill>
            <a:schemeClr val="tx1">
              <a:alpha val="10000"/>
            </a:schemeClr>
          </a:solidFill>
        </p:grpSpPr>
        <p:sp>
          <p:nvSpPr>
            <p:cNvPr id="262" name="왼쪽 화살표 261"/>
            <p:cNvSpPr/>
            <p:nvPr/>
          </p:nvSpPr>
          <p:spPr>
            <a:xfrm>
              <a:off x="9264161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왼쪽 화살표 263"/>
            <p:cNvSpPr/>
            <p:nvPr/>
          </p:nvSpPr>
          <p:spPr>
            <a:xfrm rot="10800000">
              <a:off x="9931093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왼쪽 화살표 264"/>
            <p:cNvSpPr/>
            <p:nvPr/>
          </p:nvSpPr>
          <p:spPr>
            <a:xfrm rot="5400000">
              <a:off x="9588193" y="302690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9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포인트가 16개인 별 13"/>
          <p:cNvSpPr/>
          <p:nvPr/>
        </p:nvSpPr>
        <p:spPr>
          <a:xfrm>
            <a:off x="4364397" y="5978999"/>
            <a:ext cx="671896" cy="396240"/>
          </a:xfrm>
          <a:prstGeom prst="star16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/>
              <a:t>WOW</a:t>
            </a:r>
            <a:endParaRPr lang="ko-KR" altLang="en-US" sz="1000"/>
          </a:p>
        </p:txBody>
      </p:sp>
      <p:grpSp>
        <p:nvGrpSpPr>
          <p:cNvPr id="223" name="그룹 222"/>
          <p:cNvGrpSpPr/>
          <p:nvPr/>
        </p:nvGrpSpPr>
        <p:grpSpPr>
          <a:xfrm>
            <a:off x="386376" y="3439397"/>
            <a:ext cx="2520947" cy="475971"/>
            <a:chOff x="386376" y="3439397"/>
            <a:chExt cx="3004512" cy="567271"/>
          </a:xfrm>
        </p:grpSpPr>
        <p:grpSp>
          <p:nvGrpSpPr>
            <p:cNvPr id="149" name="그룹 148"/>
            <p:cNvGrpSpPr/>
            <p:nvPr/>
          </p:nvGrpSpPr>
          <p:grpSpPr>
            <a:xfrm>
              <a:off x="666412" y="3439397"/>
              <a:ext cx="2262359" cy="476840"/>
              <a:chOff x="5972870" y="4471028"/>
              <a:chExt cx="2262359" cy="476840"/>
            </a:xfrm>
          </p:grpSpPr>
          <p:sp>
            <p:nvSpPr>
              <p:cNvPr id="150" name="아래로 구부러진 화살표 149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162" name="원형 161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원형 162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2" name="그룹 151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158" name="원형 157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원형 158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154" name="원형 153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원형 154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6" name="직사각형 195"/>
            <p:cNvSpPr/>
            <p:nvPr/>
          </p:nvSpPr>
          <p:spPr>
            <a:xfrm>
              <a:off x="386376" y="3838084"/>
              <a:ext cx="3004512" cy="1685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878715" y="5244751"/>
            <a:ext cx="2262359" cy="476840"/>
            <a:chOff x="5972870" y="4471028"/>
            <a:chExt cx="2262359" cy="476840"/>
          </a:xfrm>
        </p:grpSpPr>
        <p:sp>
          <p:nvSpPr>
            <p:cNvPr id="111" name="아래로 구부러진 화살표 110"/>
            <p:cNvSpPr/>
            <p:nvPr/>
          </p:nvSpPr>
          <p:spPr>
            <a:xfrm>
              <a:off x="6382503" y="4674405"/>
              <a:ext cx="1412969" cy="273463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740252" y="4471028"/>
              <a:ext cx="529386" cy="194828"/>
              <a:chOff x="4681524" y="5415818"/>
              <a:chExt cx="898588" cy="330704"/>
            </a:xfrm>
          </p:grpSpPr>
          <p:sp>
            <p:nvSpPr>
              <p:cNvPr id="123" name="원형 122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원형 123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 rot="19618187">
              <a:off x="5972870" y="4724428"/>
              <a:ext cx="538151" cy="198054"/>
              <a:chOff x="4681524" y="5415818"/>
              <a:chExt cx="898588" cy="330704"/>
            </a:xfrm>
          </p:grpSpPr>
          <p:sp>
            <p:nvSpPr>
              <p:cNvPr id="119" name="원형 118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원형 119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1649658">
              <a:off x="7697078" y="4737411"/>
              <a:ext cx="538151" cy="198054"/>
              <a:chOff x="4681524" y="5415818"/>
              <a:chExt cx="898588" cy="330704"/>
            </a:xfrm>
          </p:grpSpPr>
          <p:sp>
            <p:nvSpPr>
              <p:cNvPr id="115" name="원형 114"/>
              <p:cNvSpPr/>
              <p:nvPr/>
            </p:nvSpPr>
            <p:spPr>
              <a:xfrm>
                <a:off x="4993661" y="5415818"/>
                <a:ext cx="586451" cy="330704"/>
              </a:xfrm>
              <a:prstGeom prst="pie">
                <a:avLst>
                  <a:gd name="adj1" fmla="val 1326253"/>
                  <a:gd name="adj2" fmla="val 3376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원형 115"/>
              <p:cNvSpPr/>
              <p:nvPr/>
            </p:nvSpPr>
            <p:spPr>
              <a:xfrm rot="15928898">
                <a:off x="4723710" y="5442905"/>
                <a:ext cx="255032" cy="339404"/>
              </a:xfrm>
              <a:prstGeom prst="pie">
                <a:avLst>
                  <a:gd name="adj1" fmla="val 20030713"/>
                  <a:gd name="adj2" fmla="val 1189544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218006" y="5432487"/>
                <a:ext cx="126527" cy="126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260558" y="5442093"/>
                <a:ext cx="93219" cy="932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5" name="직사각형 194"/>
          <p:cNvSpPr/>
          <p:nvPr/>
        </p:nvSpPr>
        <p:spPr>
          <a:xfrm>
            <a:off x="4254804" y="5643438"/>
            <a:ext cx="3004512" cy="168584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658100" y="2255519"/>
            <a:ext cx="961093" cy="43145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4259084" y="6064966"/>
            <a:ext cx="317282" cy="526562"/>
            <a:chOff x="8160193" y="2428142"/>
            <a:chExt cx="317282" cy="526562"/>
          </a:xfrm>
        </p:grpSpPr>
        <p:sp>
          <p:nvSpPr>
            <p:cNvPr id="176" name="타원 175"/>
            <p:cNvSpPr/>
            <p:nvPr/>
          </p:nvSpPr>
          <p:spPr>
            <a:xfrm>
              <a:off x="8214658" y="2565248"/>
              <a:ext cx="216082" cy="2160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8240058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8328470" y="2428142"/>
              <a:ext cx="83914" cy="1829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245919" y="2729372"/>
              <a:ext cx="147804" cy="17795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602141">
              <a:off x="8347519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 rot="8460810">
              <a:off x="8160193" y="2773495"/>
              <a:ext cx="129956" cy="6615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83125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8261795" y="2824382"/>
              <a:ext cx="59782" cy="1303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264970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8332404" y="2611658"/>
              <a:ext cx="60325" cy="798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8332404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8277635" y="2625946"/>
              <a:ext cx="45719" cy="620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2712068">
            <a:off x="4483611" y="6273227"/>
            <a:ext cx="321106" cy="336007"/>
            <a:chOff x="4084387" y="6052383"/>
            <a:chExt cx="415605" cy="434891"/>
          </a:xfrm>
        </p:grpSpPr>
        <p:sp>
          <p:nvSpPr>
            <p:cNvPr id="4" name="눈물 방울 3"/>
            <p:cNvSpPr/>
            <p:nvPr/>
          </p:nvSpPr>
          <p:spPr>
            <a:xfrm rot="8100000">
              <a:off x="4100894" y="6121011"/>
              <a:ext cx="366263" cy="366263"/>
            </a:xfrm>
            <a:prstGeom prst="teardrop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구름 4"/>
            <p:cNvSpPr/>
            <p:nvPr/>
          </p:nvSpPr>
          <p:spPr>
            <a:xfrm>
              <a:off x="4084387" y="6052383"/>
              <a:ext cx="415605" cy="151663"/>
            </a:xfrm>
            <a:prstGeom prst="clou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481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섬에 도착하면 축하메시지와 함께 게임 종료</a:t>
            </a:r>
            <a:endParaRPr lang="en-US" altLang="ko-KR" sz="1000" b="1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" name="원통 1"/>
          <p:cNvSpPr/>
          <p:nvPr/>
        </p:nvSpPr>
        <p:spPr>
          <a:xfrm rot="5400000">
            <a:off x="3691969" y="3401381"/>
            <a:ext cx="288032" cy="1299496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 18"/>
          <p:cNvSpPr/>
          <p:nvPr/>
        </p:nvSpPr>
        <p:spPr>
          <a:xfrm rot="5400000">
            <a:off x="2030629" y="2889905"/>
            <a:ext cx="288032" cy="54386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 rot="5400000">
            <a:off x="7329245" y="2866225"/>
            <a:ext cx="288032" cy="617947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통 24"/>
          <p:cNvSpPr/>
          <p:nvPr/>
        </p:nvSpPr>
        <p:spPr>
          <a:xfrm rot="5400000">
            <a:off x="5083022" y="4772247"/>
            <a:ext cx="288032" cy="43200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 rot="5400000">
            <a:off x="2691178" y="469578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 26"/>
          <p:cNvSpPr/>
          <p:nvPr/>
        </p:nvSpPr>
        <p:spPr>
          <a:xfrm rot="5400000">
            <a:off x="6878315" y="469578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 2"/>
          <p:cNvSpPr/>
          <p:nvPr/>
        </p:nvSpPr>
        <p:spPr>
          <a:xfrm>
            <a:off x="4307451" y="6550747"/>
            <a:ext cx="569056" cy="151198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644340" y="2894964"/>
            <a:ext cx="826429" cy="377085"/>
            <a:chOff x="4846312" y="3504121"/>
            <a:chExt cx="1352155" cy="428935"/>
          </a:xfrm>
        </p:grpSpPr>
        <p:sp>
          <p:nvSpPr>
            <p:cNvPr id="7" name="사다리꼴 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648043" y="3696848"/>
            <a:ext cx="971150" cy="389349"/>
            <a:chOff x="4846312" y="3504121"/>
            <a:chExt cx="1352155" cy="428935"/>
          </a:xfrm>
        </p:grpSpPr>
        <p:sp>
          <p:nvSpPr>
            <p:cNvPr id="62" name="사다리꼴 61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원통 63"/>
          <p:cNvSpPr/>
          <p:nvPr/>
        </p:nvSpPr>
        <p:spPr>
          <a:xfrm rot="5400000">
            <a:off x="5894357" y="3607952"/>
            <a:ext cx="288032" cy="774671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1036476" y="3821657"/>
            <a:ext cx="816379" cy="389349"/>
            <a:chOff x="4846312" y="3504121"/>
            <a:chExt cx="1352155" cy="428935"/>
          </a:xfrm>
        </p:grpSpPr>
        <p:sp>
          <p:nvSpPr>
            <p:cNvPr id="66" name="사다리꼴 65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875282" y="4220589"/>
            <a:ext cx="2426668" cy="551986"/>
            <a:chOff x="5820575" y="4126804"/>
            <a:chExt cx="2426668" cy="551986"/>
          </a:xfrm>
        </p:grpSpPr>
        <p:grpSp>
          <p:nvGrpSpPr>
            <p:cNvPr id="13" name="그룹 12"/>
            <p:cNvGrpSpPr/>
            <p:nvPr/>
          </p:nvGrpSpPr>
          <p:grpSpPr>
            <a:xfrm>
              <a:off x="5972871" y="4126804"/>
              <a:ext cx="2189840" cy="461555"/>
              <a:chOff x="5972870" y="4471028"/>
              <a:chExt cx="2262359" cy="476840"/>
            </a:xfrm>
          </p:grpSpPr>
          <p:sp>
            <p:nvSpPr>
              <p:cNvPr id="10" name="아래로 구부러진 화살표 9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96" name="원형 95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원형 96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101" name="원형 100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원형 101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106" name="원형 105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원형 106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" name="직사각형 10"/>
            <p:cNvSpPr/>
            <p:nvPr/>
          </p:nvSpPr>
          <p:spPr>
            <a:xfrm>
              <a:off x="5820575" y="4542629"/>
              <a:ext cx="2426668" cy="13616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532443" y="4441956"/>
            <a:ext cx="1539283" cy="233641"/>
            <a:chOff x="2493366" y="4692048"/>
            <a:chExt cx="1539283" cy="233641"/>
          </a:xfrm>
        </p:grpSpPr>
        <p:grpSp>
          <p:nvGrpSpPr>
            <p:cNvPr id="45" name="그룹 44"/>
            <p:cNvGrpSpPr/>
            <p:nvPr/>
          </p:nvGrpSpPr>
          <p:grpSpPr>
            <a:xfrm>
              <a:off x="2781092" y="4692048"/>
              <a:ext cx="911002" cy="233641"/>
              <a:chOff x="3283477" y="5704211"/>
              <a:chExt cx="1287586" cy="330222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184039" y="5728204"/>
                <a:ext cx="387024" cy="2903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283477" y="5704211"/>
                <a:ext cx="422963" cy="33022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화살표 연결선 14"/>
            <p:cNvCxnSpPr/>
            <p:nvPr/>
          </p:nvCxnSpPr>
          <p:spPr>
            <a:xfrm>
              <a:off x="3745046" y="4849716"/>
              <a:ext cx="28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2493366" y="4834085"/>
              <a:ext cx="204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777583" y="2348752"/>
            <a:ext cx="690396" cy="246702"/>
            <a:chOff x="7518884" y="2266861"/>
            <a:chExt cx="1013251" cy="362069"/>
          </a:xfrm>
        </p:grpSpPr>
        <p:grpSp>
          <p:nvGrpSpPr>
            <p:cNvPr id="29" name="그룹 28"/>
            <p:cNvGrpSpPr/>
            <p:nvPr/>
          </p:nvGrpSpPr>
          <p:grpSpPr>
            <a:xfrm>
              <a:off x="8316053" y="2266861"/>
              <a:ext cx="216082" cy="362069"/>
              <a:chOff x="6840228" y="2208593"/>
              <a:chExt cx="216082" cy="3620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6958565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7933099" y="2266861"/>
              <a:ext cx="216082" cy="362069"/>
              <a:chOff x="6840228" y="2208593"/>
              <a:chExt cx="216082" cy="3620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69" name="타원 168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6959299" y="2208593"/>
                <a:ext cx="83914" cy="1829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518884" y="2266861"/>
              <a:ext cx="216082" cy="362069"/>
              <a:chOff x="6840228" y="2208593"/>
              <a:chExt cx="216082" cy="362069"/>
            </a:xfrm>
            <a:solidFill>
              <a:schemeClr val="bg1">
                <a:lumMod val="85000"/>
              </a:schemeClr>
            </a:solidFill>
          </p:grpSpPr>
          <p:sp>
            <p:nvSpPr>
              <p:cNvPr id="173" name="타원 172"/>
              <p:cNvSpPr/>
              <p:nvPr/>
            </p:nvSpPr>
            <p:spPr>
              <a:xfrm>
                <a:off x="6840228" y="2354580"/>
                <a:ext cx="216082" cy="21608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864702" y="2208593"/>
                <a:ext cx="83914" cy="1829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6957275" y="2208593"/>
                <a:ext cx="83914" cy="1829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8" name="원형 187"/>
          <p:cNvSpPr/>
          <p:nvPr/>
        </p:nvSpPr>
        <p:spPr>
          <a:xfrm>
            <a:off x="3723040" y="2610997"/>
            <a:ext cx="76516" cy="53301"/>
          </a:xfrm>
          <a:prstGeom prst="pie">
            <a:avLst>
              <a:gd name="adj1" fmla="val 0"/>
              <a:gd name="adj2" fmla="val 107729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542959" y="2730396"/>
            <a:ext cx="81335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400789" y="2301241"/>
            <a:ext cx="1057277" cy="4092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1503775" y="2514601"/>
            <a:ext cx="2472351" cy="1726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100415" y="2507023"/>
            <a:ext cx="2611661" cy="1802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원통 196"/>
          <p:cNvSpPr/>
          <p:nvPr/>
        </p:nvSpPr>
        <p:spPr>
          <a:xfrm rot="5400000">
            <a:off x="2859742" y="5610170"/>
            <a:ext cx="288032" cy="53321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761118" y="5339042"/>
            <a:ext cx="2576054" cy="300536"/>
            <a:chOff x="2074102" y="4627842"/>
            <a:chExt cx="2576054" cy="300536"/>
          </a:xfrm>
        </p:grpSpPr>
        <p:grpSp>
          <p:nvGrpSpPr>
            <p:cNvPr id="199" name="그룹 198"/>
            <p:cNvGrpSpPr/>
            <p:nvPr/>
          </p:nvGrpSpPr>
          <p:grpSpPr>
            <a:xfrm>
              <a:off x="2671734" y="4627842"/>
              <a:ext cx="1300276" cy="300536"/>
              <a:chOff x="3128912" y="5613469"/>
              <a:chExt cx="1837775" cy="424770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4184039" y="5728205"/>
                <a:ext cx="338260" cy="31003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 rot="19647444">
                <a:off x="4327661" y="5740354"/>
                <a:ext cx="518668" cy="6538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 rot="21024910">
                <a:off x="4390623" y="5853228"/>
                <a:ext cx="576064" cy="11815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4301259" y="57582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4343811" y="5772416"/>
                <a:ext cx="106104" cy="106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원형 207"/>
              <p:cNvSpPr/>
              <p:nvPr/>
            </p:nvSpPr>
            <p:spPr>
              <a:xfrm>
                <a:off x="3128912" y="5613469"/>
                <a:ext cx="576064" cy="318267"/>
              </a:xfrm>
              <a:prstGeom prst="pie">
                <a:avLst>
                  <a:gd name="adj1" fmla="val 21596555"/>
                  <a:gd name="adj2" fmla="val 1193724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3853554" y="5854985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3364413" y="5864560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3369713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4018585" y="4740301"/>
              <a:ext cx="631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 flipH="1">
              <a:off x="2074102" y="4740301"/>
              <a:ext cx="45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원통 213"/>
          <p:cNvSpPr/>
          <p:nvPr/>
        </p:nvSpPr>
        <p:spPr>
          <a:xfrm rot="5400000">
            <a:off x="778437" y="5584311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원통 214"/>
          <p:cNvSpPr/>
          <p:nvPr/>
        </p:nvSpPr>
        <p:spPr>
          <a:xfrm rot="5400000">
            <a:off x="7447885" y="5728822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6" name="그룹 215"/>
          <p:cNvGrpSpPr/>
          <p:nvPr/>
        </p:nvGrpSpPr>
        <p:grpSpPr>
          <a:xfrm>
            <a:off x="2100453" y="6207417"/>
            <a:ext cx="833230" cy="389349"/>
            <a:chOff x="4846312" y="3504121"/>
            <a:chExt cx="1352155" cy="428935"/>
          </a:xfrm>
        </p:grpSpPr>
        <p:sp>
          <p:nvSpPr>
            <p:cNvPr id="217" name="사다리꼴 216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이등변 삼각형 217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원통 218"/>
          <p:cNvSpPr/>
          <p:nvPr/>
        </p:nvSpPr>
        <p:spPr>
          <a:xfrm rot="5400000">
            <a:off x="6514929" y="6204156"/>
            <a:ext cx="288032" cy="584932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219"/>
          <p:cNvGrpSpPr/>
          <p:nvPr/>
        </p:nvGrpSpPr>
        <p:grpSpPr>
          <a:xfrm>
            <a:off x="553006" y="4675600"/>
            <a:ext cx="833230" cy="389349"/>
            <a:chOff x="4846312" y="3504121"/>
            <a:chExt cx="1352155" cy="428935"/>
          </a:xfrm>
        </p:grpSpPr>
        <p:sp>
          <p:nvSpPr>
            <p:cNvPr id="221" name="사다리꼴 220"/>
            <p:cNvSpPr/>
            <p:nvPr/>
          </p:nvSpPr>
          <p:spPr>
            <a:xfrm rot="10800000">
              <a:off x="4846312" y="3717031"/>
              <a:ext cx="1352155" cy="216025"/>
            </a:xfrm>
            <a:prstGeom prst="trapezoid">
              <a:avLst>
                <a:gd name="adj" fmla="val 812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이등변 삼각형 221"/>
            <p:cNvSpPr/>
            <p:nvPr/>
          </p:nvSpPr>
          <p:spPr>
            <a:xfrm>
              <a:off x="5271086" y="3504121"/>
              <a:ext cx="485809" cy="2129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4923950" y="5965956"/>
            <a:ext cx="1539283" cy="233641"/>
            <a:chOff x="2493366" y="4692048"/>
            <a:chExt cx="1539283" cy="233641"/>
          </a:xfrm>
        </p:grpSpPr>
        <p:grpSp>
          <p:nvGrpSpPr>
            <p:cNvPr id="244" name="그룹 243"/>
            <p:cNvGrpSpPr/>
            <p:nvPr/>
          </p:nvGrpSpPr>
          <p:grpSpPr>
            <a:xfrm>
              <a:off x="2781092" y="4692048"/>
              <a:ext cx="911002" cy="233641"/>
              <a:chOff x="3283477" y="5704211"/>
              <a:chExt cx="1287586" cy="330222"/>
            </a:xfrm>
          </p:grpSpPr>
          <p:sp>
            <p:nvSpPr>
              <p:cNvPr id="247" name="모서리가 둥근 직사각형 246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>
                <a:off x="4184039" y="5728204"/>
                <a:ext cx="387024" cy="2903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>
                <a:off x="3283477" y="5704211"/>
                <a:ext cx="422963" cy="33022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5" name="직선 화살표 연결선 244"/>
            <p:cNvCxnSpPr/>
            <p:nvPr/>
          </p:nvCxnSpPr>
          <p:spPr>
            <a:xfrm>
              <a:off x="3745046" y="4849716"/>
              <a:ext cx="287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/>
            <p:cNvCxnSpPr/>
            <p:nvPr/>
          </p:nvCxnSpPr>
          <p:spPr>
            <a:xfrm flipH="1">
              <a:off x="2493366" y="4834085"/>
              <a:ext cx="204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포인트가 5개인 별 251"/>
          <p:cNvSpPr/>
          <p:nvPr/>
        </p:nvSpPr>
        <p:spPr>
          <a:xfrm>
            <a:off x="7381693" y="28540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포인트가 5개인 별 252"/>
          <p:cNvSpPr/>
          <p:nvPr/>
        </p:nvSpPr>
        <p:spPr>
          <a:xfrm>
            <a:off x="2098494" y="28462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포인트가 5개인 별 253"/>
          <p:cNvSpPr/>
          <p:nvPr/>
        </p:nvSpPr>
        <p:spPr>
          <a:xfrm>
            <a:off x="3386128" y="3737217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포인트가 5개인 별 254"/>
          <p:cNvSpPr/>
          <p:nvPr/>
        </p:nvSpPr>
        <p:spPr>
          <a:xfrm>
            <a:off x="5217758" y="46750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포인트가 5개인 별 255"/>
          <p:cNvSpPr/>
          <p:nvPr/>
        </p:nvSpPr>
        <p:spPr>
          <a:xfrm>
            <a:off x="2987824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포인트가 5개인 별 262"/>
          <p:cNvSpPr/>
          <p:nvPr/>
        </p:nvSpPr>
        <p:spPr>
          <a:xfrm>
            <a:off x="4098287" y="3737217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포인트가 5개인 별 271"/>
          <p:cNvSpPr/>
          <p:nvPr/>
        </p:nvSpPr>
        <p:spPr>
          <a:xfrm>
            <a:off x="5053635" y="4675063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포인트가 5개인 별 272"/>
          <p:cNvSpPr/>
          <p:nvPr/>
        </p:nvSpPr>
        <p:spPr>
          <a:xfrm>
            <a:off x="3159762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포인트가 5개인 별 273"/>
          <p:cNvSpPr/>
          <p:nvPr/>
        </p:nvSpPr>
        <p:spPr>
          <a:xfrm>
            <a:off x="3323885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포인트가 5개인 별 274"/>
          <p:cNvSpPr/>
          <p:nvPr/>
        </p:nvSpPr>
        <p:spPr>
          <a:xfrm>
            <a:off x="3480193" y="42764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포인트가 5개인 별 275"/>
          <p:cNvSpPr/>
          <p:nvPr/>
        </p:nvSpPr>
        <p:spPr>
          <a:xfrm>
            <a:off x="1557608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포인트가 5개인 별 276"/>
          <p:cNvSpPr/>
          <p:nvPr/>
        </p:nvSpPr>
        <p:spPr>
          <a:xfrm>
            <a:off x="1729546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포인트가 5개인 별 277"/>
          <p:cNvSpPr/>
          <p:nvPr/>
        </p:nvSpPr>
        <p:spPr>
          <a:xfrm>
            <a:off x="1893669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포인트가 5개인 별 278"/>
          <p:cNvSpPr/>
          <p:nvPr/>
        </p:nvSpPr>
        <p:spPr>
          <a:xfrm>
            <a:off x="2049977" y="5214324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포인트가 5개인 별 279"/>
          <p:cNvSpPr/>
          <p:nvPr/>
        </p:nvSpPr>
        <p:spPr>
          <a:xfrm>
            <a:off x="6520377" y="617561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포인트가 5개인 별 283"/>
          <p:cNvSpPr/>
          <p:nvPr/>
        </p:nvSpPr>
        <p:spPr>
          <a:xfrm>
            <a:off x="7476779" y="567604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포인트가 5개인 별 284"/>
          <p:cNvSpPr/>
          <p:nvPr/>
        </p:nvSpPr>
        <p:spPr>
          <a:xfrm>
            <a:off x="6918962" y="468287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포인트가 5개인 별 285"/>
          <p:cNvSpPr/>
          <p:nvPr/>
        </p:nvSpPr>
        <p:spPr>
          <a:xfrm>
            <a:off x="2716835" y="468287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포인트가 5개인 별 286"/>
          <p:cNvSpPr/>
          <p:nvPr/>
        </p:nvSpPr>
        <p:spPr>
          <a:xfrm>
            <a:off x="5652583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포인트가 5개인 별 287"/>
          <p:cNvSpPr/>
          <p:nvPr/>
        </p:nvSpPr>
        <p:spPr>
          <a:xfrm>
            <a:off x="5933937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포인트가 5개인 별 288"/>
          <p:cNvSpPr/>
          <p:nvPr/>
        </p:nvSpPr>
        <p:spPr>
          <a:xfrm>
            <a:off x="6223107" y="3674694"/>
            <a:ext cx="162486" cy="162486"/>
          </a:xfrm>
          <a:prstGeom prst="star5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포인트가 5개인 별 289"/>
          <p:cNvSpPr/>
          <p:nvPr/>
        </p:nvSpPr>
        <p:spPr>
          <a:xfrm>
            <a:off x="7796835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포인트가 5개인 별 290"/>
          <p:cNvSpPr/>
          <p:nvPr/>
        </p:nvSpPr>
        <p:spPr>
          <a:xfrm>
            <a:off x="7632712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포인트가 5개인 별 291"/>
          <p:cNvSpPr/>
          <p:nvPr/>
        </p:nvSpPr>
        <p:spPr>
          <a:xfrm>
            <a:off x="8445512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포인트가 5개인 별 292"/>
          <p:cNvSpPr/>
          <p:nvPr/>
        </p:nvSpPr>
        <p:spPr>
          <a:xfrm>
            <a:off x="8281389" y="3705956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포인트가 5개인 별 293"/>
          <p:cNvSpPr/>
          <p:nvPr/>
        </p:nvSpPr>
        <p:spPr>
          <a:xfrm>
            <a:off x="661389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포인트가 5개인 별 294"/>
          <p:cNvSpPr/>
          <p:nvPr/>
        </p:nvSpPr>
        <p:spPr>
          <a:xfrm>
            <a:off x="497266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포인트가 5개인 별 295"/>
          <p:cNvSpPr/>
          <p:nvPr/>
        </p:nvSpPr>
        <p:spPr>
          <a:xfrm>
            <a:off x="1310066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포인트가 5개인 별 296"/>
          <p:cNvSpPr/>
          <p:nvPr/>
        </p:nvSpPr>
        <p:spPr>
          <a:xfrm>
            <a:off x="1145943" y="46828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포인트가 5개인 별 297"/>
          <p:cNvSpPr/>
          <p:nvPr/>
        </p:nvSpPr>
        <p:spPr>
          <a:xfrm>
            <a:off x="1138127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포인트가 5개인 별 298"/>
          <p:cNvSpPr/>
          <p:nvPr/>
        </p:nvSpPr>
        <p:spPr>
          <a:xfrm>
            <a:off x="974004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포인트가 5개인 별 299"/>
          <p:cNvSpPr/>
          <p:nvPr/>
        </p:nvSpPr>
        <p:spPr>
          <a:xfrm>
            <a:off x="1786804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포인트가 5개인 별 300"/>
          <p:cNvSpPr/>
          <p:nvPr/>
        </p:nvSpPr>
        <p:spPr>
          <a:xfrm>
            <a:off x="1622681" y="38388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포인트가 5개인 별 301"/>
          <p:cNvSpPr/>
          <p:nvPr/>
        </p:nvSpPr>
        <p:spPr>
          <a:xfrm>
            <a:off x="2193204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포인트가 5개인 별 302"/>
          <p:cNvSpPr/>
          <p:nvPr/>
        </p:nvSpPr>
        <p:spPr>
          <a:xfrm>
            <a:off x="2029081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포인트가 5개인 별 303"/>
          <p:cNvSpPr/>
          <p:nvPr/>
        </p:nvSpPr>
        <p:spPr>
          <a:xfrm>
            <a:off x="2841881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포인트가 5개인 별 304"/>
          <p:cNvSpPr/>
          <p:nvPr/>
        </p:nvSpPr>
        <p:spPr>
          <a:xfrm>
            <a:off x="2677758" y="6214695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포인트가 5개인 별 306"/>
          <p:cNvSpPr/>
          <p:nvPr/>
        </p:nvSpPr>
        <p:spPr>
          <a:xfrm>
            <a:off x="848958" y="5597279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포인트가 5개인 별 307"/>
          <p:cNvSpPr/>
          <p:nvPr/>
        </p:nvSpPr>
        <p:spPr>
          <a:xfrm>
            <a:off x="3013819" y="5558201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포인트가 5개인 별 308"/>
          <p:cNvSpPr/>
          <p:nvPr/>
        </p:nvSpPr>
        <p:spPr>
          <a:xfrm>
            <a:off x="2849696" y="5558201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포인트가 5개인 별 309"/>
          <p:cNvSpPr/>
          <p:nvPr/>
        </p:nvSpPr>
        <p:spPr>
          <a:xfrm>
            <a:off x="4764466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포인트가 5개인 별 310"/>
          <p:cNvSpPr/>
          <p:nvPr/>
        </p:nvSpPr>
        <p:spPr>
          <a:xfrm>
            <a:off x="4600343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포인트가 5개인 별 311"/>
          <p:cNvSpPr/>
          <p:nvPr/>
        </p:nvSpPr>
        <p:spPr>
          <a:xfrm>
            <a:off x="5303728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포인트가 5개인 별 312"/>
          <p:cNvSpPr/>
          <p:nvPr/>
        </p:nvSpPr>
        <p:spPr>
          <a:xfrm>
            <a:off x="5139605" y="2924418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포인트가 5개인 별 313"/>
          <p:cNvSpPr/>
          <p:nvPr/>
        </p:nvSpPr>
        <p:spPr>
          <a:xfrm>
            <a:off x="5308993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포인트가 5개인 별 314"/>
          <p:cNvSpPr/>
          <p:nvPr/>
        </p:nvSpPr>
        <p:spPr>
          <a:xfrm>
            <a:off x="5480931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포인트가 5개인 별 315"/>
          <p:cNvSpPr/>
          <p:nvPr/>
        </p:nvSpPr>
        <p:spPr>
          <a:xfrm>
            <a:off x="5645054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5801362" y="5784847"/>
            <a:ext cx="162486" cy="162486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2" name="그룹 321"/>
          <p:cNvGrpSpPr/>
          <p:nvPr/>
        </p:nvGrpSpPr>
        <p:grpSpPr>
          <a:xfrm>
            <a:off x="2574286" y="3393012"/>
            <a:ext cx="2576054" cy="300536"/>
            <a:chOff x="2074102" y="4627842"/>
            <a:chExt cx="2576054" cy="300536"/>
          </a:xfrm>
        </p:grpSpPr>
        <p:grpSp>
          <p:nvGrpSpPr>
            <p:cNvPr id="323" name="그룹 322"/>
            <p:cNvGrpSpPr/>
            <p:nvPr/>
          </p:nvGrpSpPr>
          <p:grpSpPr>
            <a:xfrm>
              <a:off x="2671734" y="4627842"/>
              <a:ext cx="1300276" cy="300536"/>
              <a:chOff x="3128912" y="5613469"/>
              <a:chExt cx="1837775" cy="424770"/>
            </a:xfrm>
          </p:grpSpPr>
          <p:sp>
            <p:nvSpPr>
              <p:cNvPr id="326" name="모서리가 둥근 직사각형 325"/>
              <p:cNvSpPr/>
              <p:nvPr/>
            </p:nvSpPr>
            <p:spPr>
              <a:xfrm>
                <a:off x="3419872" y="5763106"/>
                <a:ext cx="936104" cy="255417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4184039" y="5728205"/>
                <a:ext cx="338260" cy="31003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모서리가 둥근 직사각형 327"/>
              <p:cNvSpPr/>
              <p:nvPr/>
            </p:nvSpPr>
            <p:spPr>
              <a:xfrm rot="19647444">
                <a:off x="4327661" y="5740354"/>
                <a:ext cx="518668" cy="6538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모서리가 둥근 직사각형 328"/>
              <p:cNvSpPr/>
              <p:nvPr/>
            </p:nvSpPr>
            <p:spPr>
              <a:xfrm rot="21024910">
                <a:off x="4390623" y="5853228"/>
                <a:ext cx="576064" cy="118159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4301259" y="57582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4343811" y="5772416"/>
                <a:ext cx="106104" cy="106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원형 331"/>
              <p:cNvSpPr/>
              <p:nvPr/>
            </p:nvSpPr>
            <p:spPr>
              <a:xfrm>
                <a:off x="3128912" y="5613469"/>
                <a:ext cx="576064" cy="318267"/>
              </a:xfrm>
              <a:prstGeom prst="pie">
                <a:avLst>
                  <a:gd name="adj1" fmla="val 21596555"/>
                  <a:gd name="adj2" fmla="val 1193724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3853554" y="5854985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3364413" y="5864560"/>
                <a:ext cx="373568" cy="17025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3369713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3634959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3886244" y="5704211"/>
                <a:ext cx="336727" cy="1447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4" name="직선 화살표 연결선 323"/>
            <p:cNvCxnSpPr/>
            <p:nvPr/>
          </p:nvCxnSpPr>
          <p:spPr>
            <a:xfrm>
              <a:off x="4018585" y="4740301"/>
              <a:ext cx="631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/>
            <p:cNvCxnSpPr/>
            <p:nvPr/>
          </p:nvCxnSpPr>
          <p:spPr>
            <a:xfrm flipH="1">
              <a:off x="2074102" y="4740301"/>
              <a:ext cx="452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직사각형 228"/>
          <p:cNvSpPr/>
          <p:nvPr/>
        </p:nvSpPr>
        <p:spPr>
          <a:xfrm>
            <a:off x="173157" y="2125785"/>
            <a:ext cx="8791331" cy="457451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48845"/>
              </p:ext>
            </p:extLst>
          </p:nvPr>
        </p:nvGraphicFramePr>
        <p:xfrm>
          <a:off x="2253762" y="3676145"/>
          <a:ext cx="4826319" cy="174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3" imgW="7342560" imgH="2647440" progId="Photoshop.Image.13">
                  <p:embed/>
                </p:oleObj>
              </mc:Choice>
              <mc:Fallback>
                <p:oleObj name="Image" r:id="rId3" imgW="7342560" imgH="2647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3762" y="3676145"/>
                        <a:ext cx="4826319" cy="174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그룹 229"/>
          <p:cNvGrpSpPr/>
          <p:nvPr/>
        </p:nvGrpSpPr>
        <p:grpSpPr>
          <a:xfrm>
            <a:off x="7405428" y="5921448"/>
            <a:ext cx="1423271" cy="685933"/>
            <a:chOff x="9264161" y="3002584"/>
            <a:chExt cx="1098980" cy="529644"/>
          </a:xfrm>
          <a:solidFill>
            <a:schemeClr val="tx1">
              <a:alpha val="10000"/>
            </a:schemeClr>
          </a:solidFill>
        </p:grpSpPr>
        <p:sp>
          <p:nvSpPr>
            <p:cNvPr id="231" name="왼쪽 화살표 230"/>
            <p:cNvSpPr/>
            <p:nvPr/>
          </p:nvSpPr>
          <p:spPr>
            <a:xfrm>
              <a:off x="9264161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왼쪽 화살표 231"/>
            <p:cNvSpPr/>
            <p:nvPr/>
          </p:nvSpPr>
          <p:spPr>
            <a:xfrm rot="10800000">
              <a:off x="9931093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왼쪽 화살표 232"/>
            <p:cNvSpPr/>
            <p:nvPr/>
          </p:nvSpPr>
          <p:spPr>
            <a:xfrm rot="5400000">
              <a:off x="9588193" y="302690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3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2403" y="512361"/>
            <a:ext cx="7469055" cy="2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획득율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획득점수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최대점수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* maxPoint = Point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86376" y="2204167"/>
            <a:ext cx="8290158" cy="4497778"/>
            <a:chOff x="386376" y="2204167"/>
            <a:chExt cx="8290158" cy="4497778"/>
          </a:xfrm>
        </p:grpSpPr>
        <p:grpSp>
          <p:nvGrpSpPr>
            <p:cNvPr id="36" name="그룹 35"/>
            <p:cNvGrpSpPr/>
            <p:nvPr/>
          </p:nvGrpSpPr>
          <p:grpSpPr>
            <a:xfrm>
              <a:off x="386376" y="3439397"/>
              <a:ext cx="2520947" cy="475971"/>
              <a:chOff x="386376" y="3439397"/>
              <a:chExt cx="3004512" cy="567271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666412" y="3439397"/>
                <a:ext cx="2262359" cy="476840"/>
                <a:chOff x="5972870" y="4471028"/>
                <a:chExt cx="2262359" cy="476840"/>
              </a:xfrm>
            </p:grpSpPr>
            <p:sp>
              <p:nvSpPr>
                <p:cNvPr id="39" name="아래로 구부러진 화살표 38"/>
                <p:cNvSpPr/>
                <p:nvPr/>
              </p:nvSpPr>
              <p:spPr>
                <a:xfrm>
                  <a:off x="6382503" y="4674405"/>
                  <a:ext cx="1412969" cy="273463"/>
                </a:xfrm>
                <a:prstGeom prst="curved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그룹 39"/>
                <p:cNvGrpSpPr/>
                <p:nvPr/>
              </p:nvGrpSpPr>
              <p:grpSpPr>
                <a:xfrm>
                  <a:off x="6740252" y="4471028"/>
                  <a:ext cx="529386" cy="194828"/>
                  <a:chOff x="4681524" y="5415818"/>
                  <a:chExt cx="898588" cy="330704"/>
                </a:xfrm>
              </p:grpSpPr>
              <p:sp>
                <p:nvSpPr>
                  <p:cNvPr id="51" name="원형 50"/>
                  <p:cNvSpPr/>
                  <p:nvPr/>
                </p:nvSpPr>
                <p:spPr>
                  <a:xfrm>
                    <a:off x="4993661" y="5415818"/>
                    <a:ext cx="586451" cy="330704"/>
                  </a:xfrm>
                  <a:prstGeom prst="pie">
                    <a:avLst>
                      <a:gd name="adj1" fmla="val 1326253"/>
                      <a:gd name="adj2" fmla="val 337601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원형 51"/>
                  <p:cNvSpPr/>
                  <p:nvPr/>
                </p:nvSpPr>
                <p:spPr>
                  <a:xfrm rot="15928898">
                    <a:off x="4723710" y="5442905"/>
                    <a:ext cx="255032" cy="339404"/>
                  </a:xfrm>
                  <a:prstGeom prst="pie">
                    <a:avLst>
                      <a:gd name="adj1" fmla="val 20030713"/>
                      <a:gd name="adj2" fmla="val 1189544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타원 52"/>
                  <p:cNvSpPr/>
                  <p:nvPr/>
                </p:nvSpPr>
                <p:spPr>
                  <a:xfrm>
                    <a:off x="5218006" y="5432487"/>
                    <a:ext cx="126527" cy="1265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타원 53"/>
                  <p:cNvSpPr/>
                  <p:nvPr/>
                </p:nvSpPr>
                <p:spPr>
                  <a:xfrm>
                    <a:off x="5260558" y="5442093"/>
                    <a:ext cx="93219" cy="93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1" name="그룹 40"/>
                <p:cNvGrpSpPr/>
                <p:nvPr/>
              </p:nvGrpSpPr>
              <p:grpSpPr>
                <a:xfrm rot="19618187">
                  <a:off x="5972870" y="4724428"/>
                  <a:ext cx="538151" cy="198054"/>
                  <a:chOff x="4681524" y="5415818"/>
                  <a:chExt cx="898588" cy="330704"/>
                </a:xfrm>
              </p:grpSpPr>
              <p:sp>
                <p:nvSpPr>
                  <p:cNvPr id="47" name="원형 46"/>
                  <p:cNvSpPr/>
                  <p:nvPr/>
                </p:nvSpPr>
                <p:spPr>
                  <a:xfrm>
                    <a:off x="4993661" y="5415818"/>
                    <a:ext cx="586451" cy="330704"/>
                  </a:xfrm>
                  <a:prstGeom prst="pie">
                    <a:avLst>
                      <a:gd name="adj1" fmla="val 1326253"/>
                      <a:gd name="adj2" fmla="val 337601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원형 47"/>
                  <p:cNvSpPr/>
                  <p:nvPr/>
                </p:nvSpPr>
                <p:spPr>
                  <a:xfrm rot="15928898">
                    <a:off x="4723710" y="5442905"/>
                    <a:ext cx="255032" cy="339404"/>
                  </a:xfrm>
                  <a:prstGeom prst="pie">
                    <a:avLst>
                      <a:gd name="adj1" fmla="val 20030713"/>
                      <a:gd name="adj2" fmla="val 1189544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타원 48"/>
                  <p:cNvSpPr/>
                  <p:nvPr/>
                </p:nvSpPr>
                <p:spPr>
                  <a:xfrm>
                    <a:off x="5218006" y="5432487"/>
                    <a:ext cx="126527" cy="1265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타원 49"/>
                  <p:cNvSpPr/>
                  <p:nvPr/>
                </p:nvSpPr>
                <p:spPr>
                  <a:xfrm>
                    <a:off x="5260558" y="5442093"/>
                    <a:ext cx="93219" cy="93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2" name="그룹 41"/>
                <p:cNvGrpSpPr/>
                <p:nvPr/>
              </p:nvGrpSpPr>
              <p:grpSpPr>
                <a:xfrm rot="1649658">
                  <a:off x="7697078" y="4737411"/>
                  <a:ext cx="538151" cy="198054"/>
                  <a:chOff x="4681524" y="5415818"/>
                  <a:chExt cx="898588" cy="330704"/>
                </a:xfrm>
              </p:grpSpPr>
              <p:sp>
                <p:nvSpPr>
                  <p:cNvPr id="43" name="원형 42"/>
                  <p:cNvSpPr/>
                  <p:nvPr/>
                </p:nvSpPr>
                <p:spPr>
                  <a:xfrm>
                    <a:off x="4993661" y="5415818"/>
                    <a:ext cx="586451" cy="330704"/>
                  </a:xfrm>
                  <a:prstGeom prst="pie">
                    <a:avLst>
                      <a:gd name="adj1" fmla="val 1326253"/>
                      <a:gd name="adj2" fmla="val 337601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원형 43"/>
                  <p:cNvSpPr/>
                  <p:nvPr/>
                </p:nvSpPr>
                <p:spPr>
                  <a:xfrm rot="15928898">
                    <a:off x="4723710" y="5442905"/>
                    <a:ext cx="255032" cy="339404"/>
                  </a:xfrm>
                  <a:prstGeom prst="pie">
                    <a:avLst>
                      <a:gd name="adj1" fmla="val 20030713"/>
                      <a:gd name="adj2" fmla="val 1189544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타원 44"/>
                  <p:cNvSpPr/>
                  <p:nvPr/>
                </p:nvSpPr>
                <p:spPr>
                  <a:xfrm>
                    <a:off x="5218006" y="5432487"/>
                    <a:ext cx="126527" cy="1265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타원 45"/>
                  <p:cNvSpPr/>
                  <p:nvPr/>
                </p:nvSpPr>
                <p:spPr>
                  <a:xfrm>
                    <a:off x="5260558" y="5442093"/>
                    <a:ext cx="93219" cy="93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8" name="직사각형 37"/>
              <p:cNvSpPr/>
              <p:nvPr/>
            </p:nvSpPr>
            <p:spPr>
              <a:xfrm>
                <a:off x="386376" y="3838084"/>
                <a:ext cx="3004512" cy="168584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878715" y="5244751"/>
              <a:ext cx="2262359" cy="476840"/>
              <a:chOff x="5972870" y="4471028"/>
              <a:chExt cx="2262359" cy="476840"/>
            </a:xfrm>
          </p:grpSpPr>
          <p:sp>
            <p:nvSpPr>
              <p:cNvPr id="56" name="아래로 구부러진 화살표 55"/>
              <p:cNvSpPr/>
              <p:nvPr/>
            </p:nvSpPr>
            <p:spPr>
              <a:xfrm>
                <a:off x="6382503" y="4674405"/>
                <a:ext cx="1412969" cy="273463"/>
              </a:xfrm>
              <a:prstGeom prst="curved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740252" y="4471028"/>
                <a:ext cx="529386" cy="194828"/>
                <a:chOff x="4681524" y="5415818"/>
                <a:chExt cx="898588" cy="330704"/>
              </a:xfrm>
            </p:grpSpPr>
            <p:sp>
              <p:nvSpPr>
                <p:cNvPr id="68" name="원형 67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원형 68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 rot="19618187">
                <a:off x="5972870" y="4724428"/>
                <a:ext cx="538151" cy="198054"/>
                <a:chOff x="4681524" y="5415818"/>
                <a:chExt cx="898588" cy="330704"/>
              </a:xfrm>
            </p:grpSpPr>
            <p:sp>
              <p:nvSpPr>
                <p:cNvPr id="64" name="원형 63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원형 64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 rot="1649658">
                <a:off x="7697078" y="4737411"/>
                <a:ext cx="538151" cy="198054"/>
                <a:chOff x="4681524" y="5415818"/>
                <a:chExt cx="898588" cy="330704"/>
              </a:xfrm>
            </p:grpSpPr>
            <p:sp>
              <p:nvSpPr>
                <p:cNvPr id="60" name="원형 59"/>
                <p:cNvSpPr/>
                <p:nvPr/>
              </p:nvSpPr>
              <p:spPr>
                <a:xfrm>
                  <a:off x="4993661" y="5415818"/>
                  <a:ext cx="586451" cy="330704"/>
                </a:xfrm>
                <a:prstGeom prst="pie">
                  <a:avLst>
                    <a:gd name="adj1" fmla="val 1326253"/>
                    <a:gd name="adj2" fmla="val 337601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원형 60"/>
                <p:cNvSpPr/>
                <p:nvPr/>
              </p:nvSpPr>
              <p:spPr>
                <a:xfrm rot="15928898">
                  <a:off x="4723710" y="5442905"/>
                  <a:ext cx="255032" cy="339404"/>
                </a:xfrm>
                <a:prstGeom prst="pie">
                  <a:avLst>
                    <a:gd name="adj1" fmla="val 20030713"/>
                    <a:gd name="adj2" fmla="val 1189544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5218006" y="5432487"/>
                  <a:ext cx="126527" cy="1265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5260558" y="5442093"/>
                  <a:ext cx="93219" cy="932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2" name="직사각형 71"/>
            <p:cNvSpPr/>
            <p:nvPr/>
          </p:nvSpPr>
          <p:spPr>
            <a:xfrm>
              <a:off x="4254804" y="5643438"/>
              <a:ext cx="3004512" cy="1685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658100" y="2255519"/>
              <a:ext cx="961093" cy="43145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384131" y="2204167"/>
              <a:ext cx="317282" cy="526562"/>
              <a:chOff x="8160193" y="2428142"/>
              <a:chExt cx="317282" cy="526562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214658" y="2565248"/>
                <a:ext cx="216082" cy="216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8240058" y="2428142"/>
                <a:ext cx="83914" cy="1829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8328470" y="2428142"/>
                <a:ext cx="83914" cy="1829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8245919" y="2729372"/>
                <a:ext cx="147804" cy="17795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 rot="1602141">
                <a:off x="8347519" y="2773495"/>
                <a:ext cx="129956" cy="6615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 rot="8460810">
                <a:off x="8160193" y="2773495"/>
                <a:ext cx="129956" cy="6615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8312595" y="2824382"/>
                <a:ext cx="59782" cy="1303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8261795" y="2824382"/>
                <a:ext cx="59782" cy="1303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264970" y="2611658"/>
                <a:ext cx="60325" cy="798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8332404" y="2611658"/>
                <a:ext cx="60325" cy="798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8332404" y="2625946"/>
                <a:ext cx="45719" cy="6205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8277635" y="2625946"/>
                <a:ext cx="45719" cy="6205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 rot="2712068">
              <a:off x="4483611" y="6273227"/>
              <a:ext cx="321106" cy="336007"/>
              <a:chOff x="4084387" y="6052383"/>
              <a:chExt cx="415605" cy="434891"/>
            </a:xfrm>
          </p:grpSpPr>
          <p:sp>
            <p:nvSpPr>
              <p:cNvPr id="110" name="눈물 방울 109"/>
              <p:cNvSpPr/>
              <p:nvPr/>
            </p:nvSpPr>
            <p:spPr>
              <a:xfrm rot="8100000">
                <a:off x="4100894" y="6121011"/>
                <a:ext cx="366263" cy="366263"/>
              </a:xfrm>
              <a:prstGeom prst="teardrop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구름 110"/>
              <p:cNvSpPr/>
              <p:nvPr/>
            </p:nvSpPr>
            <p:spPr>
              <a:xfrm>
                <a:off x="4084387" y="6052383"/>
                <a:ext cx="415605" cy="151663"/>
              </a:xfrm>
              <a:prstGeom prst="clou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원통 111"/>
            <p:cNvSpPr/>
            <p:nvPr/>
          </p:nvSpPr>
          <p:spPr>
            <a:xfrm rot="5400000">
              <a:off x="3691969" y="3401381"/>
              <a:ext cx="288032" cy="1299496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통 112"/>
            <p:cNvSpPr/>
            <p:nvPr/>
          </p:nvSpPr>
          <p:spPr>
            <a:xfrm rot="5400000">
              <a:off x="2030629" y="2889905"/>
              <a:ext cx="288032" cy="543860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원통 113"/>
            <p:cNvSpPr/>
            <p:nvPr/>
          </p:nvSpPr>
          <p:spPr>
            <a:xfrm rot="5400000">
              <a:off x="7329245" y="2866225"/>
              <a:ext cx="288032" cy="617947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원통 114"/>
            <p:cNvSpPr/>
            <p:nvPr/>
          </p:nvSpPr>
          <p:spPr>
            <a:xfrm rot="5400000">
              <a:off x="5083022" y="4772247"/>
              <a:ext cx="288032" cy="432009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원통 115"/>
            <p:cNvSpPr/>
            <p:nvPr/>
          </p:nvSpPr>
          <p:spPr>
            <a:xfrm rot="5400000">
              <a:off x="2691178" y="4695786"/>
              <a:ext cx="288032" cy="584932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통 116"/>
            <p:cNvSpPr/>
            <p:nvPr/>
          </p:nvSpPr>
          <p:spPr>
            <a:xfrm rot="5400000">
              <a:off x="6878315" y="4695786"/>
              <a:ext cx="288032" cy="584932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원통 117"/>
            <p:cNvSpPr/>
            <p:nvPr/>
          </p:nvSpPr>
          <p:spPr>
            <a:xfrm>
              <a:off x="4307451" y="6550747"/>
              <a:ext cx="569056" cy="151198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644340" y="2894964"/>
              <a:ext cx="826429" cy="377085"/>
              <a:chOff x="4846312" y="3504121"/>
              <a:chExt cx="1352155" cy="428935"/>
            </a:xfrm>
          </p:grpSpPr>
          <p:sp>
            <p:nvSpPr>
              <p:cNvPr id="130" name="사다리꼴 129"/>
              <p:cNvSpPr/>
              <p:nvPr/>
            </p:nvSpPr>
            <p:spPr>
              <a:xfrm rot="10800000">
                <a:off x="4846312" y="3717031"/>
                <a:ext cx="1352155" cy="216025"/>
              </a:xfrm>
              <a:prstGeom prst="trapezoid">
                <a:avLst>
                  <a:gd name="adj" fmla="val 8121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이등변 삼각형 130"/>
              <p:cNvSpPr/>
              <p:nvPr/>
            </p:nvSpPr>
            <p:spPr>
              <a:xfrm>
                <a:off x="5271086" y="3504121"/>
                <a:ext cx="485809" cy="21291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648043" y="3696848"/>
              <a:ext cx="971150" cy="389349"/>
              <a:chOff x="4846312" y="3504121"/>
              <a:chExt cx="1352155" cy="428935"/>
            </a:xfrm>
          </p:grpSpPr>
          <p:sp>
            <p:nvSpPr>
              <p:cNvPr id="133" name="사다리꼴 132"/>
              <p:cNvSpPr/>
              <p:nvPr/>
            </p:nvSpPr>
            <p:spPr>
              <a:xfrm rot="10800000">
                <a:off x="4846312" y="3717031"/>
                <a:ext cx="1352155" cy="216025"/>
              </a:xfrm>
              <a:prstGeom prst="trapezoid">
                <a:avLst>
                  <a:gd name="adj" fmla="val 8121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이등변 삼각형 133"/>
              <p:cNvSpPr/>
              <p:nvPr/>
            </p:nvSpPr>
            <p:spPr>
              <a:xfrm>
                <a:off x="5271086" y="3504121"/>
                <a:ext cx="485809" cy="21291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원통 134"/>
            <p:cNvSpPr/>
            <p:nvPr/>
          </p:nvSpPr>
          <p:spPr>
            <a:xfrm rot="5400000">
              <a:off x="5894357" y="3607952"/>
              <a:ext cx="288032" cy="774671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1036476" y="3821657"/>
              <a:ext cx="816379" cy="389349"/>
              <a:chOff x="4846312" y="3504121"/>
              <a:chExt cx="1352155" cy="428935"/>
            </a:xfrm>
          </p:grpSpPr>
          <p:sp>
            <p:nvSpPr>
              <p:cNvPr id="137" name="사다리꼴 136"/>
              <p:cNvSpPr/>
              <p:nvPr/>
            </p:nvSpPr>
            <p:spPr>
              <a:xfrm rot="10800000">
                <a:off x="4846312" y="3717031"/>
                <a:ext cx="1352155" cy="216025"/>
              </a:xfrm>
              <a:prstGeom prst="trapezoid">
                <a:avLst>
                  <a:gd name="adj" fmla="val 8121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이등변 삼각형 137"/>
              <p:cNvSpPr/>
              <p:nvPr/>
            </p:nvSpPr>
            <p:spPr>
              <a:xfrm>
                <a:off x="5271086" y="3504121"/>
                <a:ext cx="485809" cy="21291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5875282" y="4220589"/>
              <a:ext cx="2426668" cy="551986"/>
              <a:chOff x="5820575" y="4126804"/>
              <a:chExt cx="2426668" cy="55198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972871" y="4126804"/>
                <a:ext cx="2189840" cy="461555"/>
                <a:chOff x="5972870" y="4471028"/>
                <a:chExt cx="2262359" cy="476840"/>
              </a:xfrm>
            </p:grpSpPr>
            <p:sp>
              <p:nvSpPr>
                <p:cNvPr id="142" name="아래로 구부러진 화살표 141"/>
                <p:cNvSpPr/>
                <p:nvPr/>
              </p:nvSpPr>
              <p:spPr>
                <a:xfrm>
                  <a:off x="6382503" y="4674405"/>
                  <a:ext cx="1412969" cy="273463"/>
                </a:xfrm>
                <a:prstGeom prst="curved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3" name="그룹 142"/>
                <p:cNvGrpSpPr/>
                <p:nvPr/>
              </p:nvGrpSpPr>
              <p:grpSpPr>
                <a:xfrm>
                  <a:off x="6740252" y="4471028"/>
                  <a:ext cx="529386" cy="194828"/>
                  <a:chOff x="4681524" y="5415818"/>
                  <a:chExt cx="898588" cy="330704"/>
                </a:xfrm>
              </p:grpSpPr>
              <p:sp>
                <p:nvSpPr>
                  <p:cNvPr id="154" name="원형 153"/>
                  <p:cNvSpPr/>
                  <p:nvPr/>
                </p:nvSpPr>
                <p:spPr>
                  <a:xfrm>
                    <a:off x="4993661" y="5415818"/>
                    <a:ext cx="586451" cy="330704"/>
                  </a:xfrm>
                  <a:prstGeom prst="pie">
                    <a:avLst>
                      <a:gd name="adj1" fmla="val 1326253"/>
                      <a:gd name="adj2" fmla="val 337601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원형 154"/>
                  <p:cNvSpPr/>
                  <p:nvPr/>
                </p:nvSpPr>
                <p:spPr>
                  <a:xfrm rot="15928898">
                    <a:off x="4723710" y="5442905"/>
                    <a:ext cx="255032" cy="339404"/>
                  </a:xfrm>
                  <a:prstGeom prst="pie">
                    <a:avLst>
                      <a:gd name="adj1" fmla="val 20030713"/>
                      <a:gd name="adj2" fmla="val 1189544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타원 155"/>
                  <p:cNvSpPr/>
                  <p:nvPr/>
                </p:nvSpPr>
                <p:spPr>
                  <a:xfrm>
                    <a:off x="5218006" y="5432487"/>
                    <a:ext cx="126527" cy="1265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타원 156"/>
                  <p:cNvSpPr/>
                  <p:nvPr/>
                </p:nvSpPr>
                <p:spPr>
                  <a:xfrm>
                    <a:off x="5260558" y="5442093"/>
                    <a:ext cx="93219" cy="93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4" name="그룹 143"/>
                <p:cNvGrpSpPr/>
                <p:nvPr/>
              </p:nvGrpSpPr>
              <p:grpSpPr>
                <a:xfrm rot="19618187">
                  <a:off x="5972870" y="4724428"/>
                  <a:ext cx="538151" cy="198054"/>
                  <a:chOff x="4681524" y="5415818"/>
                  <a:chExt cx="898588" cy="330704"/>
                </a:xfrm>
              </p:grpSpPr>
              <p:sp>
                <p:nvSpPr>
                  <p:cNvPr id="150" name="원형 149"/>
                  <p:cNvSpPr/>
                  <p:nvPr/>
                </p:nvSpPr>
                <p:spPr>
                  <a:xfrm>
                    <a:off x="4993661" y="5415818"/>
                    <a:ext cx="586451" cy="330704"/>
                  </a:xfrm>
                  <a:prstGeom prst="pie">
                    <a:avLst>
                      <a:gd name="adj1" fmla="val 1326253"/>
                      <a:gd name="adj2" fmla="val 337601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원형 150"/>
                  <p:cNvSpPr/>
                  <p:nvPr/>
                </p:nvSpPr>
                <p:spPr>
                  <a:xfrm rot="15928898">
                    <a:off x="4723710" y="5442905"/>
                    <a:ext cx="255032" cy="339404"/>
                  </a:xfrm>
                  <a:prstGeom prst="pie">
                    <a:avLst>
                      <a:gd name="adj1" fmla="val 20030713"/>
                      <a:gd name="adj2" fmla="val 1189544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>
                    <a:off x="5218006" y="5432487"/>
                    <a:ext cx="126527" cy="1265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타원 152"/>
                  <p:cNvSpPr/>
                  <p:nvPr/>
                </p:nvSpPr>
                <p:spPr>
                  <a:xfrm>
                    <a:off x="5260558" y="5442093"/>
                    <a:ext cx="93219" cy="93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5" name="그룹 144"/>
                <p:cNvGrpSpPr/>
                <p:nvPr/>
              </p:nvGrpSpPr>
              <p:grpSpPr>
                <a:xfrm rot="1649658">
                  <a:off x="7697078" y="4737411"/>
                  <a:ext cx="538151" cy="198054"/>
                  <a:chOff x="4681524" y="5415818"/>
                  <a:chExt cx="898588" cy="330704"/>
                </a:xfrm>
              </p:grpSpPr>
              <p:sp>
                <p:nvSpPr>
                  <p:cNvPr id="146" name="원형 145"/>
                  <p:cNvSpPr/>
                  <p:nvPr/>
                </p:nvSpPr>
                <p:spPr>
                  <a:xfrm>
                    <a:off x="4993661" y="5415818"/>
                    <a:ext cx="586451" cy="330704"/>
                  </a:xfrm>
                  <a:prstGeom prst="pie">
                    <a:avLst>
                      <a:gd name="adj1" fmla="val 1326253"/>
                      <a:gd name="adj2" fmla="val 337601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원형 146"/>
                  <p:cNvSpPr/>
                  <p:nvPr/>
                </p:nvSpPr>
                <p:spPr>
                  <a:xfrm rot="15928898">
                    <a:off x="4723710" y="5442905"/>
                    <a:ext cx="255032" cy="339404"/>
                  </a:xfrm>
                  <a:prstGeom prst="pie">
                    <a:avLst>
                      <a:gd name="adj1" fmla="val 20030713"/>
                      <a:gd name="adj2" fmla="val 1189544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타원 147"/>
                  <p:cNvSpPr/>
                  <p:nvPr/>
                </p:nvSpPr>
                <p:spPr>
                  <a:xfrm>
                    <a:off x="5218006" y="5432487"/>
                    <a:ext cx="126527" cy="1265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타원 148"/>
                  <p:cNvSpPr/>
                  <p:nvPr/>
                </p:nvSpPr>
                <p:spPr>
                  <a:xfrm>
                    <a:off x="5260558" y="5442093"/>
                    <a:ext cx="93219" cy="93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41" name="직사각형 140"/>
              <p:cNvSpPr/>
              <p:nvPr/>
            </p:nvSpPr>
            <p:spPr>
              <a:xfrm>
                <a:off x="5820575" y="4542629"/>
                <a:ext cx="2426668" cy="136161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532443" y="4441956"/>
              <a:ext cx="1539283" cy="233641"/>
              <a:chOff x="2493366" y="4692048"/>
              <a:chExt cx="1539283" cy="233641"/>
            </a:xfrm>
          </p:grpSpPr>
          <p:grpSp>
            <p:nvGrpSpPr>
              <p:cNvPr id="159" name="그룹 158"/>
              <p:cNvGrpSpPr/>
              <p:nvPr/>
            </p:nvGrpSpPr>
            <p:grpSpPr>
              <a:xfrm>
                <a:off x="2781092" y="4692048"/>
                <a:ext cx="911002" cy="233641"/>
                <a:chOff x="3283477" y="5704211"/>
                <a:chExt cx="1287586" cy="330222"/>
              </a:xfrm>
            </p:grpSpPr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3419872" y="5763106"/>
                  <a:ext cx="936104" cy="255417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4184039" y="5728204"/>
                  <a:ext cx="387024" cy="29031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3283477" y="5704211"/>
                  <a:ext cx="422963" cy="33022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3634959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3886244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60" name="직선 화살표 연결선 159"/>
              <p:cNvCxnSpPr/>
              <p:nvPr/>
            </p:nvCxnSpPr>
            <p:spPr>
              <a:xfrm>
                <a:off x="3745046" y="4849716"/>
                <a:ext cx="2876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/>
              <p:cNvCxnSpPr/>
              <p:nvPr/>
            </p:nvCxnSpPr>
            <p:spPr>
              <a:xfrm flipH="1">
                <a:off x="2493366" y="4834085"/>
                <a:ext cx="2047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그룹 166"/>
            <p:cNvGrpSpPr/>
            <p:nvPr/>
          </p:nvGrpSpPr>
          <p:grpSpPr>
            <a:xfrm>
              <a:off x="7777583" y="2348752"/>
              <a:ext cx="690396" cy="246702"/>
              <a:chOff x="7518884" y="2266861"/>
              <a:chExt cx="1013251" cy="362069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8316053" y="2266861"/>
                <a:ext cx="216082" cy="362069"/>
                <a:chOff x="6840228" y="2208593"/>
                <a:chExt cx="216082" cy="362069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6840228" y="2354580"/>
                  <a:ext cx="216082" cy="2160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6864702" y="2208593"/>
                  <a:ext cx="83914" cy="1829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6958565" y="2208593"/>
                  <a:ext cx="83914" cy="1829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>
                <a:off x="7933099" y="2266861"/>
                <a:ext cx="216082" cy="362069"/>
                <a:chOff x="6840228" y="2208593"/>
                <a:chExt cx="216082" cy="362069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74" name="타원 173"/>
                <p:cNvSpPr/>
                <p:nvPr/>
              </p:nvSpPr>
              <p:spPr>
                <a:xfrm>
                  <a:off x="6840228" y="2354580"/>
                  <a:ext cx="216082" cy="2160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6864702" y="2208593"/>
                  <a:ext cx="83914" cy="1829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6959299" y="2208593"/>
                  <a:ext cx="83914" cy="1829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7518884" y="2266861"/>
                <a:ext cx="216082" cy="362069"/>
                <a:chOff x="6840228" y="2208593"/>
                <a:chExt cx="216082" cy="362069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1" name="타원 170"/>
                <p:cNvSpPr/>
                <p:nvPr/>
              </p:nvSpPr>
              <p:spPr>
                <a:xfrm>
                  <a:off x="6840228" y="2354580"/>
                  <a:ext cx="216082" cy="21608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6864702" y="2208593"/>
                  <a:ext cx="83914" cy="182928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6957275" y="2208593"/>
                  <a:ext cx="83914" cy="182928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0" name="원형 179"/>
            <p:cNvSpPr/>
            <p:nvPr/>
          </p:nvSpPr>
          <p:spPr>
            <a:xfrm>
              <a:off x="3723040" y="2610997"/>
              <a:ext cx="76516" cy="53301"/>
            </a:xfrm>
            <a:prstGeom prst="pie">
              <a:avLst>
                <a:gd name="adj1" fmla="val 0"/>
                <a:gd name="adj2" fmla="val 10772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542959" y="2730396"/>
              <a:ext cx="813357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모서리가 둥근 직사각형 181"/>
            <p:cNvSpPr/>
            <p:nvPr/>
          </p:nvSpPr>
          <p:spPr>
            <a:xfrm>
              <a:off x="400789" y="2301241"/>
              <a:ext cx="1057277" cy="4092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120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1503775" y="2514601"/>
              <a:ext cx="2472351" cy="1726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5100415" y="2507023"/>
              <a:ext cx="2611661" cy="1802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원통 184"/>
            <p:cNvSpPr/>
            <p:nvPr/>
          </p:nvSpPr>
          <p:spPr>
            <a:xfrm rot="5400000">
              <a:off x="2859742" y="5610170"/>
              <a:ext cx="288032" cy="533213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761118" y="5339042"/>
              <a:ext cx="2576054" cy="300536"/>
              <a:chOff x="2074102" y="4627842"/>
              <a:chExt cx="2576054" cy="300536"/>
            </a:xfrm>
          </p:grpSpPr>
          <p:grpSp>
            <p:nvGrpSpPr>
              <p:cNvPr id="187" name="그룹 186"/>
              <p:cNvGrpSpPr/>
              <p:nvPr/>
            </p:nvGrpSpPr>
            <p:grpSpPr>
              <a:xfrm>
                <a:off x="2671734" y="4627842"/>
                <a:ext cx="1300276" cy="300536"/>
                <a:chOff x="3128912" y="5613469"/>
                <a:chExt cx="1837775" cy="424770"/>
              </a:xfrm>
            </p:grpSpPr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3419872" y="5763106"/>
                  <a:ext cx="936104" cy="255417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84039" y="5728205"/>
                  <a:ext cx="338260" cy="31003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 rot="19647444">
                  <a:off x="4327661" y="5740354"/>
                  <a:ext cx="518668" cy="65389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 rot="21024910">
                  <a:off x="4390623" y="5853228"/>
                  <a:ext cx="576064" cy="118159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4301259" y="5758206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4343811" y="5772416"/>
                  <a:ext cx="106104" cy="10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원형 195"/>
                <p:cNvSpPr/>
                <p:nvPr/>
              </p:nvSpPr>
              <p:spPr>
                <a:xfrm>
                  <a:off x="3128912" y="5613469"/>
                  <a:ext cx="576064" cy="318267"/>
                </a:xfrm>
                <a:prstGeom prst="pie">
                  <a:avLst>
                    <a:gd name="adj1" fmla="val 21596555"/>
                    <a:gd name="adj2" fmla="val 11937246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3853554" y="5854985"/>
                  <a:ext cx="373568" cy="17025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>
                  <a:off x="3364413" y="5864560"/>
                  <a:ext cx="373568" cy="17025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3369713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3634959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3886244" y="5704211"/>
                  <a:ext cx="336727" cy="144737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88" name="직선 화살표 연결선 187"/>
              <p:cNvCxnSpPr/>
              <p:nvPr/>
            </p:nvCxnSpPr>
            <p:spPr>
              <a:xfrm>
                <a:off x="4018585" y="4740301"/>
                <a:ext cx="6315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화살표 연결선 188"/>
              <p:cNvCxnSpPr/>
              <p:nvPr/>
            </p:nvCxnSpPr>
            <p:spPr>
              <a:xfrm flipH="1">
                <a:off x="2074102" y="4740301"/>
                <a:ext cx="4520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원통 201"/>
            <p:cNvSpPr/>
            <p:nvPr/>
          </p:nvSpPr>
          <p:spPr>
            <a:xfrm rot="5400000">
              <a:off x="778437" y="5584311"/>
              <a:ext cx="288032" cy="584932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원통 202"/>
            <p:cNvSpPr/>
            <p:nvPr/>
          </p:nvSpPr>
          <p:spPr>
            <a:xfrm rot="5400000">
              <a:off x="7447885" y="5728822"/>
              <a:ext cx="288032" cy="584932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100453" y="6207417"/>
              <a:ext cx="833230" cy="389349"/>
              <a:chOff x="4846312" y="3504121"/>
              <a:chExt cx="1352155" cy="428935"/>
            </a:xfrm>
          </p:grpSpPr>
          <p:sp>
            <p:nvSpPr>
              <p:cNvPr id="205" name="사다리꼴 204"/>
              <p:cNvSpPr/>
              <p:nvPr/>
            </p:nvSpPr>
            <p:spPr>
              <a:xfrm rot="10800000">
                <a:off x="4846312" y="3717031"/>
                <a:ext cx="1352155" cy="216025"/>
              </a:xfrm>
              <a:prstGeom prst="trapezoid">
                <a:avLst>
                  <a:gd name="adj" fmla="val 8121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이등변 삼각형 205"/>
              <p:cNvSpPr/>
              <p:nvPr/>
            </p:nvSpPr>
            <p:spPr>
              <a:xfrm>
                <a:off x="5271086" y="3504121"/>
                <a:ext cx="485809" cy="21291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2" name="원통 211"/>
            <p:cNvSpPr/>
            <p:nvPr/>
          </p:nvSpPr>
          <p:spPr>
            <a:xfrm rot="5400000">
              <a:off x="6514929" y="6204156"/>
              <a:ext cx="288032" cy="584932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3" name="그룹 212"/>
            <p:cNvGrpSpPr/>
            <p:nvPr/>
          </p:nvGrpSpPr>
          <p:grpSpPr>
            <a:xfrm>
              <a:off x="553006" y="4675600"/>
              <a:ext cx="833230" cy="389349"/>
              <a:chOff x="4846312" y="3504121"/>
              <a:chExt cx="1352155" cy="428935"/>
            </a:xfrm>
          </p:grpSpPr>
          <p:sp>
            <p:nvSpPr>
              <p:cNvPr id="214" name="사다리꼴 213"/>
              <p:cNvSpPr/>
              <p:nvPr/>
            </p:nvSpPr>
            <p:spPr>
              <a:xfrm rot="10800000">
                <a:off x="4846312" y="3717031"/>
                <a:ext cx="1352155" cy="216025"/>
              </a:xfrm>
              <a:prstGeom prst="trapezoid">
                <a:avLst>
                  <a:gd name="adj" fmla="val 8121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이등변 삼각형 214"/>
              <p:cNvSpPr/>
              <p:nvPr/>
            </p:nvSpPr>
            <p:spPr>
              <a:xfrm>
                <a:off x="5271086" y="3504121"/>
                <a:ext cx="485809" cy="21291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6" name="포인트가 5개인 별 215"/>
            <p:cNvSpPr/>
            <p:nvPr/>
          </p:nvSpPr>
          <p:spPr>
            <a:xfrm>
              <a:off x="7381693" y="285407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포인트가 5개인 별 216"/>
            <p:cNvSpPr/>
            <p:nvPr/>
          </p:nvSpPr>
          <p:spPr>
            <a:xfrm>
              <a:off x="2098494" y="2846263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포인트가 5개인 별 217"/>
            <p:cNvSpPr/>
            <p:nvPr/>
          </p:nvSpPr>
          <p:spPr>
            <a:xfrm>
              <a:off x="3386128" y="3737217"/>
              <a:ext cx="162486" cy="162486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포인트가 5개인 별 218"/>
            <p:cNvSpPr/>
            <p:nvPr/>
          </p:nvSpPr>
          <p:spPr>
            <a:xfrm>
              <a:off x="5217758" y="4675063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포인트가 5개인 별 219"/>
            <p:cNvSpPr/>
            <p:nvPr/>
          </p:nvSpPr>
          <p:spPr>
            <a:xfrm>
              <a:off x="2987824" y="427647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포인트가 5개인 별 220"/>
            <p:cNvSpPr/>
            <p:nvPr/>
          </p:nvSpPr>
          <p:spPr>
            <a:xfrm>
              <a:off x="4098287" y="3737217"/>
              <a:ext cx="162486" cy="162486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포인트가 5개인 별 221"/>
            <p:cNvSpPr/>
            <p:nvPr/>
          </p:nvSpPr>
          <p:spPr>
            <a:xfrm>
              <a:off x="5053635" y="4675063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포인트가 5개인 별 222"/>
            <p:cNvSpPr/>
            <p:nvPr/>
          </p:nvSpPr>
          <p:spPr>
            <a:xfrm>
              <a:off x="3159762" y="427647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포인트가 5개인 별 223"/>
            <p:cNvSpPr/>
            <p:nvPr/>
          </p:nvSpPr>
          <p:spPr>
            <a:xfrm>
              <a:off x="3323885" y="427647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포인트가 5개인 별 224"/>
            <p:cNvSpPr/>
            <p:nvPr/>
          </p:nvSpPr>
          <p:spPr>
            <a:xfrm>
              <a:off x="3480193" y="427647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포인트가 5개인 별 225"/>
            <p:cNvSpPr/>
            <p:nvPr/>
          </p:nvSpPr>
          <p:spPr>
            <a:xfrm>
              <a:off x="1557608" y="5214324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포인트가 5개인 별 226"/>
            <p:cNvSpPr/>
            <p:nvPr/>
          </p:nvSpPr>
          <p:spPr>
            <a:xfrm>
              <a:off x="1729546" y="5214324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포인트가 5개인 별 227"/>
            <p:cNvSpPr/>
            <p:nvPr/>
          </p:nvSpPr>
          <p:spPr>
            <a:xfrm>
              <a:off x="1893669" y="5214324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포인트가 5개인 별 228"/>
            <p:cNvSpPr/>
            <p:nvPr/>
          </p:nvSpPr>
          <p:spPr>
            <a:xfrm>
              <a:off x="2049977" y="5214324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포인트가 5개인 별 229"/>
            <p:cNvSpPr/>
            <p:nvPr/>
          </p:nvSpPr>
          <p:spPr>
            <a:xfrm>
              <a:off x="6520377" y="6175616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포인트가 5개인 별 230"/>
            <p:cNvSpPr/>
            <p:nvPr/>
          </p:nvSpPr>
          <p:spPr>
            <a:xfrm>
              <a:off x="7476779" y="5676045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포인트가 5개인 별 231"/>
            <p:cNvSpPr/>
            <p:nvPr/>
          </p:nvSpPr>
          <p:spPr>
            <a:xfrm>
              <a:off x="6918962" y="4682877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2716835" y="468287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포인트가 5개인 별 233"/>
            <p:cNvSpPr/>
            <p:nvPr/>
          </p:nvSpPr>
          <p:spPr>
            <a:xfrm>
              <a:off x="5652583" y="3674694"/>
              <a:ext cx="162486" cy="162486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포인트가 5개인 별 234"/>
            <p:cNvSpPr/>
            <p:nvPr/>
          </p:nvSpPr>
          <p:spPr>
            <a:xfrm>
              <a:off x="5933937" y="3674694"/>
              <a:ext cx="162486" cy="162486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포인트가 5개인 별 235"/>
            <p:cNvSpPr/>
            <p:nvPr/>
          </p:nvSpPr>
          <p:spPr>
            <a:xfrm>
              <a:off x="6223107" y="3674694"/>
              <a:ext cx="162486" cy="162486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포인트가 5개인 별 236"/>
            <p:cNvSpPr/>
            <p:nvPr/>
          </p:nvSpPr>
          <p:spPr>
            <a:xfrm>
              <a:off x="7796835" y="3705956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포인트가 5개인 별 237"/>
            <p:cNvSpPr/>
            <p:nvPr/>
          </p:nvSpPr>
          <p:spPr>
            <a:xfrm>
              <a:off x="7632712" y="3705956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포인트가 5개인 별 238"/>
            <p:cNvSpPr/>
            <p:nvPr/>
          </p:nvSpPr>
          <p:spPr>
            <a:xfrm>
              <a:off x="8445512" y="3705956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포인트가 5개인 별 239"/>
            <p:cNvSpPr/>
            <p:nvPr/>
          </p:nvSpPr>
          <p:spPr>
            <a:xfrm>
              <a:off x="8281389" y="3705956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포인트가 5개인 별 240"/>
            <p:cNvSpPr/>
            <p:nvPr/>
          </p:nvSpPr>
          <p:spPr>
            <a:xfrm>
              <a:off x="661389" y="468287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포인트가 5개인 별 241"/>
            <p:cNvSpPr/>
            <p:nvPr/>
          </p:nvSpPr>
          <p:spPr>
            <a:xfrm>
              <a:off x="497266" y="468287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1310066" y="468287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포인트가 5개인 별 243"/>
            <p:cNvSpPr/>
            <p:nvPr/>
          </p:nvSpPr>
          <p:spPr>
            <a:xfrm>
              <a:off x="1145943" y="468287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포인트가 5개인 별 244"/>
            <p:cNvSpPr/>
            <p:nvPr/>
          </p:nvSpPr>
          <p:spPr>
            <a:xfrm>
              <a:off x="1138127" y="383881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포인트가 5개인 별 245"/>
            <p:cNvSpPr/>
            <p:nvPr/>
          </p:nvSpPr>
          <p:spPr>
            <a:xfrm>
              <a:off x="974004" y="383881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포인트가 5개인 별 246"/>
            <p:cNvSpPr/>
            <p:nvPr/>
          </p:nvSpPr>
          <p:spPr>
            <a:xfrm>
              <a:off x="1786804" y="383881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포인트가 5개인 별 247"/>
            <p:cNvSpPr/>
            <p:nvPr/>
          </p:nvSpPr>
          <p:spPr>
            <a:xfrm>
              <a:off x="1622681" y="383881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포인트가 5개인 별 248"/>
            <p:cNvSpPr/>
            <p:nvPr/>
          </p:nvSpPr>
          <p:spPr>
            <a:xfrm>
              <a:off x="2193204" y="6214695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포인트가 5개인 별 249"/>
            <p:cNvSpPr/>
            <p:nvPr/>
          </p:nvSpPr>
          <p:spPr>
            <a:xfrm>
              <a:off x="2029081" y="6214695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포인트가 5개인 별 250"/>
            <p:cNvSpPr/>
            <p:nvPr/>
          </p:nvSpPr>
          <p:spPr>
            <a:xfrm>
              <a:off x="2841881" y="6214695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포인트가 5개인 별 251"/>
            <p:cNvSpPr/>
            <p:nvPr/>
          </p:nvSpPr>
          <p:spPr>
            <a:xfrm>
              <a:off x="2677758" y="6214695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포인트가 5개인 별 252"/>
            <p:cNvSpPr/>
            <p:nvPr/>
          </p:nvSpPr>
          <p:spPr>
            <a:xfrm>
              <a:off x="848958" y="5597279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포인트가 5개인 별 253"/>
            <p:cNvSpPr/>
            <p:nvPr/>
          </p:nvSpPr>
          <p:spPr>
            <a:xfrm>
              <a:off x="3013819" y="5558201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포인트가 5개인 별 254"/>
            <p:cNvSpPr/>
            <p:nvPr/>
          </p:nvSpPr>
          <p:spPr>
            <a:xfrm>
              <a:off x="2849696" y="5558201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포인트가 5개인 별 255"/>
            <p:cNvSpPr/>
            <p:nvPr/>
          </p:nvSpPr>
          <p:spPr>
            <a:xfrm>
              <a:off x="4764466" y="292441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포인트가 5개인 별 256"/>
            <p:cNvSpPr/>
            <p:nvPr/>
          </p:nvSpPr>
          <p:spPr>
            <a:xfrm>
              <a:off x="4600343" y="292441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포인트가 5개인 별 257"/>
            <p:cNvSpPr/>
            <p:nvPr/>
          </p:nvSpPr>
          <p:spPr>
            <a:xfrm>
              <a:off x="5303728" y="292441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포인트가 5개인 별 258"/>
            <p:cNvSpPr/>
            <p:nvPr/>
          </p:nvSpPr>
          <p:spPr>
            <a:xfrm>
              <a:off x="5139605" y="2924418"/>
              <a:ext cx="162486" cy="162486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0" name="그룹 259"/>
            <p:cNvGrpSpPr/>
            <p:nvPr/>
          </p:nvGrpSpPr>
          <p:grpSpPr>
            <a:xfrm>
              <a:off x="2993550" y="3237031"/>
              <a:ext cx="1539283" cy="414750"/>
              <a:chOff x="4923950" y="5784847"/>
              <a:chExt cx="1539283" cy="414750"/>
            </a:xfrm>
          </p:grpSpPr>
          <p:grpSp>
            <p:nvGrpSpPr>
              <p:cNvPr id="261" name="그룹 260"/>
              <p:cNvGrpSpPr/>
              <p:nvPr/>
            </p:nvGrpSpPr>
            <p:grpSpPr>
              <a:xfrm>
                <a:off x="4923950" y="5965956"/>
                <a:ext cx="1539283" cy="233641"/>
                <a:chOff x="2493366" y="4692048"/>
                <a:chExt cx="1539283" cy="233641"/>
              </a:xfrm>
            </p:grpSpPr>
            <p:grpSp>
              <p:nvGrpSpPr>
                <p:cNvPr id="266" name="그룹 265"/>
                <p:cNvGrpSpPr/>
                <p:nvPr/>
              </p:nvGrpSpPr>
              <p:grpSpPr>
                <a:xfrm>
                  <a:off x="2781092" y="4692048"/>
                  <a:ext cx="911002" cy="233641"/>
                  <a:chOff x="3283477" y="5704211"/>
                  <a:chExt cx="1287586" cy="330222"/>
                </a:xfrm>
              </p:grpSpPr>
              <p:sp>
                <p:nvSpPr>
                  <p:cNvPr id="269" name="모서리가 둥근 직사각형 268"/>
                  <p:cNvSpPr/>
                  <p:nvPr/>
                </p:nvSpPr>
                <p:spPr>
                  <a:xfrm>
                    <a:off x="3419872" y="5763106"/>
                    <a:ext cx="936104" cy="255417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타원 269"/>
                  <p:cNvSpPr/>
                  <p:nvPr/>
                </p:nvSpPr>
                <p:spPr>
                  <a:xfrm>
                    <a:off x="4184039" y="5728204"/>
                    <a:ext cx="387024" cy="290319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/>
                  <p:cNvSpPr/>
                  <p:nvPr/>
                </p:nvSpPr>
                <p:spPr>
                  <a:xfrm>
                    <a:off x="3283477" y="5704211"/>
                    <a:ext cx="422963" cy="33022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타원 271"/>
                  <p:cNvSpPr/>
                  <p:nvPr/>
                </p:nvSpPr>
                <p:spPr>
                  <a:xfrm>
                    <a:off x="3634959" y="5704211"/>
                    <a:ext cx="336727" cy="14473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타원 272"/>
                  <p:cNvSpPr/>
                  <p:nvPr/>
                </p:nvSpPr>
                <p:spPr>
                  <a:xfrm>
                    <a:off x="3886244" y="5704211"/>
                    <a:ext cx="336727" cy="14473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67" name="직선 화살표 연결선 266"/>
                <p:cNvCxnSpPr/>
                <p:nvPr/>
              </p:nvCxnSpPr>
              <p:spPr>
                <a:xfrm>
                  <a:off x="3745046" y="4849716"/>
                  <a:ext cx="28760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화살표 연결선 267"/>
                <p:cNvCxnSpPr/>
                <p:nvPr/>
              </p:nvCxnSpPr>
              <p:spPr>
                <a:xfrm flipH="1">
                  <a:off x="2493366" y="4834085"/>
                  <a:ext cx="20470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2" name="포인트가 5개인 별 261"/>
              <p:cNvSpPr/>
              <p:nvPr/>
            </p:nvSpPr>
            <p:spPr>
              <a:xfrm>
                <a:off x="5308993" y="5784847"/>
                <a:ext cx="162486" cy="162486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포인트가 5개인 별 262"/>
              <p:cNvSpPr/>
              <p:nvPr/>
            </p:nvSpPr>
            <p:spPr>
              <a:xfrm>
                <a:off x="5480931" y="5784847"/>
                <a:ext cx="162486" cy="162486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포인트가 5개인 별 263"/>
              <p:cNvSpPr/>
              <p:nvPr/>
            </p:nvSpPr>
            <p:spPr>
              <a:xfrm>
                <a:off x="5645054" y="5784847"/>
                <a:ext cx="162486" cy="162486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포인트가 5개인 별 264"/>
              <p:cNvSpPr/>
              <p:nvPr/>
            </p:nvSpPr>
            <p:spPr>
              <a:xfrm>
                <a:off x="5801362" y="5784847"/>
                <a:ext cx="162486" cy="162486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4589082" y="5800894"/>
              <a:ext cx="2576054" cy="417439"/>
              <a:chOff x="2574286" y="3276109"/>
              <a:chExt cx="2576054" cy="417439"/>
            </a:xfrm>
          </p:grpSpPr>
          <p:grpSp>
            <p:nvGrpSpPr>
              <p:cNvPr id="275" name="그룹 274"/>
              <p:cNvGrpSpPr/>
              <p:nvPr/>
            </p:nvGrpSpPr>
            <p:grpSpPr>
              <a:xfrm>
                <a:off x="2574286" y="3393012"/>
                <a:ext cx="2576054" cy="300536"/>
                <a:chOff x="2074102" y="4627842"/>
                <a:chExt cx="2576054" cy="300536"/>
              </a:xfrm>
            </p:grpSpPr>
            <p:grpSp>
              <p:nvGrpSpPr>
                <p:cNvPr id="280" name="그룹 279"/>
                <p:cNvGrpSpPr/>
                <p:nvPr/>
              </p:nvGrpSpPr>
              <p:grpSpPr>
                <a:xfrm>
                  <a:off x="2671734" y="4627842"/>
                  <a:ext cx="1300276" cy="300536"/>
                  <a:chOff x="3128912" y="5613469"/>
                  <a:chExt cx="1837775" cy="424770"/>
                </a:xfrm>
              </p:grpSpPr>
              <p:sp>
                <p:nvSpPr>
                  <p:cNvPr id="283" name="모서리가 둥근 직사각형 282"/>
                  <p:cNvSpPr/>
                  <p:nvPr/>
                </p:nvSpPr>
                <p:spPr>
                  <a:xfrm>
                    <a:off x="3419872" y="5763106"/>
                    <a:ext cx="936104" cy="255417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타원 283"/>
                  <p:cNvSpPr/>
                  <p:nvPr/>
                </p:nvSpPr>
                <p:spPr>
                  <a:xfrm>
                    <a:off x="4184039" y="5728205"/>
                    <a:ext cx="338260" cy="310034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모서리가 둥근 직사각형 284"/>
                  <p:cNvSpPr/>
                  <p:nvPr/>
                </p:nvSpPr>
                <p:spPr>
                  <a:xfrm rot="19647444">
                    <a:off x="4327661" y="5740354"/>
                    <a:ext cx="518668" cy="65389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모서리가 둥근 직사각형 285"/>
                  <p:cNvSpPr/>
                  <p:nvPr/>
                </p:nvSpPr>
                <p:spPr>
                  <a:xfrm rot="21024910">
                    <a:off x="4390623" y="5853228"/>
                    <a:ext cx="576064" cy="118159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타원 286"/>
                  <p:cNvSpPr/>
                  <p:nvPr/>
                </p:nvSpPr>
                <p:spPr>
                  <a:xfrm>
                    <a:off x="4301259" y="5758206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타원 287"/>
                  <p:cNvSpPr/>
                  <p:nvPr/>
                </p:nvSpPr>
                <p:spPr>
                  <a:xfrm>
                    <a:off x="4343811" y="5772416"/>
                    <a:ext cx="106104" cy="10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원형 288"/>
                  <p:cNvSpPr/>
                  <p:nvPr/>
                </p:nvSpPr>
                <p:spPr>
                  <a:xfrm>
                    <a:off x="3128912" y="5613469"/>
                    <a:ext cx="576064" cy="318267"/>
                  </a:xfrm>
                  <a:prstGeom prst="pie">
                    <a:avLst>
                      <a:gd name="adj1" fmla="val 21596555"/>
                      <a:gd name="adj2" fmla="val 11937246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0" name="타원 289"/>
                  <p:cNvSpPr/>
                  <p:nvPr/>
                </p:nvSpPr>
                <p:spPr>
                  <a:xfrm>
                    <a:off x="3853554" y="5854985"/>
                    <a:ext cx="373568" cy="17025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타원 290"/>
                  <p:cNvSpPr/>
                  <p:nvPr/>
                </p:nvSpPr>
                <p:spPr>
                  <a:xfrm>
                    <a:off x="3364413" y="5864560"/>
                    <a:ext cx="373568" cy="17025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타원 291"/>
                  <p:cNvSpPr/>
                  <p:nvPr/>
                </p:nvSpPr>
                <p:spPr>
                  <a:xfrm>
                    <a:off x="3369713" y="5704211"/>
                    <a:ext cx="336727" cy="14473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타원 292"/>
                  <p:cNvSpPr/>
                  <p:nvPr/>
                </p:nvSpPr>
                <p:spPr>
                  <a:xfrm>
                    <a:off x="3634959" y="5704211"/>
                    <a:ext cx="336727" cy="14473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타원 293"/>
                  <p:cNvSpPr/>
                  <p:nvPr/>
                </p:nvSpPr>
                <p:spPr>
                  <a:xfrm>
                    <a:off x="3886244" y="5704211"/>
                    <a:ext cx="336727" cy="14473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81" name="직선 화살표 연결선 280"/>
                <p:cNvCxnSpPr/>
                <p:nvPr/>
              </p:nvCxnSpPr>
              <p:spPr>
                <a:xfrm>
                  <a:off x="4018585" y="4740301"/>
                  <a:ext cx="63157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직선 화살표 연결선 281"/>
                <p:cNvCxnSpPr/>
                <p:nvPr/>
              </p:nvCxnSpPr>
              <p:spPr>
                <a:xfrm flipH="1">
                  <a:off x="2074102" y="4740301"/>
                  <a:ext cx="4520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6" name="포인트가 5개인 별 275"/>
              <p:cNvSpPr/>
              <p:nvPr/>
            </p:nvSpPr>
            <p:spPr>
              <a:xfrm>
                <a:off x="3300438" y="3276109"/>
                <a:ext cx="162486" cy="162486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포인트가 5개인 별 276"/>
              <p:cNvSpPr/>
              <p:nvPr/>
            </p:nvSpPr>
            <p:spPr>
              <a:xfrm>
                <a:off x="3472376" y="3276109"/>
                <a:ext cx="162486" cy="162486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포인트가 5개인 별 277"/>
              <p:cNvSpPr/>
              <p:nvPr/>
            </p:nvSpPr>
            <p:spPr>
              <a:xfrm>
                <a:off x="3636499" y="3276109"/>
                <a:ext cx="162486" cy="162486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포인트가 5개인 별 278"/>
              <p:cNvSpPr/>
              <p:nvPr/>
            </p:nvSpPr>
            <p:spPr>
              <a:xfrm>
                <a:off x="3792807" y="3276109"/>
                <a:ext cx="162486" cy="162486"/>
              </a:xfrm>
              <a:prstGeom prst="star5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직사각형 76"/>
          <p:cNvSpPr/>
          <p:nvPr/>
        </p:nvSpPr>
        <p:spPr>
          <a:xfrm>
            <a:off x="153251" y="2122503"/>
            <a:ext cx="8851900" cy="458988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1689200" y="2616108"/>
            <a:ext cx="5359550" cy="3235654"/>
            <a:chOff x="1130400" y="2929107"/>
            <a:chExt cx="5359550" cy="3235654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6" t="16437" r="11615" b="3416"/>
            <a:stretch/>
          </p:blipFill>
          <p:spPr>
            <a:xfrm>
              <a:off x="1130400" y="2929107"/>
              <a:ext cx="5359550" cy="323565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2902017" y="4477785"/>
              <a:ext cx="977833" cy="3168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20</a:t>
              </a:r>
              <a:r>
                <a:rPr lang="ko-KR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포인트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7405428" y="5921448"/>
            <a:ext cx="1423271" cy="685933"/>
            <a:chOff x="9264161" y="3002584"/>
            <a:chExt cx="1098980" cy="529644"/>
          </a:xfrm>
          <a:solidFill>
            <a:schemeClr val="tx1">
              <a:alpha val="10000"/>
            </a:schemeClr>
          </a:solidFill>
        </p:grpSpPr>
        <p:sp>
          <p:nvSpPr>
            <p:cNvPr id="296" name="왼쪽 화살표 295"/>
            <p:cNvSpPr/>
            <p:nvPr/>
          </p:nvSpPr>
          <p:spPr>
            <a:xfrm>
              <a:off x="9264161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왼쪽 화살표 296"/>
            <p:cNvSpPr/>
            <p:nvPr/>
          </p:nvSpPr>
          <p:spPr>
            <a:xfrm rot="10800000">
              <a:off x="9931093" y="314882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왼쪽 화살표 297"/>
            <p:cNvSpPr/>
            <p:nvPr/>
          </p:nvSpPr>
          <p:spPr>
            <a:xfrm rot="5400000">
              <a:off x="9588193" y="3026907"/>
              <a:ext cx="432048" cy="383401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41411</TotalTime>
  <Words>285</Words>
  <Application>Microsoft Office PowerPoint</Application>
  <PresentationFormat>화면 슬라이드 쇼(4:3)</PresentationFormat>
  <Paragraphs>62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굴림</vt:lpstr>
      <vt:lpstr>나눔바른고딕</vt:lpstr>
      <vt:lpstr>맑은 고딕</vt:lpstr>
      <vt:lpstr>Arial</vt:lpstr>
      <vt:lpstr>Wingdings</vt:lpstr>
      <vt:lpstr>디자인 사용자 지정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최낙영</dc:creator>
  <cp:lastModifiedBy>최낙영</cp:lastModifiedBy>
  <cp:revision>3223</cp:revision>
  <cp:lastPrinted>2016-10-25T11:02:16Z</cp:lastPrinted>
  <dcterms:created xsi:type="dcterms:W3CDTF">2012-05-10T05:57:06Z</dcterms:created>
  <dcterms:modified xsi:type="dcterms:W3CDTF">2018-01-23T05:03:44Z</dcterms:modified>
</cp:coreProperties>
</file>