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685" r:id="rId3"/>
    <p:sldId id="701" r:id="rId4"/>
    <p:sldId id="707" r:id="rId5"/>
    <p:sldId id="703" r:id="rId6"/>
    <p:sldId id="704" r:id="rId7"/>
    <p:sldId id="705" r:id="rId8"/>
    <p:sldId id="708" r:id="rId9"/>
    <p:sldId id="706" r:id="rId10"/>
    <p:sldId id="709" r:id="rId11"/>
    <p:sldId id="710" r:id="rId12"/>
    <p:sldId id="713" r:id="rId13"/>
    <p:sldId id="712" r:id="rId14"/>
    <p:sldId id="702" r:id="rId15"/>
    <p:sldId id="711" r:id="rId16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CE"/>
    <a:srgbClr val="EE8E00"/>
    <a:srgbClr val="FEFCBC"/>
    <a:srgbClr val="DC50A0"/>
    <a:srgbClr val="FF6600"/>
    <a:srgbClr val="BC4800"/>
    <a:srgbClr val="000000"/>
    <a:srgbClr val="FCDE04"/>
    <a:srgbClr val="FFFFFF"/>
    <a:srgbClr val="093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4248" autoAdjust="0"/>
  </p:normalViewPr>
  <p:slideViewPr>
    <p:cSldViewPr>
      <p:cViewPr varScale="1">
        <p:scale>
          <a:sx n="137" d="100"/>
          <a:sy n="137" d="100"/>
        </p:scale>
        <p:origin x="4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690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51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043" y="0"/>
            <a:ext cx="2918150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9A5063-23B5-4416-BD35-ABC03D2641AA}" type="datetimeFigureOut">
              <a:rPr lang="ko-KR" altLang="en-US"/>
              <a:pPr>
                <a:defRPr/>
              </a:pPr>
              <a:t>2017.11.08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420" y="4686618"/>
            <a:ext cx="5388923" cy="4439289"/>
          </a:xfrm>
          <a:prstGeom prst="rect">
            <a:avLst/>
          </a:prstGeom>
        </p:spPr>
        <p:txBody>
          <a:bodyPr vert="horz" lIns="90608" tIns="45304" rIns="90608" bIns="453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659"/>
            <a:ext cx="2918151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043" y="9371659"/>
            <a:ext cx="2918150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43F817-414B-48AF-95AF-51CBCA8281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F817-414B-48AF-95AF-51CBCA82810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107950" y="102306"/>
          <a:ext cx="8914130" cy="23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Page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3534231" y="3519715"/>
            <a:ext cx="6371768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4171951" y="103202"/>
            <a:ext cx="4843406" cy="23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파일명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idx="1"/>
          </p:nvPr>
        </p:nvSpPr>
        <p:spPr bwMode="auto">
          <a:xfrm>
            <a:off x="600075" y="95250"/>
            <a:ext cx="3043231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838" y="88900"/>
            <a:ext cx="8924925" cy="662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2075" y="6694488"/>
            <a:ext cx="6657975" cy="2000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© 2014 </a:t>
            </a:r>
            <a:r>
              <a:rPr kumimoji="0" lang="en-US" altLang="ko-KR" sz="700" b="1" dirty="0" smtClean="0">
                <a:solidFill>
                  <a:srgbClr val="669900"/>
                </a:solidFill>
                <a:latin typeface="맑은 고딕" pitchFamily="50" charset="-127"/>
                <a:ea typeface="맑은 고딕" pitchFamily="50" charset="-127"/>
              </a:rPr>
              <a:t>SANGROK</a:t>
            </a:r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. All Rights Reserved. </a:t>
            </a:r>
            <a:endParaRPr kumimoji="0" lang="en-US" altLang="ko-KR" sz="7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3" r:id="rId3"/>
    <p:sldLayoutId id="2147483669" r:id="rId4"/>
    <p:sldLayoutId id="2147483671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5446"/>
              </p:ext>
            </p:extLst>
          </p:nvPr>
        </p:nvGraphicFramePr>
        <p:xfrm>
          <a:off x="4572000" y="3786190"/>
          <a:ext cx="4155269" cy="2339712"/>
        </p:xfrm>
        <a:graphic>
          <a:graphicData uri="http://schemas.openxmlformats.org/drawingml/2006/table">
            <a:tbl>
              <a:tblPr/>
              <a:tblGrid>
                <a:gridCol w="107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05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 Information</a:t>
                      </a: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온라인 학습용 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이벤트 게임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(HTML5)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기간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17.8. 1 ~ 2017.12.31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3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 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YBMNET |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잉글루사업부 </a:t>
                      </a:r>
                      <a:r>
                        <a:rPr kumimoji="0" lang="en-US" altLang="ko-KR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운영개발팀    박정민 대리님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2009 – 0322  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/   HP:</a:t>
                      </a:r>
                      <a:r>
                        <a:rPr kumimoji="0" lang="en-US" altLang="ko-KR" sz="800" baseline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010 – 9165 - 1352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jeongmin@ybm.co.kr</a:t>
                      </a:r>
                      <a:endParaRPr kumimoji="0"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72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상록영상 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웹사업부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최낙영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실장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070) 4477 – 3332 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  FAX:  02) 420- 1254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MAIL:  master@srmm.kr  /   HP: 010 – 5572 - 7272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98425" y="1990724"/>
            <a:ext cx="8921750" cy="126524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게임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호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– </a:t>
            </a:r>
            <a:r>
              <a:rPr lang="en-US" altLang="ko-KR" sz="3200" b="1">
                <a:solidFill>
                  <a:schemeClr val="bg1"/>
                </a:solidFill>
                <a:latin typeface="맑은 고딕"/>
                <a:ea typeface="맑은 고딕"/>
              </a:rPr>
              <a:t>Crocodile Roulette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806" y="6349183"/>
            <a:ext cx="642942" cy="1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7172325" y="3234293"/>
            <a:ext cx="1057275" cy="2952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solidFill>
                  <a:schemeClr val="tx1"/>
                </a:solidFill>
              </a:rPr>
              <a:t>v </a:t>
            </a:r>
            <a:r>
              <a:rPr kumimoji="0" lang="en-US" altLang="ko-KR" sz="1200" b="1" kern="0" smtClean="0">
                <a:solidFill>
                  <a:schemeClr val="tx1"/>
                </a:solidFill>
              </a:rPr>
              <a:t>0.2</a:t>
            </a:r>
            <a:endParaRPr kumimoji="0"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0747" y="1510458"/>
            <a:ext cx="41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/>
                <a:ea typeface="맑은 고딕"/>
              </a:rPr>
              <a:t>온라인 </a:t>
            </a:r>
            <a:r>
              <a:rPr lang="ko-KR" altLang="en-US" b="1" dirty="0" err="1" smtClean="0">
                <a:latin typeface="맑은 고딕"/>
                <a:ea typeface="맑은 고딕"/>
              </a:rPr>
              <a:t>학습사이트</a:t>
            </a:r>
            <a:r>
              <a:rPr lang="ko-KR" altLang="en-US" b="1" dirty="0" smtClean="0">
                <a:latin typeface="맑은 고딕"/>
                <a:ea typeface="맑은 고딕"/>
              </a:rPr>
              <a:t> 활용 </a:t>
            </a:r>
            <a:r>
              <a:rPr lang="en-US" altLang="ko-KR" b="1" dirty="0" smtClean="0">
                <a:latin typeface="맑은 고딕"/>
                <a:ea typeface="맑은 고딕"/>
              </a:rPr>
              <a:t>- HTML </a:t>
            </a:r>
            <a:r>
              <a:rPr lang="ko-KR" altLang="en-US" b="1" dirty="0" smtClean="0">
                <a:latin typeface="맑은 고딕"/>
                <a:ea typeface="맑은 고딕"/>
              </a:rPr>
              <a:t>게임</a:t>
            </a:r>
            <a:endParaRPr kumimoji="0" lang="ko-KR" altLang="en-US" b="1" kern="0" dirty="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" y="6194432"/>
            <a:ext cx="1639127" cy="389386"/>
          </a:xfrm>
          <a:prstGeom prst="rect">
            <a:avLst/>
          </a:prstGeom>
        </p:spPr>
      </p:pic>
      <p:pic>
        <p:nvPicPr>
          <p:cNvPr id="28674" name="Picture 2" descr="YBMNE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2783"/>
            <a:ext cx="1393590" cy="2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66951" y="4719007"/>
            <a:ext cx="182095" cy="1498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956684" y="3883468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43468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26862" y="494607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0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2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659085"/>
            <a:ext cx="278439" cy="23859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796675" y="4101181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43468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26862" y="494607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0934" y="480002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691358" y="4091549"/>
            <a:ext cx="756942" cy="42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79390" y="4048777"/>
            <a:ext cx="2107948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생이빨이 터치되면 실패음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074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모서리가 둥근 직사각형 35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2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411618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2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38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329703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659085"/>
            <a:ext cx="278439" cy="23859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796675" y="4101181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43468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26862" y="494607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0934" y="480002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691358" y="4091549"/>
            <a:ext cx="756942" cy="42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79390" y="4048777"/>
            <a:ext cx="2107948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생이빨이 터치되면 실패음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5100" y="211571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17886" y="2863184"/>
            <a:ext cx="5483446" cy="2779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27013" r="9685" b="20570"/>
          <a:stretch/>
        </p:blipFill>
        <p:spPr bwMode="auto">
          <a:xfrm flipH="1">
            <a:off x="1964531" y="3431899"/>
            <a:ext cx="2946369" cy="17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39784" y="422282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Miss!</a:t>
            </a:r>
          </a:p>
        </p:txBody>
      </p:sp>
      <p:pic>
        <p:nvPicPr>
          <p:cNvPr id="37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70" y="3522617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22404" y="512361"/>
            <a:ext cx="4744682" cy="90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- 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총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번의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Miss 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기회가 주어짐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 (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긴급 마취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팝업의 악어캐릭터는 잠에서 반쯤 깨어날듯말듯하며 찌푸린 표정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Miss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 효과음과 함께 팝업창 표시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,.. 2</a:t>
            </a:r>
            <a:r>
              <a:rPr lang="ko-KR" altLang="en-US" sz="1100" smtClean="0">
                <a:solidFill>
                  <a:srgbClr val="0070C0"/>
                </a:solidFill>
                <a:latin typeface="+mn-ea"/>
                <a:ea typeface="+mn-ea"/>
              </a:rPr>
              <a:t>초뒤 팝업창 사라지고 게임 이어짐</a:t>
            </a:r>
            <a:r>
              <a:rPr lang="en-US" altLang="ko-KR" sz="110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1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2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5349074" y="4101181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43468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26862" y="494607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0934" y="480002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3937802" y="3729731"/>
            <a:ext cx="756942" cy="42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585843" y="4988768"/>
            <a:ext cx="137864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마취약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개 소진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70959" y="4390453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71147" y="4244402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329703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411618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>
          <a:xfrm>
            <a:off x="251520" y="2780928"/>
            <a:ext cx="6048672" cy="352839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796136" y="542577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4736" y="49495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39036" y="46066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00936" y="43399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/>
          <a:stretch/>
        </p:blipFill>
        <p:spPr bwMode="auto">
          <a:xfrm rot="18805089">
            <a:off x="5271453" y="4617084"/>
            <a:ext cx="1970813" cy="15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10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9578" y="6094679"/>
            <a:ext cx="2107948" cy="508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실패하면 악어가 깨어나서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손가락을 물고 게임이 종료됨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3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329703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주사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26" y="4116182"/>
            <a:ext cx="821000" cy="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585843" y="4988768"/>
            <a:ext cx="137864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개 모두 소진 시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8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10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>
          <a:xfrm>
            <a:off x="251520" y="2780928"/>
            <a:ext cx="6048672" cy="352839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796136" y="542577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2405" y="512361"/>
            <a:ext cx="3415162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현재까지 획득한 점수만 포인트로 적립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!!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4736" y="49495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39036" y="46066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00936" y="4339925"/>
            <a:ext cx="1440160" cy="1244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/>
          <a:stretch/>
        </p:blipFill>
        <p:spPr bwMode="auto">
          <a:xfrm rot="18805089">
            <a:off x="5271453" y="4617084"/>
            <a:ext cx="1970813" cy="15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65100" y="211571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689200" y="2789407"/>
            <a:ext cx="5359550" cy="3235654"/>
            <a:chOff x="1130400" y="2929107"/>
            <a:chExt cx="5359550" cy="323565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16437" r="11615" b="3416"/>
            <a:stretch/>
          </p:blipFill>
          <p:spPr>
            <a:xfrm>
              <a:off x="1130400" y="2929107"/>
              <a:ext cx="5359550" cy="323565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902017" y="4477785"/>
              <a:ext cx="977833" cy="3168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21</a:t>
              </a:r>
              <a:r>
                <a:rPr lang="ko-KR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포인트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1640" y="2520336"/>
            <a:ext cx="6437160" cy="39243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시작화면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40317" y="2759344"/>
            <a:ext cx="3806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맑은 고딕"/>
                <a:ea typeface="맑은 고딕"/>
              </a:rPr>
              <a:t>Crocodile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Roulette</a:t>
            </a:r>
            <a:endParaRPr lang="en-US" altLang="ko-KR" sz="32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2090" y="868334"/>
            <a:ext cx="328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  <a:ea typeface="맑은 고딕" panose="020B0503020000020004" pitchFamily="50" charset="-127"/>
              </a:rPr>
              <a:t>게임제목</a:t>
            </a:r>
            <a:r>
              <a:rPr lang="en-US" altLang="ko-KR" b="1">
                <a:solidFill>
                  <a:srgbClr val="0070C0"/>
                </a:solidFill>
                <a:ea typeface="맑은 고딕" panose="020B0503020000020004" pitchFamily="50" charset="-127"/>
              </a:rPr>
              <a:t>: Crocodile Roulette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1432560" y="3710431"/>
            <a:ext cx="6235784" cy="2644648"/>
          </a:xfrm>
          <a:prstGeom prst="round2SameRect">
            <a:avLst>
              <a:gd name="adj1" fmla="val 2255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27461" y="3409354"/>
            <a:ext cx="1591552" cy="300345"/>
            <a:chOff x="3522961" y="3416974"/>
            <a:chExt cx="1591552" cy="30034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522961" y="3416974"/>
              <a:ext cx="1591552" cy="300345"/>
            </a:xfrm>
            <a:prstGeom prst="round2SameRect">
              <a:avLst>
                <a:gd name="adj1" fmla="val 4809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    How To Play</a:t>
              </a:r>
              <a:endParaRPr lang="ko-KR" altLang="en-US" sz="14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64471" y="3481388"/>
              <a:ext cx="200225" cy="200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</a:t>
              </a: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228184" y="5326380"/>
            <a:ext cx="1215682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START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180" y="3726181"/>
            <a:ext cx="6248400" cy="621530"/>
          </a:xfrm>
          <a:prstGeom prst="rect">
            <a:avLst/>
          </a:prstGeom>
          <a:noFill/>
        </p:spPr>
        <p:txBody>
          <a:bodyPr wrap="square" lIns="288000" tIns="144000" rIns="0" bIns="0" rtlCol="0">
            <a:no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악어 이빨을 터치하는 게임입니다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순간 마취되는 이빨만을 터치하여 모든 이빨을 제거하면 최고점수로 게임이 끝납니다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 기회가 주어지며 최종 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Miss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생기면 악어가 깨어나고 손을 물어 게임이 종료됩니다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57216" y="4910244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58639" y="5551751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31580" y="5006075"/>
            <a:ext cx="1260299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마취된 이빨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305" y="5644250"/>
            <a:ext cx="1260299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생 이빨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851920" y="4900245"/>
            <a:ext cx="587109" cy="1172895"/>
            <a:chOff x="7727526" y="3297032"/>
            <a:chExt cx="821000" cy="1640150"/>
          </a:xfrm>
        </p:grpSpPr>
        <p:pic>
          <p:nvPicPr>
            <p:cNvPr id="23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직사각형 24"/>
          <p:cNvSpPr/>
          <p:nvPr/>
        </p:nvSpPr>
        <p:spPr>
          <a:xfrm>
            <a:off x="4441380" y="5006075"/>
            <a:ext cx="1538341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긴급 마취주사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(2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개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1379" y="5634725"/>
            <a:ext cx="1538341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마취주사 소진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83847" y="42221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81454" y="38094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47941" y="3948219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82147" y="4914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34397" y="4673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5649554" y="4355857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45268" y="4930656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43782" y="487259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942057" y="3672448"/>
            <a:ext cx="749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22404" y="512361"/>
            <a:ext cx="436561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총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12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개의 턱이빨을 터치하여 제거합니다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en-US" altLang="ko-KR" sz="1100" b="1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이때 마취된 이빨이 빠른속도로 좌우로 반복하여 변경됩니다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84829" y="3684186"/>
            <a:ext cx="275718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빠른속도록 좌우로 번갈아가면서 </a:t>
            </a:r>
            <a:endParaRPr lang="en-US" altLang="ko-KR" sz="11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       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잠깐씩 마취된다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4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78699" y="40888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82147" y="4914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34397" y="4673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43782" y="487259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178493" y="4307133"/>
            <a:ext cx="18559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598362" y="426299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88647" y="4408140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60690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345600" y="4570693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3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78699" y="40888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82147" y="4914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34397" y="4673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45268" y="5127150"/>
            <a:ext cx="347794" cy="30756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43782" y="487259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377816" y="4789168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598362" y="4262998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88647" y="4408140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319588" y="4986338"/>
            <a:ext cx="66392" cy="979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557430" y="4957763"/>
            <a:ext cx="33620" cy="979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54895" y="4920006"/>
            <a:ext cx="7285" cy="1357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437164" y="5774574"/>
            <a:ext cx="231130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마취된 이빨이 터치되면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성공음과 함께</a:t>
            </a:r>
            <a:r>
              <a:rPr lang="en-US" altLang="ko-KR" sz="1100" b="1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이빨이 빠져나감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5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9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82147" y="4914327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34397" y="4673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10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43782" y="487259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5673874" y="4391248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3797825" y="4734555"/>
            <a:ext cx="601434" cy="138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29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48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34397" y="4673027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10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867936" y="4590151"/>
            <a:ext cx="383264" cy="1124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25640" y="4878042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3370161" y="4311864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30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7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10</a:t>
            </a:r>
            <a:r>
              <a:rPr lang="en-US" altLang="ko-KR" b="1" smtClean="0">
                <a:solidFill>
                  <a:schemeClr val="bg1"/>
                </a:solidFill>
              </a:rPr>
              <a:t> / 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43782" y="5127151"/>
            <a:ext cx="244600" cy="249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06057" y="4572000"/>
            <a:ext cx="534165" cy="2280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3351276" y="4777541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28954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29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0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" y="2132856"/>
            <a:ext cx="6175877" cy="41172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05030" y="5172379"/>
            <a:ext cx="288032" cy="2497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52190" y="5127151"/>
            <a:ext cx="288032" cy="2753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097" y="4800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88647" y="43936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6347" y="40824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9797" y="39110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99597" y="380307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2347" y="4946077"/>
            <a:ext cx="28803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77297" y="47619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06501" y="2350953"/>
            <a:ext cx="1842050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</a:rPr>
              <a:t>2</a:t>
            </a:r>
            <a:r>
              <a:rPr lang="en-US" altLang="ko-KR" b="1" smtClean="0">
                <a:solidFill>
                  <a:schemeClr val="bg1"/>
                </a:solidFill>
              </a:rPr>
              <a:t> / 12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99597" y="4800027"/>
            <a:ext cx="638574" cy="477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98362" y="4248485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93033" y="4917049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089">
            <a:off x="4939843" y="3862364"/>
            <a:ext cx="1970813" cy="19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2643468" y="4660327"/>
            <a:ext cx="288032" cy="50405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727526" y="3297032"/>
            <a:ext cx="821000" cy="1640150"/>
            <a:chOff x="7727526" y="3297032"/>
            <a:chExt cx="821000" cy="1640150"/>
          </a:xfrm>
        </p:grpSpPr>
        <p:pic>
          <p:nvPicPr>
            <p:cNvPr id="29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329703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주사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526" y="4116182"/>
              <a:ext cx="821000" cy="82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4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39915</TotalTime>
  <Words>290</Words>
  <Application>Microsoft Office PowerPoint</Application>
  <PresentationFormat>화면 슬라이드 쇼(4:3)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굴림</vt:lpstr>
      <vt:lpstr>나눔바른고딕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최낙영</dc:creator>
  <cp:lastModifiedBy>최낙영</cp:lastModifiedBy>
  <cp:revision>3140</cp:revision>
  <cp:lastPrinted>2016-10-25T11:02:16Z</cp:lastPrinted>
  <dcterms:created xsi:type="dcterms:W3CDTF">2012-05-10T05:57:06Z</dcterms:created>
  <dcterms:modified xsi:type="dcterms:W3CDTF">2017-11-08T07:12:58Z</dcterms:modified>
</cp:coreProperties>
</file>