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6" r:id="rId2"/>
    <p:sldId id="685" r:id="rId3"/>
    <p:sldId id="688" r:id="rId4"/>
    <p:sldId id="690" r:id="rId5"/>
    <p:sldId id="691" r:id="rId6"/>
    <p:sldId id="689" r:id="rId7"/>
    <p:sldId id="693" r:id="rId8"/>
    <p:sldId id="694" r:id="rId9"/>
    <p:sldId id="695" r:id="rId10"/>
    <p:sldId id="696" r:id="rId11"/>
    <p:sldId id="698" r:id="rId12"/>
    <p:sldId id="699" r:id="rId13"/>
    <p:sldId id="701" r:id="rId14"/>
    <p:sldId id="700" r:id="rId15"/>
    <p:sldId id="702" r:id="rId16"/>
    <p:sldId id="697" r:id="rId17"/>
    <p:sldId id="703" r:id="rId18"/>
    <p:sldId id="705" r:id="rId19"/>
  </p:sldIdLst>
  <p:sldSz cx="9144000" cy="6858000" type="screen4x3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FEFCBC"/>
    <a:srgbClr val="DC50A0"/>
    <a:srgbClr val="FF6600"/>
    <a:srgbClr val="FAF2CE"/>
    <a:srgbClr val="BC4800"/>
    <a:srgbClr val="000000"/>
    <a:srgbClr val="FCDE04"/>
    <a:srgbClr val="FFFFFF"/>
    <a:srgbClr val="093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84248" autoAdjust="0"/>
  </p:normalViewPr>
  <p:slideViewPr>
    <p:cSldViewPr>
      <p:cViewPr varScale="1">
        <p:scale>
          <a:sx n="92" d="100"/>
          <a:sy n="92" d="100"/>
        </p:scale>
        <p:origin x="96" y="3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3690" y="-10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151" cy="493080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6043" y="0"/>
            <a:ext cx="2918150" cy="493080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9A5063-23B5-4416-BD35-ABC03D2641AA}" type="datetimeFigureOut">
              <a:rPr lang="ko-KR" altLang="en-US"/>
              <a:pPr>
                <a:defRPr/>
              </a:pPr>
              <a:t>2017.10.12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08" tIns="45304" rIns="90608" bIns="4530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420" y="4686618"/>
            <a:ext cx="5388923" cy="4439289"/>
          </a:xfrm>
          <a:prstGeom prst="rect">
            <a:avLst/>
          </a:prstGeom>
        </p:spPr>
        <p:txBody>
          <a:bodyPr vert="horz" lIns="90608" tIns="45304" rIns="90608" bIns="4530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659"/>
            <a:ext cx="2918151" cy="493079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6043" y="9371659"/>
            <a:ext cx="2918150" cy="493079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43F817-414B-48AF-95AF-51CBCA8281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08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43F817-414B-48AF-95AF-51CBCA828100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0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ChangeArrowheads="1"/>
          </p:cNvSpPr>
          <p:nvPr userDrawn="1"/>
        </p:nvSpPr>
        <p:spPr bwMode="auto">
          <a:xfrm>
            <a:off x="88900" y="82550"/>
            <a:ext cx="8940800" cy="26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게임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ChangeArrowheads="1"/>
          </p:cNvSpPr>
          <p:nvPr userDrawn="1"/>
        </p:nvSpPr>
        <p:spPr bwMode="auto">
          <a:xfrm>
            <a:off x="88900" y="82550"/>
            <a:ext cx="8940800" cy="26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691480"/>
            <a:ext cx="8902700" cy="500776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 userDrawn="1"/>
        </p:nvSpPr>
        <p:spPr>
          <a:xfrm>
            <a:off x="160020" y="2133600"/>
            <a:ext cx="8793480" cy="4520682"/>
          </a:xfrm>
          <a:prstGeom prst="roundRect">
            <a:avLst>
              <a:gd name="adj" fmla="val 41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2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게임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ChangeArrowheads="1"/>
          </p:cNvSpPr>
          <p:nvPr userDrawn="1"/>
        </p:nvSpPr>
        <p:spPr bwMode="auto">
          <a:xfrm>
            <a:off x="88900" y="82550"/>
            <a:ext cx="8940800" cy="26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691480"/>
            <a:ext cx="8902700" cy="500776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 userDrawn="1"/>
        </p:nvSpPr>
        <p:spPr>
          <a:xfrm>
            <a:off x="160020" y="2133600"/>
            <a:ext cx="8793480" cy="4520682"/>
          </a:xfrm>
          <a:prstGeom prst="roundRect">
            <a:avLst>
              <a:gd name="adj" fmla="val 412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9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/>
        </p:nvGraphicFramePr>
        <p:xfrm>
          <a:off x="107950" y="102306"/>
          <a:ext cx="8914130" cy="234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3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Title</a:t>
                      </a:r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Page</a:t>
                      </a:r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  <p:cxnSp>
        <p:nvCxnSpPr>
          <p:cNvPr id="12" name="직선 연결선 11"/>
          <p:cNvCxnSpPr/>
          <p:nvPr userDrawn="1"/>
        </p:nvCxnSpPr>
        <p:spPr>
          <a:xfrm rot="5400000">
            <a:off x="3534231" y="3519715"/>
            <a:ext cx="6371768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개체 틀 1"/>
          <p:cNvSpPr>
            <a:spLocks noGrp="1"/>
          </p:cNvSpPr>
          <p:nvPr>
            <p:ph type="title" hasCustomPrompt="1"/>
          </p:nvPr>
        </p:nvSpPr>
        <p:spPr bwMode="auto">
          <a:xfrm>
            <a:off x="4171951" y="103202"/>
            <a:ext cx="4843406" cy="23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페이지 파일명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idx="1"/>
          </p:nvPr>
        </p:nvSpPr>
        <p:spPr bwMode="auto">
          <a:xfrm>
            <a:off x="600075" y="95250"/>
            <a:ext cx="3043231" cy="23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0" bIns="45720" numCol="1" anchor="t" anchorCtr="0" compatLnSpc="1">
            <a:prstTxWarp prst="textNoShape">
              <a:avLst/>
            </a:prstTxWarp>
          </a:bodyPr>
          <a:lstStyle>
            <a:lvl1pPr algn="l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838" y="88900"/>
            <a:ext cx="8924925" cy="6621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27" name="Rectangle 30"/>
          <p:cNvSpPr>
            <a:spLocks noChangeArrowheads="1"/>
          </p:cNvSpPr>
          <p:nvPr/>
        </p:nvSpPr>
        <p:spPr bwMode="auto">
          <a:xfrm>
            <a:off x="92075" y="6694488"/>
            <a:ext cx="6657975" cy="20005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 sz="7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© 2014 </a:t>
            </a:r>
            <a:r>
              <a:rPr kumimoji="0" lang="en-US" altLang="ko-KR" sz="700" b="1" dirty="0" smtClean="0">
                <a:solidFill>
                  <a:srgbClr val="669900"/>
                </a:solidFill>
                <a:latin typeface="맑은 고딕" pitchFamily="50" charset="-127"/>
                <a:ea typeface="맑은 고딕" pitchFamily="50" charset="-127"/>
              </a:rPr>
              <a:t>SANGROK</a:t>
            </a:r>
            <a:r>
              <a:rPr kumimoji="0" lang="en-US" altLang="ko-KR" sz="7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. All Rights Reserved. </a:t>
            </a:r>
            <a:endParaRPr kumimoji="0" lang="en-US" altLang="ko-KR" sz="70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2" r:id="rId2"/>
    <p:sldLayoutId id="2147483673" r:id="rId3"/>
    <p:sldLayoutId id="2147483669" r:id="rId4"/>
    <p:sldLayoutId id="2147483671" r:id="rId5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95446"/>
              </p:ext>
            </p:extLst>
          </p:nvPr>
        </p:nvGraphicFramePr>
        <p:xfrm>
          <a:off x="4572000" y="3786190"/>
          <a:ext cx="4155269" cy="2339712"/>
        </p:xfrm>
        <a:graphic>
          <a:graphicData uri="http://schemas.openxmlformats.org/drawingml/2006/table">
            <a:tbl>
              <a:tblPr/>
              <a:tblGrid>
                <a:gridCol w="1076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05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 Information</a:t>
                      </a: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7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0" dirty="0" smtClean="0">
                          <a:solidFill>
                            <a:schemeClr val="tx1"/>
                          </a:solidFill>
                        </a:rPr>
                        <a:t>온라인 학습용 </a:t>
                      </a:r>
                      <a:r>
                        <a:rPr lang="en-US" altLang="ko-KR" sz="800" b="1" kern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1" kern="0" dirty="0" smtClean="0">
                          <a:solidFill>
                            <a:schemeClr val="tx1"/>
                          </a:solidFill>
                        </a:rPr>
                        <a:t>이벤트 게임</a:t>
                      </a:r>
                      <a:r>
                        <a:rPr lang="en-US" altLang="ko-KR" sz="800" b="1" kern="0" dirty="0" smtClean="0">
                          <a:solidFill>
                            <a:schemeClr val="tx1"/>
                          </a:solidFill>
                        </a:rPr>
                        <a:t>(HTML5) </a:t>
                      </a:r>
                      <a:r>
                        <a:rPr lang="ko-KR" altLang="en-US" sz="800" b="1" kern="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7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 기간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17.8. 1 ~ 2017.12.31</a:t>
                      </a: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403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클라이언트 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0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itchFamily="50" charset="-127"/>
                        </a:rPr>
                        <a:t>YBMNET | </a:t>
                      </a:r>
                      <a:r>
                        <a:rPr kumimoji="0" lang="ko-KR" altLang="en-US" sz="800" b="0" i="0" u="none" strike="noStrike" kern="0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itchFamily="50" charset="-127"/>
                        </a:rPr>
                        <a:t>잉글루사업부 </a:t>
                      </a:r>
                      <a:r>
                        <a:rPr kumimoji="0" lang="en-US" altLang="ko-KR" sz="800" b="0" i="0" u="none" strike="noStrike" kern="0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kern="0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itchFamily="50" charset="-127"/>
                        </a:rPr>
                        <a:t>운영개발팀    박정민 대리님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TEL: 02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2009 – 0322    </a:t>
                      </a:r>
                      <a:r>
                        <a:rPr kumimoji="0" lang="en-US" altLang="ko-KR" sz="800" smtClean="0">
                          <a:latin typeface="+mn-ea"/>
                          <a:ea typeface="+mn-ea"/>
                        </a:rPr>
                        <a:t>/   HP:</a:t>
                      </a:r>
                      <a:r>
                        <a:rPr kumimoji="0" lang="en-US" altLang="ko-KR" sz="800" baseline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en-US" altLang="ko-KR" sz="800" smtClean="0">
                          <a:latin typeface="+mn-ea"/>
                          <a:ea typeface="+mn-ea"/>
                        </a:rPr>
                        <a:t>010 – 9165 - 1352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5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MAIL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jeongmin@ybm.co.kr</a:t>
                      </a:r>
                      <a:endParaRPr kumimoji="0"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572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상록영상 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웹사업부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최낙영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실장</a:t>
                      </a: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TEL: 070) 4477 – 3332  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  FAX:  02) 420- 1254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MAIL:  master@srmm.kr  /   HP: 010 – 5572 - 7272</a:t>
                      </a: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98425" y="1990724"/>
            <a:ext cx="8921750" cy="126524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smtClean="0">
                <a:solidFill>
                  <a:schemeClr val="bg1"/>
                </a:solidFill>
                <a:latin typeface="맑은 고딕"/>
                <a:ea typeface="맑은 고딕"/>
              </a:rPr>
              <a:t>HTML</a:t>
            </a:r>
            <a:r>
              <a:rPr lang="ko-KR" altLang="en-US" sz="3200" b="1" smtClean="0">
                <a:solidFill>
                  <a:schemeClr val="bg1"/>
                </a:solidFill>
                <a:latin typeface="맑은 고딕"/>
                <a:ea typeface="맑은 고딕"/>
              </a:rPr>
              <a:t>게임 </a:t>
            </a:r>
            <a:r>
              <a:rPr lang="en-US" altLang="ko-KR" sz="3200" b="1" smtClean="0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r>
              <a:rPr lang="ko-KR" altLang="en-US" sz="3200" b="1" smtClean="0">
                <a:solidFill>
                  <a:schemeClr val="bg1"/>
                </a:solidFill>
                <a:latin typeface="맑은 고딕"/>
                <a:ea typeface="맑은 고딕"/>
              </a:rPr>
              <a:t>호</a:t>
            </a:r>
            <a:r>
              <a:rPr lang="en-US" altLang="ko-KR" sz="3200" b="1" smtClean="0">
                <a:solidFill>
                  <a:schemeClr val="bg1"/>
                </a:solidFill>
                <a:latin typeface="맑은 고딕"/>
                <a:ea typeface="맑은 고딕"/>
              </a:rPr>
              <a:t> – </a:t>
            </a:r>
            <a:r>
              <a:rPr lang="en-US" altLang="ko-KR" sz="3200" b="1">
                <a:solidFill>
                  <a:schemeClr val="bg1"/>
                </a:solidFill>
                <a:latin typeface="맑은 고딕"/>
                <a:ea typeface="맑은 고딕"/>
              </a:rPr>
              <a:t>Build a Bridge</a:t>
            </a:r>
            <a:endParaRPr kumimoji="0" lang="ko-KR" altLang="en-US" sz="3200" b="1" kern="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806" y="6349183"/>
            <a:ext cx="642942" cy="18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7172325" y="3234293"/>
            <a:ext cx="1057275" cy="2952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>
                <a:solidFill>
                  <a:schemeClr val="tx1"/>
                </a:solidFill>
              </a:rPr>
              <a:t>v </a:t>
            </a:r>
            <a:r>
              <a:rPr kumimoji="0" lang="en-US" altLang="ko-KR" sz="1200" b="1" kern="0" smtClean="0">
                <a:solidFill>
                  <a:schemeClr val="tx1"/>
                </a:solidFill>
              </a:rPr>
              <a:t>0.1</a:t>
            </a:r>
            <a:endParaRPr kumimoji="0" lang="ko-KR" alt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0747" y="1510458"/>
            <a:ext cx="4130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맑은 고딕"/>
                <a:ea typeface="맑은 고딕"/>
              </a:rPr>
              <a:t>온라인 </a:t>
            </a:r>
            <a:r>
              <a:rPr lang="ko-KR" altLang="en-US" b="1" dirty="0" err="1" smtClean="0">
                <a:latin typeface="맑은 고딕"/>
                <a:ea typeface="맑은 고딕"/>
              </a:rPr>
              <a:t>학습사이트</a:t>
            </a:r>
            <a:r>
              <a:rPr lang="ko-KR" altLang="en-US" b="1" dirty="0" smtClean="0">
                <a:latin typeface="맑은 고딕"/>
                <a:ea typeface="맑은 고딕"/>
              </a:rPr>
              <a:t> 활용 </a:t>
            </a:r>
            <a:r>
              <a:rPr lang="en-US" altLang="ko-KR" b="1" dirty="0" smtClean="0">
                <a:latin typeface="맑은 고딕"/>
                <a:ea typeface="맑은 고딕"/>
              </a:rPr>
              <a:t>- HTML </a:t>
            </a:r>
            <a:r>
              <a:rPr lang="ko-KR" altLang="en-US" b="1" dirty="0" smtClean="0">
                <a:latin typeface="맑은 고딕"/>
                <a:ea typeface="맑은 고딕"/>
              </a:rPr>
              <a:t>게임</a:t>
            </a:r>
            <a:endParaRPr kumimoji="0" lang="ko-KR" altLang="en-US" b="1" kern="0" dirty="0"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7" y="6194432"/>
            <a:ext cx="1639127" cy="389386"/>
          </a:xfrm>
          <a:prstGeom prst="rect">
            <a:avLst/>
          </a:prstGeom>
        </p:spPr>
      </p:pic>
      <p:pic>
        <p:nvPicPr>
          <p:cNvPr id="28674" name="Picture 2" descr="YBMNET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12783"/>
            <a:ext cx="1393590" cy="2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81101" y="2510185"/>
            <a:ext cx="7578412" cy="192758"/>
            <a:chOff x="781101" y="3164235"/>
            <a:chExt cx="7578412" cy="192758"/>
          </a:xfrm>
        </p:grpSpPr>
        <p:grpSp>
          <p:nvGrpSpPr>
            <p:cNvPr id="66" name="그룹 65"/>
            <p:cNvGrpSpPr/>
            <p:nvPr/>
          </p:nvGrpSpPr>
          <p:grpSpPr>
            <a:xfrm rot="5400000">
              <a:off x="2578452" y="1366884"/>
              <a:ext cx="192757" cy="3787460"/>
              <a:chOff x="2339752" y="4109904"/>
              <a:chExt cx="936106" cy="2824972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 rot="5400000">
              <a:off x="6369404" y="1366885"/>
              <a:ext cx="192757" cy="3787460"/>
              <a:chOff x="2339752" y="4109904"/>
              <a:chExt cx="936106" cy="2824972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2196" y="1254251"/>
            <a:ext cx="3715748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진행바 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이동율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 * max point = 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획득포인트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1960" y="302786"/>
            <a:ext cx="493204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 탈출구까지 이동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(10 Frame Per Second)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미사일 아이템은 </a:t>
            </a:r>
            <a:r>
              <a:rPr lang="en-US" altLang="ko-KR" sz="110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개까지 획득 가능</a:t>
            </a:r>
            <a:endParaRPr lang="en-US" altLang="ko-KR" sz="110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차단벽이 닿게되면 비행기 폭파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게임 끝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초간격으로 총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단계로 나뉘어 난이도가 높아짐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 속도와 통과 폭의 조절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3107757" y="2140737"/>
            <a:ext cx="2930806" cy="90238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3964237" y="2151327"/>
            <a:ext cx="1140443" cy="659217"/>
            <a:chOff x="3027209" y="2276872"/>
            <a:chExt cx="1363225" cy="112351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L 도형 14"/>
            <p:cNvSpPr/>
            <p:nvPr/>
          </p:nvSpPr>
          <p:spPr>
            <a:xfrm rot="4633372">
              <a:off x="2963083" y="2581139"/>
              <a:ext cx="883375" cy="755124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L 도형 100"/>
            <p:cNvSpPr/>
            <p:nvPr/>
          </p:nvSpPr>
          <p:spPr>
            <a:xfrm rot="529006" flipH="1" flipV="1">
              <a:off x="3641192" y="2537302"/>
              <a:ext cx="749242" cy="838151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390740" y="2276872"/>
              <a:ext cx="583775" cy="672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>
            <a:off x="4568560" y="3165364"/>
            <a:ext cx="0" cy="2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그룹 220"/>
          <p:cNvGrpSpPr/>
          <p:nvPr/>
        </p:nvGrpSpPr>
        <p:grpSpPr>
          <a:xfrm>
            <a:off x="4148629" y="5050298"/>
            <a:ext cx="1180272" cy="819400"/>
            <a:chOff x="4350256" y="5537948"/>
            <a:chExt cx="799324" cy="611392"/>
          </a:xfrm>
        </p:grpSpPr>
        <p:grpSp>
          <p:nvGrpSpPr>
            <p:cNvPr id="222" name="그룹 221"/>
            <p:cNvGrpSpPr/>
            <p:nvPr/>
          </p:nvGrpSpPr>
          <p:grpSpPr>
            <a:xfrm>
              <a:off x="4350256" y="5537948"/>
              <a:ext cx="799324" cy="461188"/>
              <a:chOff x="5051566" y="5128052"/>
              <a:chExt cx="799324" cy="461188"/>
            </a:xfrm>
          </p:grpSpPr>
          <p:sp>
            <p:nvSpPr>
              <p:cNvPr id="225" name="직사각형 224"/>
              <p:cNvSpPr/>
              <p:nvPr/>
            </p:nvSpPr>
            <p:spPr>
              <a:xfrm>
                <a:off x="5051566" y="5216236"/>
                <a:ext cx="640844" cy="3730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altLang="ko-KR" sz="1200" b="1" smtClean="0"/>
                  <a:t>10</a:t>
                </a:r>
                <a:r>
                  <a:rPr lang="en-US" altLang="ko-KR" sz="1200" smtClean="0"/>
                  <a:t>ton  </a:t>
                </a:r>
                <a:endParaRPr lang="ko-KR" altLang="en-US" sz="1200"/>
              </a:p>
            </p:txBody>
          </p:sp>
          <p:sp>
            <p:nvSpPr>
              <p:cNvPr id="226" name="원형 225"/>
              <p:cNvSpPr/>
              <p:nvPr/>
            </p:nvSpPr>
            <p:spPr>
              <a:xfrm>
                <a:off x="5480323" y="5128052"/>
                <a:ext cx="370567" cy="370567"/>
              </a:xfrm>
              <a:prstGeom prst="pie">
                <a:avLst>
                  <a:gd name="adj1" fmla="val 126916"/>
                  <a:gd name="adj2" fmla="val 539299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한쪽 모서리가 둥근 사각형 226"/>
              <p:cNvSpPr/>
              <p:nvPr/>
            </p:nvSpPr>
            <p:spPr>
              <a:xfrm>
                <a:off x="5562869" y="5209677"/>
                <a:ext cx="144017" cy="379563"/>
              </a:xfrm>
              <a:prstGeom prst="round1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3" name="사다리꼴 222"/>
            <p:cNvSpPr/>
            <p:nvPr/>
          </p:nvSpPr>
          <p:spPr>
            <a:xfrm>
              <a:off x="4533900" y="5984135"/>
              <a:ext cx="281940" cy="134725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4405124" y="6057900"/>
              <a:ext cx="540256" cy="91440"/>
            </a:xfrm>
            <a:prstGeom prst="round1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52399" y="3730337"/>
            <a:ext cx="2420348" cy="2918113"/>
            <a:chOff x="152399" y="3730337"/>
            <a:chExt cx="2420348" cy="2918113"/>
          </a:xfrm>
        </p:grpSpPr>
        <p:sp>
          <p:nvSpPr>
            <p:cNvPr id="104" name="직사각형 103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원호 104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 flipH="1">
            <a:off x="6671757" y="3730337"/>
            <a:ext cx="2258013" cy="2918113"/>
            <a:chOff x="152399" y="3730337"/>
            <a:chExt cx="2420348" cy="2918113"/>
          </a:xfrm>
        </p:grpSpPr>
        <p:sp>
          <p:nvSpPr>
            <p:cNvPr id="108" name="직사각형 107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원호 108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124841" y="4286250"/>
            <a:ext cx="8804929" cy="2425128"/>
          </a:xfrm>
          <a:prstGeom prst="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644181" y="6608618"/>
            <a:ext cx="1741496" cy="6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167048" y="5883924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5517555" y="3672520"/>
            <a:ext cx="3862175" cy="61280"/>
            <a:chOff x="2484768" y="3198807"/>
            <a:chExt cx="3777285" cy="61885"/>
          </a:xfrm>
        </p:grpSpPr>
        <p:sp>
          <p:nvSpPr>
            <p:cNvPr id="115" name="직사각형 114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17" name="직선 연결선 116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/>
          <p:cNvGrpSpPr/>
          <p:nvPr/>
        </p:nvGrpSpPr>
        <p:grpSpPr>
          <a:xfrm>
            <a:off x="656167" y="3957505"/>
            <a:ext cx="524933" cy="1304505"/>
            <a:chOff x="655422" y="4109904"/>
            <a:chExt cx="524933" cy="3556551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-254866" y="3672520"/>
            <a:ext cx="3862175" cy="61280"/>
            <a:chOff x="2484768" y="3198807"/>
            <a:chExt cx="3777285" cy="61885"/>
          </a:xfrm>
        </p:grpSpPr>
        <p:sp>
          <p:nvSpPr>
            <p:cNvPr id="150" name="직사각형 149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52" name="직선 연결선 151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369738" y="3714775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모서리가 둥근 직사각형 162"/>
          <p:cNvSpPr/>
          <p:nvPr/>
        </p:nvSpPr>
        <p:spPr>
          <a:xfrm>
            <a:off x="4102002" y="6228606"/>
            <a:ext cx="81614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4" name="그룹 163"/>
          <p:cNvGrpSpPr/>
          <p:nvPr/>
        </p:nvGrpSpPr>
        <p:grpSpPr>
          <a:xfrm>
            <a:off x="7984067" y="3957505"/>
            <a:ext cx="524933" cy="1304505"/>
            <a:chOff x="655422" y="4109904"/>
            <a:chExt cx="524933" cy="3556551"/>
          </a:xfrm>
        </p:grpSpPr>
        <p:cxnSp>
          <p:nvCxnSpPr>
            <p:cNvPr id="168" name="직선 연결선 167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8124428" y="3743404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01"/>
          <p:cNvSpPr/>
          <p:nvPr/>
        </p:nvSpPr>
        <p:spPr>
          <a:xfrm rot="20064185">
            <a:off x="3271170" y="6200290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325940" y="4849572"/>
            <a:ext cx="615637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 rot="151976">
            <a:off x="5341705" y="6265666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311281" y="4503184"/>
            <a:ext cx="432048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4134065" y="2647375"/>
            <a:ext cx="81614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4809978" y="4473386"/>
            <a:ext cx="1998212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smtClean="0">
                <a:latin typeface="+mn-ea"/>
                <a:ea typeface="+mn-ea"/>
              </a:rPr>
              <a:t>+5</a:t>
            </a:r>
            <a:r>
              <a:rPr lang="ko-KR" altLang="en-US" sz="1400" smtClean="0">
                <a:latin typeface="+mn-ea"/>
                <a:ea typeface="+mn-ea"/>
              </a:rPr>
              <a:t>점</a:t>
            </a:r>
            <a:endParaRPr lang="en-US" altLang="ko-KR" sz="1400" smtClean="0">
              <a:latin typeface="+mn-ea"/>
              <a:ea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243736" y="4321653"/>
            <a:ext cx="1998212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+0.5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미터 수면 상승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23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81101" y="2510185"/>
            <a:ext cx="7578412" cy="192758"/>
            <a:chOff x="781101" y="3164235"/>
            <a:chExt cx="7578412" cy="192758"/>
          </a:xfrm>
        </p:grpSpPr>
        <p:grpSp>
          <p:nvGrpSpPr>
            <p:cNvPr id="66" name="그룹 65"/>
            <p:cNvGrpSpPr/>
            <p:nvPr/>
          </p:nvGrpSpPr>
          <p:grpSpPr>
            <a:xfrm rot="5400000">
              <a:off x="2578452" y="1366884"/>
              <a:ext cx="192757" cy="3787460"/>
              <a:chOff x="2339752" y="4109904"/>
              <a:chExt cx="936106" cy="2824972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 rot="5400000">
              <a:off x="6369404" y="1366885"/>
              <a:ext cx="192757" cy="3787460"/>
              <a:chOff x="2339752" y="4109904"/>
              <a:chExt cx="936106" cy="2824972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2196" y="1254251"/>
            <a:ext cx="3715748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진행바 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이동율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 * max point = 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획득포인트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1960" y="302786"/>
            <a:ext cx="493204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 탈출구까지 이동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(10 Frame Per Second)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미사일 아이템은 </a:t>
            </a:r>
            <a:r>
              <a:rPr lang="en-US" altLang="ko-KR" sz="110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개까지 획득 가능</a:t>
            </a:r>
            <a:endParaRPr lang="en-US" altLang="ko-KR" sz="110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차단벽이 닿게되면 비행기 폭파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게임 끝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초간격으로 총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단계로 나뉘어 난이도가 높아짐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 속도와 통과 폭의 조절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3107757" y="2140737"/>
            <a:ext cx="2930806" cy="90238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4091237" y="2151327"/>
            <a:ext cx="962642" cy="659218"/>
            <a:chOff x="3179018" y="2276872"/>
            <a:chExt cx="1150691" cy="112351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L 도형 14"/>
            <p:cNvSpPr/>
            <p:nvPr/>
          </p:nvSpPr>
          <p:spPr>
            <a:xfrm rot="4633372">
              <a:off x="3114892" y="2581140"/>
              <a:ext cx="883376" cy="755124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L 도형 100"/>
            <p:cNvSpPr/>
            <p:nvPr/>
          </p:nvSpPr>
          <p:spPr>
            <a:xfrm rot="529006" flipH="1" flipV="1">
              <a:off x="3580467" y="2537302"/>
              <a:ext cx="749242" cy="838152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421102" y="2276872"/>
              <a:ext cx="583775" cy="6722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>
            <a:off x="4568560" y="3165364"/>
            <a:ext cx="0" cy="2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그룹 220"/>
          <p:cNvGrpSpPr/>
          <p:nvPr/>
        </p:nvGrpSpPr>
        <p:grpSpPr>
          <a:xfrm>
            <a:off x="4148629" y="5050298"/>
            <a:ext cx="1180272" cy="819400"/>
            <a:chOff x="4350256" y="5537948"/>
            <a:chExt cx="799324" cy="611392"/>
          </a:xfrm>
        </p:grpSpPr>
        <p:grpSp>
          <p:nvGrpSpPr>
            <p:cNvPr id="222" name="그룹 221"/>
            <p:cNvGrpSpPr/>
            <p:nvPr/>
          </p:nvGrpSpPr>
          <p:grpSpPr>
            <a:xfrm>
              <a:off x="4350256" y="5537948"/>
              <a:ext cx="799324" cy="461188"/>
              <a:chOff x="5051566" y="5128052"/>
              <a:chExt cx="799324" cy="461188"/>
            </a:xfrm>
          </p:grpSpPr>
          <p:sp>
            <p:nvSpPr>
              <p:cNvPr id="225" name="직사각형 224"/>
              <p:cNvSpPr/>
              <p:nvPr/>
            </p:nvSpPr>
            <p:spPr>
              <a:xfrm>
                <a:off x="5051566" y="5216236"/>
                <a:ext cx="640844" cy="3730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altLang="ko-KR" sz="1200" b="1" smtClean="0"/>
                  <a:t>10</a:t>
                </a:r>
                <a:r>
                  <a:rPr lang="en-US" altLang="ko-KR" sz="1200" smtClean="0"/>
                  <a:t>ton  </a:t>
                </a:r>
                <a:endParaRPr lang="ko-KR" altLang="en-US" sz="1200"/>
              </a:p>
            </p:txBody>
          </p:sp>
          <p:sp>
            <p:nvSpPr>
              <p:cNvPr id="226" name="원형 225"/>
              <p:cNvSpPr/>
              <p:nvPr/>
            </p:nvSpPr>
            <p:spPr>
              <a:xfrm>
                <a:off x="5480323" y="5128052"/>
                <a:ext cx="370567" cy="370567"/>
              </a:xfrm>
              <a:prstGeom prst="pie">
                <a:avLst>
                  <a:gd name="adj1" fmla="val 126916"/>
                  <a:gd name="adj2" fmla="val 539299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한쪽 모서리가 둥근 사각형 226"/>
              <p:cNvSpPr/>
              <p:nvPr/>
            </p:nvSpPr>
            <p:spPr>
              <a:xfrm>
                <a:off x="5562869" y="5209677"/>
                <a:ext cx="144017" cy="379563"/>
              </a:xfrm>
              <a:prstGeom prst="round1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3" name="사다리꼴 222"/>
            <p:cNvSpPr/>
            <p:nvPr/>
          </p:nvSpPr>
          <p:spPr>
            <a:xfrm>
              <a:off x="4533900" y="5984135"/>
              <a:ext cx="281940" cy="134725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4405124" y="6057900"/>
              <a:ext cx="540256" cy="91440"/>
            </a:xfrm>
            <a:prstGeom prst="round1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52399" y="3730337"/>
            <a:ext cx="2420348" cy="2918113"/>
            <a:chOff x="152399" y="3730337"/>
            <a:chExt cx="2420348" cy="2918113"/>
          </a:xfrm>
        </p:grpSpPr>
        <p:sp>
          <p:nvSpPr>
            <p:cNvPr id="104" name="직사각형 103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원호 104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 flipH="1">
            <a:off x="6671757" y="3730337"/>
            <a:ext cx="2258013" cy="2918113"/>
            <a:chOff x="152399" y="3730337"/>
            <a:chExt cx="2420348" cy="2918113"/>
          </a:xfrm>
        </p:grpSpPr>
        <p:sp>
          <p:nvSpPr>
            <p:cNvPr id="108" name="직사각형 107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원호 108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124841" y="4152901"/>
            <a:ext cx="8804929" cy="2558478"/>
          </a:xfrm>
          <a:prstGeom prst="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644181" y="6608618"/>
            <a:ext cx="1741496" cy="6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5055313" y="3672520"/>
            <a:ext cx="3862175" cy="61280"/>
            <a:chOff x="2484768" y="3198807"/>
            <a:chExt cx="3777285" cy="61885"/>
          </a:xfrm>
        </p:grpSpPr>
        <p:sp>
          <p:nvSpPr>
            <p:cNvPr id="115" name="직사각형 114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17" name="직선 연결선 116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/>
          <p:cNvGrpSpPr/>
          <p:nvPr/>
        </p:nvGrpSpPr>
        <p:grpSpPr>
          <a:xfrm>
            <a:off x="656167" y="3957505"/>
            <a:ext cx="524933" cy="1304505"/>
            <a:chOff x="655422" y="4109904"/>
            <a:chExt cx="524933" cy="3556551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179568" y="3672520"/>
            <a:ext cx="3862175" cy="61280"/>
            <a:chOff x="2484768" y="3198807"/>
            <a:chExt cx="3777285" cy="61885"/>
          </a:xfrm>
        </p:grpSpPr>
        <p:sp>
          <p:nvSpPr>
            <p:cNvPr id="150" name="직사각형 149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52" name="직선 연결선 151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369738" y="3714775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그룹 163"/>
          <p:cNvGrpSpPr/>
          <p:nvPr/>
        </p:nvGrpSpPr>
        <p:grpSpPr>
          <a:xfrm>
            <a:off x="7984067" y="3957505"/>
            <a:ext cx="524933" cy="1304505"/>
            <a:chOff x="655422" y="4109904"/>
            <a:chExt cx="524933" cy="3556551"/>
          </a:xfrm>
        </p:grpSpPr>
        <p:cxnSp>
          <p:nvCxnSpPr>
            <p:cNvPr id="168" name="직선 연결선 167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8124428" y="3743404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27"/>
          <p:cNvSpPr/>
          <p:nvPr/>
        </p:nvSpPr>
        <p:spPr>
          <a:xfrm>
            <a:off x="4325940" y="4849572"/>
            <a:ext cx="615637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 rot="151976">
            <a:off x="5341705" y="6265666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311281" y="4503184"/>
            <a:ext cx="432048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4261066" y="2647375"/>
            <a:ext cx="609264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4134065" y="4120575"/>
            <a:ext cx="81614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43"/>
          <p:cNvSpPr/>
          <p:nvPr/>
        </p:nvSpPr>
        <p:spPr>
          <a:xfrm rot="20064185">
            <a:off x="3368474" y="6178186"/>
            <a:ext cx="677254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167048" y="5883924"/>
            <a:ext cx="927925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102002" y="6228606"/>
            <a:ext cx="99297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5114778" y="4111436"/>
            <a:ext cx="1998212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smtClean="0">
                <a:latin typeface="+mn-ea"/>
                <a:ea typeface="+mn-ea"/>
              </a:rPr>
              <a:t>+10</a:t>
            </a:r>
            <a:r>
              <a:rPr lang="ko-KR" altLang="en-US" sz="1400" smtClean="0">
                <a:latin typeface="+mn-ea"/>
                <a:ea typeface="+mn-ea"/>
              </a:rPr>
              <a:t>점</a:t>
            </a:r>
            <a:endParaRPr lang="en-US" altLang="ko-KR" sz="1400" smtClean="0">
              <a:latin typeface="+mn-ea"/>
              <a:ea typeface="+mn-ea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1253261" y="4140678"/>
            <a:ext cx="1998212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+1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미터 수면 상승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16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81101" y="2510185"/>
            <a:ext cx="7578412" cy="192758"/>
            <a:chOff x="781101" y="3164235"/>
            <a:chExt cx="7578412" cy="192758"/>
          </a:xfrm>
        </p:grpSpPr>
        <p:grpSp>
          <p:nvGrpSpPr>
            <p:cNvPr id="66" name="그룹 65"/>
            <p:cNvGrpSpPr/>
            <p:nvPr/>
          </p:nvGrpSpPr>
          <p:grpSpPr>
            <a:xfrm rot="5400000">
              <a:off x="2578452" y="1366884"/>
              <a:ext cx="192757" cy="3787460"/>
              <a:chOff x="2339752" y="4109904"/>
              <a:chExt cx="936106" cy="2824972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 rot="5400000">
              <a:off x="6369404" y="1366885"/>
              <a:ext cx="192757" cy="3787460"/>
              <a:chOff x="2339752" y="4109904"/>
              <a:chExt cx="936106" cy="2824972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2196" y="1254251"/>
            <a:ext cx="3715748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진행바 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이동율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 * max point = 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획득포인트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1960" y="302786"/>
            <a:ext cx="493204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 탈출구까지 이동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(10 Frame Per Second)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미사일 아이템은 </a:t>
            </a:r>
            <a:r>
              <a:rPr lang="en-US" altLang="ko-KR" sz="110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개까지 획득 가능</a:t>
            </a:r>
            <a:endParaRPr lang="en-US" altLang="ko-KR" sz="110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차단벽이 닿게되면 비행기 폭파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게임 끝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초간격으로 총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단계로 나뉘어 난이도가 높아짐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 속도와 통과 폭의 조절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3107757" y="2140737"/>
            <a:ext cx="2930806" cy="90238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4091237" y="2151327"/>
            <a:ext cx="962642" cy="659218"/>
            <a:chOff x="3179018" y="2276872"/>
            <a:chExt cx="1150691" cy="112351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L 도형 14"/>
            <p:cNvSpPr/>
            <p:nvPr/>
          </p:nvSpPr>
          <p:spPr>
            <a:xfrm rot="4633372">
              <a:off x="3114892" y="2581140"/>
              <a:ext cx="883376" cy="755124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L 도형 100"/>
            <p:cNvSpPr/>
            <p:nvPr/>
          </p:nvSpPr>
          <p:spPr>
            <a:xfrm rot="529006" flipH="1" flipV="1">
              <a:off x="3580467" y="2537302"/>
              <a:ext cx="749242" cy="838152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421102" y="2276872"/>
              <a:ext cx="583775" cy="6722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>
            <a:off x="4565120" y="3482206"/>
            <a:ext cx="0" cy="2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그룹 220"/>
          <p:cNvGrpSpPr/>
          <p:nvPr/>
        </p:nvGrpSpPr>
        <p:grpSpPr>
          <a:xfrm>
            <a:off x="4148629" y="5050298"/>
            <a:ext cx="1180272" cy="819400"/>
            <a:chOff x="4350256" y="5537948"/>
            <a:chExt cx="799324" cy="611392"/>
          </a:xfrm>
        </p:grpSpPr>
        <p:grpSp>
          <p:nvGrpSpPr>
            <p:cNvPr id="222" name="그룹 221"/>
            <p:cNvGrpSpPr/>
            <p:nvPr/>
          </p:nvGrpSpPr>
          <p:grpSpPr>
            <a:xfrm>
              <a:off x="4350256" y="5537948"/>
              <a:ext cx="799324" cy="461188"/>
              <a:chOff x="5051566" y="5128052"/>
              <a:chExt cx="799324" cy="461188"/>
            </a:xfrm>
          </p:grpSpPr>
          <p:sp>
            <p:nvSpPr>
              <p:cNvPr id="225" name="직사각형 224"/>
              <p:cNvSpPr/>
              <p:nvPr/>
            </p:nvSpPr>
            <p:spPr>
              <a:xfrm>
                <a:off x="5051566" y="5216236"/>
                <a:ext cx="640844" cy="3730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altLang="ko-KR" sz="1200" b="1" smtClean="0"/>
                  <a:t>10</a:t>
                </a:r>
                <a:r>
                  <a:rPr lang="en-US" altLang="ko-KR" sz="1200" smtClean="0"/>
                  <a:t>ton  </a:t>
                </a:r>
                <a:endParaRPr lang="ko-KR" altLang="en-US" sz="1200"/>
              </a:p>
            </p:txBody>
          </p:sp>
          <p:sp>
            <p:nvSpPr>
              <p:cNvPr id="226" name="원형 225"/>
              <p:cNvSpPr/>
              <p:nvPr/>
            </p:nvSpPr>
            <p:spPr>
              <a:xfrm>
                <a:off x="5480323" y="5128052"/>
                <a:ext cx="370567" cy="370567"/>
              </a:xfrm>
              <a:prstGeom prst="pie">
                <a:avLst>
                  <a:gd name="adj1" fmla="val 126916"/>
                  <a:gd name="adj2" fmla="val 539299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한쪽 모서리가 둥근 사각형 226"/>
              <p:cNvSpPr/>
              <p:nvPr/>
            </p:nvSpPr>
            <p:spPr>
              <a:xfrm>
                <a:off x="5562869" y="5209677"/>
                <a:ext cx="144017" cy="379563"/>
              </a:xfrm>
              <a:prstGeom prst="round1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3" name="사다리꼴 222"/>
            <p:cNvSpPr/>
            <p:nvPr/>
          </p:nvSpPr>
          <p:spPr>
            <a:xfrm>
              <a:off x="4533900" y="5984135"/>
              <a:ext cx="281940" cy="134725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4405124" y="6057900"/>
              <a:ext cx="540256" cy="91440"/>
            </a:xfrm>
            <a:prstGeom prst="round1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52399" y="3730337"/>
            <a:ext cx="2420348" cy="2918113"/>
            <a:chOff x="152399" y="3730337"/>
            <a:chExt cx="2420348" cy="2918113"/>
          </a:xfrm>
        </p:grpSpPr>
        <p:sp>
          <p:nvSpPr>
            <p:cNvPr id="104" name="직사각형 103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원호 104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 flipH="1">
            <a:off x="6671757" y="3730337"/>
            <a:ext cx="2258013" cy="2918113"/>
            <a:chOff x="152399" y="3730337"/>
            <a:chExt cx="2420348" cy="2918113"/>
          </a:xfrm>
        </p:grpSpPr>
        <p:sp>
          <p:nvSpPr>
            <p:cNvPr id="108" name="직사각형 107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원호 108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124841" y="4144489"/>
            <a:ext cx="8804929" cy="2566890"/>
          </a:xfrm>
          <a:prstGeom prst="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644181" y="6608618"/>
            <a:ext cx="1741496" cy="6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5055173" y="3672520"/>
            <a:ext cx="3862175" cy="61280"/>
            <a:chOff x="2484768" y="3198807"/>
            <a:chExt cx="3777285" cy="61885"/>
          </a:xfrm>
        </p:grpSpPr>
        <p:sp>
          <p:nvSpPr>
            <p:cNvPr id="115" name="직사각형 114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17" name="직선 연결선 116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/>
          <p:cNvGrpSpPr/>
          <p:nvPr/>
        </p:nvGrpSpPr>
        <p:grpSpPr>
          <a:xfrm>
            <a:off x="656167" y="3957505"/>
            <a:ext cx="524933" cy="1304505"/>
            <a:chOff x="655422" y="4109904"/>
            <a:chExt cx="524933" cy="3556551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143604" y="3672520"/>
            <a:ext cx="3862175" cy="61280"/>
            <a:chOff x="2484768" y="3198807"/>
            <a:chExt cx="3777285" cy="61885"/>
          </a:xfrm>
        </p:grpSpPr>
        <p:sp>
          <p:nvSpPr>
            <p:cNvPr id="150" name="직사각형 149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52" name="직선 연결선 151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369738" y="3714775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그룹 163"/>
          <p:cNvGrpSpPr/>
          <p:nvPr/>
        </p:nvGrpSpPr>
        <p:grpSpPr>
          <a:xfrm>
            <a:off x="7984067" y="3957505"/>
            <a:ext cx="524933" cy="1304505"/>
            <a:chOff x="655422" y="4109904"/>
            <a:chExt cx="524933" cy="3556551"/>
          </a:xfrm>
        </p:grpSpPr>
        <p:cxnSp>
          <p:nvCxnSpPr>
            <p:cNvPr id="168" name="직선 연결선 167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8124428" y="3743404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27"/>
          <p:cNvSpPr/>
          <p:nvPr/>
        </p:nvSpPr>
        <p:spPr>
          <a:xfrm>
            <a:off x="4325940" y="4849572"/>
            <a:ext cx="615637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 rot="151976">
            <a:off x="5341705" y="6265666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311281" y="4503184"/>
            <a:ext cx="432048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4261066" y="3739823"/>
            <a:ext cx="609264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4134065" y="4120575"/>
            <a:ext cx="81614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43"/>
          <p:cNvSpPr/>
          <p:nvPr/>
        </p:nvSpPr>
        <p:spPr>
          <a:xfrm rot="20064185">
            <a:off x="3368474" y="6178186"/>
            <a:ext cx="677254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167048" y="5883924"/>
            <a:ext cx="927925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102002" y="6228606"/>
            <a:ext cx="99297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4876653" y="3749486"/>
            <a:ext cx="1998212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smtClean="0">
                <a:latin typeface="+mn-ea"/>
                <a:ea typeface="+mn-ea"/>
              </a:rPr>
              <a:t>+10</a:t>
            </a:r>
            <a:r>
              <a:rPr lang="ko-KR" altLang="en-US" sz="1400" smtClean="0">
                <a:latin typeface="+mn-ea"/>
                <a:ea typeface="+mn-ea"/>
              </a:rPr>
              <a:t>점</a:t>
            </a:r>
            <a:endParaRPr lang="en-US" altLang="ko-KR" sz="1400" smtClean="0">
              <a:latin typeface="+mn-ea"/>
              <a:ea typeface="+mn-ea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1253261" y="4140678"/>
            <a:ext cx="1998212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+0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미터 수면 상승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9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81101" y="2510185"/>
            <a:ext cx="7578412" cy="192758"/>
            <a:chOff x="781101" y="3164235"/>
            <a:chExt cx="7578412" cy="192758"/>
          </a:xfrm>
        </p:grpSpPr>
        <p:grpSp>
          <p:nvGrpSpPr>
            <p:cNvPr id="66" name="그룹 65"/>
            <p:cNvGrpSpPr/>
            <p:nvPr/>
          </p:nvGrpSpPr>
          <p:grpSpPr>
            <a:xfrm rot="5400000">
              <a:off x="2578452" y="1366884"/>
              <a:ext cx="192757" cy="3787460"/>
              <a:chOff x="2339752" y="4109904"/>
              <a:chExt cx="936106" cy="2824972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 rot="5400000">
              <a:off x="6369404" y="1366885"/>
              <a:ext cx="192757" cy="3787460"/>
              <a:chOff x="2339752" y="4109904"/>
              <a:chExt cx="936106" cy="2824972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3107757" y="1826412"/>
            <a:ext cx="2930806" cy="90238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4091237" y="1837002"/>
            <a:ext cx="962642" cy="659218"/>
            <a:chOff x="3179018" y="1741162"/>
            <a:chExt cx="1150691" cy="112351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L 도형 14"/>
            <p:cNvSpPr/>
            <p:nvPr/>
          </p:nvSpPr>
          <p:spPr>
            <a:xfrm rot="4633372">
              <a:off x="3114892" y="2045430"/>
              <a:ext cx="883376" cy="755124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L 도형 100"/>
            <p:cNvSpPr/>
            <p:nvPr/>
          </p:nvSpPr>
          <p:spPr>
            <a:xfrm rot="610569" flipH="1" flipV="1">
              <a:off x="3580467" y="2001592"/>
              <a:ext cx="749242" cy="838152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421102" y="1741162"/>
              <a:ext cx="583775" cy="6722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1" name="그룹 220"/>
          <p:cNvGrpSpPr/>
          <p:nvPr/>
        </p:nvGrpSpPr>
        <p:grpSpPr>
          <a:xfrm>
            <a:off x="4148629" y="5050298"/>
            <a:ext cx="1180272" cy="819400"/>
            <a:chOff x="4350256" y="5537948"/>
            <a:chExt cx="799324" cy="611392"/>
          </a:xfrm>
        </p:grpSpPr>
        <p:grpSp>
          <p:nvGrpSpPr>
            <p:cNvPr id="222" name="그룹 221"/>
            <p:cNvGrpSpPr/>
            <p:nvPr/>
          </p:nvGrpSpPr>
          <p:grpSpPr>
            <a:xfrm>
              <a:off x="4350256" y="5537948"/>
              <a:ext cx="799324" cy="461188"/>
              <a:chOff x="5051566" y="5128052"/>
              <a:chExt cx="799324" cy="461188"/>
            </a:xfrm>
          </p:grpSpPr>
          <p:sp>
            <p:nvSpPr>
              <p:cNvPr id="225" name="직사각형 224"/>
              <p:cNvSpPr/>
              <p:nvPr/>
            </p:nvSpPr>
            <p:spPr>
              <a:xfrm>
                <a:off x="5051566" y="5216236"/>
                <a:ext cx="640844" cy="3730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altLang="ko-KR" sz="1200" b="1" smtClean="0"/>
                  <a:t>10</a:t>
                </a:r>
                <a:r>
                  <a:rPr lang="en-US" altLang="ko-KR" sz="1200" smtClean="0"/>
                  <a:t>ton  </a:t>
                </a:r>
                <a:endParaRPr lang="ko-KR" altLang="en-US" sz="1200"/>
              </a:p>
            </p:txBody>
          </p:sp>
          <p:sp>
            <p:nvSpPr>
              <p:cNvPr id="226" name="원형 225"/>
              <p:cNvSpPr/>
              <p:nvPr/>
            </p:nvSpPr>
            <p:spPr>
              <a:xfrm>
                <a:off x="5480323" y="5128052"/>
                <a:ext cx="370567" cy="370567"/>
              </a:xfrm>
              <a:prstGeom prst="pie">
                <a:avLst>
                  <a:gd name="adj1" fmla="val 126916"/>
                  <a:gd name="adj2" fmla="val 539299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한쪽 모서리가 둥근 사각형 226"/>
              <p:cNvSpPr/>
              <p:nvPr/>
            </p:nvSpPr>
            <p:spPr>
              <a:xfrm>
                <a:off x="5562869" y="5209677"/>
                <a:ext cx="144017" cy="379563"/>
              </a:xfrm>
              <a:prstGeom prst="round1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3" name="사다리꼴 222"/>
            <p:cNvSpPr/>
            <p:nvPr/>
          </p:nvSpPr>
          <p:spPr>
            <a:xfrm>
              <a:off x="4533900" y="5984135"/>
              <a:ext cx="281940" cy="134725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4405124" y="6057900"/>
              <a:ext cx="540256" cy="91440"/>
            </a:xfrm>
            <a:prstGeom prst="round1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52399" y="3730337"/>
            <a:ext cx="2420348" cy="2918113"/>
            <a:chOff x="152399" y="3730337"/>
            <a:chExt cx="2420348" cy="2918113"/>
          </a:xfrm>
        </p:grpSpPr>
        <p:sp>
          <p:nvSpPr>
            <p:cNvPr id="104" name="직사각형 103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원호 104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 flipH="1">
            <a:off x="6671757" y="3730337"/>
            <a:ext cx="2258013" cy="2918113"/>
            <a:chOff x="152399" y="3730337"/>
            <a:chExt cx="2420348" cy="2918113"/>
          </a:xfrm>
        </p:grpSpPr>
        <p:sp>
          <p:nvSpPr>
            <p:cNvPr id="108" name="직사각형 107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원호 108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124841" y="4239723"/>
            <a:ext cx="8804929" cy="2471655"/>
          </a:xfrm>
          <a:prstGeom prst="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644181" y="6608618"/>
            <a:ext cx="1741496" cy="6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4534473" y="3672520"/>
            <a:ext cx="3862175" cy="61280"/>
            <a:chOff x="2484768" y="3198807"/>
            <a:chExt cx="3777285" cy="61885"/>
          </a:xfrm>
        </p:grpSpPr>
        <p:sp>
          <p:nvSpPr>
            <p:cNvPr id="115" name="직사각형 114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17" name="직선 연결선 116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/>
          <p:cNvGrpSpPr/>
          <p:nvPr/>
        </p:nvGrpSpPr>
        <p:grpSpPr>
          <a:xfrm>
            <a:off x="656167" y="3957505"/>
            <a:ext cx="524933" cy="1304505"/>
            <a:chOff x="655422" y="4109904"/>
            <a:chExt cx="524933" cy="3556551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664304" y="3672520"/>
            <a:ext cx="3862175" cy="61280"/>
            <a:chOff x="2484768" y="3198807"/>
            <a:chExt cx="3777285" cy="61885"/>
          </a:xfrm>
        </p:grpSpPr>
        <p:sp>
          <p:nvSpPr>
            <p:cNvPr id="150" name="직사각형 149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52" name="직선 연결선 151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369738" y="3714775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그룹 163"/>
          <p:cNvGrpSpPr/>
          <p:nvPr/>
        </p:nvGrpSpPr>
        <p:grpSpPr>
          <a:xfrm>
            <a:off x="7984067" y="3957505"/>
            <a:ext cx="524933" cy="1304505"/>
            <a:chOff x="655422" y="4109904"/>
            <a:chExt cx="524933" cy="3556551"/>
          </a:xfrm>
        </p:grpSpPr>
        <p:cxnSp>
          <p:nvCxnSpPr>
            <p:cNvPr id="168" name="직선 연결선 167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8124428" y="3743404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27"/>
          <p:cNvSpPr/>
          <p:nvPr/>
        </p:nvSpPr>
        <p:spPr>
          <a:xfrm>
            <a:off x="4325940" y="4849572"/>
            <a:ext cx="615637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 rot="151976">
            <a:off x="5341705" y="6265666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311281" y="4503184"/>
            <a:ext cx="432048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4261066" y="3739823"/>
            <a:ext cx="609264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4134065" y="4120575"/>
            <a:ext cx="81614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43"/>
          <p:cNvSpPr/>
          <p:nvPr/>
        </p:nvSpPr>
        <p:spPr>
          <a:xfrm rot="20064185">
            <a:off x="3368474" y="6178186"/>
            <a:ext cx="677254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167048" y="5883924"/>
            <a:ext cx="927925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102002" y="6228606"/>
            <a:ext cx="99297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3492222" y="2781702"/>
            <a:ext cx="3397500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smtClean="0">
                <a:latin typeface="+mn-ea"/>
                <a:ea typeface="+mn-ea"/>
              </a:rPr>
              <a:t>1. </a:t>
            </a:r>
            <a:r>
              <a:rPr lang="ko-KR" altLang="en-US" sz="1400" smtClean="0">
                <a:latin typeface="+mn-ea"/>
                <a:ea typeface="+mn-ea"/>
              </a:rPr>
              <a:t>크레인으로 위로 가려짐</a:t>
            </a:r>
            <a:r>
              <a:rPr lang="en-US" altLang="ko-KR" sz="1400" smtClean="0">
                <a:latin typeface="+mn-ea"/>
                <a:ea typeface="+mn-ea"/>
              </a:rPr>
              <a:t>.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4267053" y="739586"/>
            <a:ext cx="339750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smtClean="0">
                <a:latin typeface="+mn-ea"/>
                <a:ea typeface="+mn-ea"/>
              </a:rPr>
              <a:t>8</a:t>
            </a:r>
            <a:r>
              <a:rPr lang="ko-KR" altLang="en-US" sz="1400" smtClean="0">
                <a:latin typeface="+mn-ea"/>
                <a:ea typeface="+mn-ea"/>
              </a:rPr>
              <a:t>블럭이 모두 쌓이면 철교가 이어지고 게임이 종료된다</a:t>
            </a:r>
            <a:r>
              <a:rPr lang="en-US" altLang="ko-KR" sz="1400" smtClean="0">
                <a:latin typeface="+mn-ea"/>
                <a:ea typeface="+mn-ea"/>
              </a:rPr>
              <a:t>.</a:t>
            </a:r>
          </a:p>
        </p:txBody>
      </p:sp>
      <p:sp>
        <p:nvSpPr>
          <p:cNvPr id="2" name="아래쪽 화살표 1"/>
          <p:cNvSpPr/>
          <p:nvPr/>
        </p:nvSpPr>
        <p:spPr>
          <a:xfrm rot="10800000">
            <a:off x="4445873" y="2401081"/>
            <a:ext cx="225550" cy="455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739900" y="3501008"/>
            <a:ext cx="2670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 flipH="1">
            <a:off x="4671424" y="3501008"/>
            <a:ext cx="2993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3936722" y="3162702"/>
            <a:ext cx="2490565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smtClean="0">
                <a:latin typeface="+mn-ea"/>
                <a:ea typeface="+mn-ea"/>
              </a:rPr>
              <a:t>2. </a:t>
            </a:r>
            <a:r>
              <a:rPr lang="ko-KR" altLang="en-US" sz="1400" smtClean="0">
                <a:latin typeface="+mn-ea"/>
                <a:ea typeface="+mn-ea"/>
              </a:rPr>
              <a:t>철교 이어짐</a:t>
            </a:r>
            <a:r>
              <a:rPr lang="en-US" altLang="ko-KR" sz="1400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99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80996" y="2841751"/>
            <a:ext cx="3715748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수레가 이동됨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1960" y="302786"/>
            <a:ext cx="493204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 탈출구까지 이동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(10 Frame Per Second)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미사일 아이템은 </a:t>
            </a:r>
            <a:r>
              <a:rPr lang="en-US" altLang="ko-KR" sz="110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개까지 획득 가능</a:t>
            </a:r>
            <a:endParaRPr lang="en-US" altLang="ko-KR" sz="110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차단벽이 닿게되면 비행기 폭파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게임 끝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초간격으로 총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단계로 나뉘어 난이도가 높아짐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 속도와 통과 폭의 조절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grpSp>
        <p:nvGrpSpPr>
          <p:cNvPr id="221" name="그룹 220"/>
          <p:cNvGrpSpPr/>
          <p:nvPr/>
        </p:nvGrpSpPr>
        <p:grpSpPr>
          <a:xfrm>
            <a:off x="4148629" y="5050298"/>
            <a:ext cx="1180272" cy="819400"/>
            <a:chOff x="4350256" y="5537948"/>
            <a:chExt cx="799324" cy="611392"/>
          </a:xfrm>
        </p:grpSpPr>
        <p:grpSp>
          <p:nvGrpSpPr>
            <p:cNvPr id="222" name="그룹 221"/>
            <p:cNvGrpSpPr/>
            <p:nvPr/>
          </p:nvGrpSpPr>
          <p:grpSpPr>
            <a:xfrm>
              <a:off x="4350256" y="5537948"/>
              <a:ext cx="799324" cy="461188"/>
              <a:chOff x="5051566" y="5128052"/>
              <a:chExt cx="799324" cy="461188"/>
            </a:xfrm>
          </p:grpSpPr>
          <p:sp>
            <p:nvSpPr>
              <p:cNvPr id="225" name="직사각형 224"/>
              <p:cNvSpPr/>
              <p:nvPr/>
            </p:nvSpPr>
            <p:spPr>
              <a:xfrm>
                <a:off x="5051566" y="5216236"/>
                <a:ext cx="640844" cy="3730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altLang="ko-KR" sz="1200" b="1" smtClean="0"/>
                  <a:t>10</a:t>
                </a:r>
                <a:r>
                  <a:rPr lang="en-US" altLang="ko-KR" sz="1200" smtClean="0"/>
                  <a:t>ton  </a:t>
                </a:r>
                <a:endParaRPr lang="ko-KR" altLang="en-US" sz="1200"/>
              </a:p>
            </p:txBody>
          </p:sp>
          <p:sp>
            <p:nvSpPr>
              <p:cNvPr id="226" name="원형 225"/>
              <p:cNvSpPr/>
              <p:nvPr/>
            </p:nvSpPr>
            <p:spPr>
              <a:xfrm>
                <a:off x="5480323" y="5128052"/>
                <a:ext cx="370567" cy="370567"/>
              </a:xfrm>
              <a:prstGeom prst="pie">
                <a:avLst>
                  <a:gd name="adj1" fmla="val 126916"/>
                  <a:gd name="adj2" fmla="val 539299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한쪽 모서리가 둥근 사각형 226"/>
              <p:cNvSpPr/>
              <p:nvPr/>
            </p:nvSpPr>
            <p:spPr>
              <a:xfrm>
                <a:off x="5562869" y="5209677"/>
                <a:ext cx="144017" cy="379563"/>
              </a:xfrm>
              <a:prstGeom prst="round1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3" name="사다리꼴 222"/>
            <p:cNvSpPr/>
            <p:nvPr/>
          </p:nvSpPr>
          <p:spPr>
            <a:xfrm>
              <a:off x="4533900" y="5984135"/>
              <a:ext cx="281940" cy="134725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4405124" y="6057900"/>
              <a:ext cx="540256" cy="91440"/>
            </a:xfrm>
            <a:prstGeom prst="round1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52399" y="3730337"/>
            <a:ext cx="2420348" cy="2918113"/>
            <a:chOff x="152399" y="3730337"/>
            <a:chExt cx="2420348" cy="2918113"/>
          </a:xfrm>
        </p:grpSpPr>
        <p:sp>
          <p:nvSpPr>
            <p:cNvPr id="104" name="직사각형 103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원호 104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 flipH="1">
            <a:off x="6671757" y="3730337"/>
            <a:ext cx="2258013" cy="2918113"/>
            <a:chOff x="152399" y="3730337"/>
            <a:chExt cx="2420348" cy="2918113"/>
          </a:xfrm>
        </p:grpSpPr>
        <p:sp>
          <p:nvSpPr>
            <p:cNvPr id="108" name="직사각형 107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원호 108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124841" y="4239723"/>
            <a:ext cx="8804929" cy="2471655"/>
          </a:xfrm>
          <a:prstGeom prst="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644181" y="6608618"/>
            <a:ext cx="1741496" cy="6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4534473" y="3672520"/>
            <a:ext cx="3862175" cy="61280"/>
            <a:chOff x="2484768" y="3198807"/>
            <a:chExt cx="3777285" cy="61885"/>
          </a:xfrm>
        </p:grpSpPr>
        <p:sp>
          <p:nvSpPr>
            <p:cNvPr id="115" name="직사각형 114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17" name="직선 연결선 116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/>
          <p:cNvGrpSpPr/>
          <p:nvPr/>
        </p:nvGrpSpPr>
        <p:grpSpPr>
          <a:xfrm>
            <a:off x="656167" y="3957505"/>
            <a:ext cx="524933" cy="1304505"/>
            <a:chOff x="655422" y="4109904"/>
            <a:chExt cx="524933" cy="3556551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664304" y="3672520"/>
            <a:ext cx="3862175" cy="61280"/>
            <a:chOff x="2484768" y="3198807"/>
            <a:chExt cx="3777285" cy="61885"/>
          </a:xfrm>
        </p:grpSpPr>
        <p:sp>
          <p:nvSpPr>
            <p:cNvPr id="150" name="직사각형 149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52" name="직선 연결선 151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369738" y="3714775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그룹 163"/>
          <p:cNvGrpSpPr/>
          <p:nvPr/>
        </p:nvGrpSpPr>
        <p:grpSpPr>
          <a:xfrm>
            <a:off x="7984067" y="3957505"/>
            <a:ext cx="524933" cy="1304505"/>
            <a:chOff x="655422" y="4109904"/>
            <a:chExt cx="524933" cy="3556551"/>
          </a:xfrm>
        </p:grpSpPr>
        <p:cxnSp>
          <p:nvCxnSpPr>
            <p:cNvPr id="168" name="직선 연결선 167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8124428" y="3743404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27"/>
          <p:cNvSpPr/>
          <p:nvPr/>
        </p:nvSpPr>
        <p:spPr>
          <a:xfrm>
            <a:off x="4325940" y="4849572"/>
            <a:ext cx="615637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 rot="151976">
            <a:off x="5341705" y="6265666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311281" y="4503184"/>
            <a:ext cx="432048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4261066" y="3739823"/>
            <a:ext cx="609264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4134065" y="4120575"/>
            <a:ext cx="81614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7" t="14398" r="8327" b="24409"/>
          <a:stretch/>
        </p:blipFill>
        <p:spPr bwMode="auto">
          <a:xfrm>
            <a:off x="4598050" y="2708272"/>
            <a:ext cx="1177968" cy="96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모서리가 둥근 직사각형 143"/>
          <p:cNvSpPr/>
          <p:nvPr/>
        </p:nvSpPr>
        <p:spPr>
          <a:xfrm rot="20064185">
            <a:off x="3368474" y="6178186"/>
            <a:ext cx="677254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167048" y="5883924"/>
            <a:ext cx="927925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102002" y="6228606"/>
            <a:ext cx="99297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오른쪽 화살표 146"/>
          <p:cNvSpPr/>
          <p:nvPr/>
        </p:nvSpPr>
        <p:spPr>
          <a:xfrm>
            <a:off x="656168" y="3056260"/>
            <a:ext cx="3941882" cy="36004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21" name="그룹 220"/>
          <p:cNvGrpSpPr/>
          <p:nvPr/>
        </p:nvGrpSpPr>
        <p:grpSpPr>
          <a:xfrm>
            <a:off x="4148629" y="5050298"/>
            <a:ext cx="1180272" cy="819400"/>
            <a:chOff x="4350256" y="5537948"/>
            <a:chExt cx="799324" cy="611392"/>
          </a:xfrm>
        </p:grpSpPr>
        <p:grpSp>
          <p:nvGrpSpPr>
            <p:cNvPr id="222" name="그룹 221"/>
            <p:cNvGrpSpPr/>
            <p:nvPr/>
          </p:nvGrpSpPr>
          <p:grpSpPr>
            <a:xfrm>
              <a:off x="4350256" y="5537948"/>
              <a:ext cx="799324" cy="461188"/>
              <a:chOff x="5051566" y="5128052"/>
              <a:chExt cx="799324" cy="461188"/>
            </a:xfrm>
          </p:grpSpPr>
          <p:sp>
            <p:nvSpPr>
              <p:cNvPr id="225" name="직사각형 224"/>
              <p:cNvSpPr/>
              <p:nvPr/>
            </p:nvSpPr>
            <p:spPr>
              <a:xfrm>
                <a:off x="5051566" y="5216236"/>
                <a:ext cx="640844" cy="3730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altLang="ko-KR" sz="1200" b="1" smtClean="0"/>
                  <a:t>10</a:t>
                </a:r>
                <a:r>
                  <a:rPr lang="en-US" altLang="ko-KR" sz="1200" smtClean="0"/>
                  <a:t>ton  </a:t>
                </a:r>
                <a:endParaRPr lang="ko-KR" altLang="en-US" sz="1200"/>
              </a:p>
            </p:txBody>
          </p:sp>
          <p:sp>
            <p:nvSpPr>
              <p:cNvPr id="226" name="원형 225"/>
              <p:cNvSpPr/>
              <p:nvPr/>
            </p:nvSpPr>
            <p:spPr>
              <a:xfrm>
                <a:off x="5480323" y="5128052"/>
                <a:ext cx="370567" cy="370567"/>
              </a:xfrm>
              <a:prstGeom prst="pie">
                <a:avLst>
                  <a:gd name="adj1" fmla="val 126916"/>
                  <a:gd name="adj2" fmla="val 539299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한쪽 모서리가 둥근 사각형 226"/>
              <p:cNvSpPr/>
              <p:nvPr/>
            </p:nvSpPr>
            <p:spPr>
              <a:xfrm>
                <a:off x="5562869" y="5209677"/>
                <a:ext cx="144017" cy="379563"/>
              </a:xfrm>
              <a:prstGeom prst="round1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3" name="사다리꼴 222"/>
            <p:cNvSpPr/>
            <p:nvPr/>
          </p:nvSpPr>
          <p:spPr>
            <a:xfrm>
              <a:off x="4533900" y="5984135"/>
              <a:ext cx="281940" cy="134725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4405124" y="6057900"/>
              <a:ext cx="540256" cy="91440"/>
            </a:xfrm>
            <a:prstGeom prst="round1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52399" y="3730337"/>
            <a:ext cx="2420348" cy="2918113"/>
            <a:chOff x="152399" y="3730337"/>
            <a:chExt cx="2420348" cy="2918113"/>
          </a:xfrm>
        </p:grpSpPr>
        <p:sp>
          <p:nvSpPr>
            <p:cNvPr id="104" name="직사각형 103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원호 104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 flipH="1">
            <a:off x="6671757" y="3730337"/>
            <a:ext cx="2258013" cy="2918113"/>
            <a:chOff x="152399" y="3730337"/>
            <a:chExt cx="2420348" cy="2918113"/>
          </a:xfrm>
        </p:grpSpPr>
        <p:sp>
          <p:nvSpPr>
            <p:cNvPr id="108" name="직사각형 107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원호 108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124841" y="4239723"/>
            <a:ext cx="8804929" cy="2471655"/>
          </a:xfrm>
          <a:prstGeom prst="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644181" y="6608618"/>
            <a:ext cx="1741496" cy="6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167048" y="5883924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4534473" y="3672520"/>
            <a:ext cx="3862175" cy="61280"/>
            <a:chOff x="2484768" y="3198807"/>
            <a:chExt cx="3777285" cy="61885"/>
          </a:xfrm>
        </p:grpSpPr>
        <p:sp>
          <p:nvSpPr>
            <p:cNvPr id="115" name="직사각형 114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17" name="직선 연결선 116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/>
          <p:cNvGrpSpPr/>
          <p:nvPr/>
        </p:nvGrpSpPr>
        <p:grpSpPr>
          <a:xfrm>
            <a:off x="656167" y="3957505"/>
            <a:ext cx="524933" cy="1304505"/>
            <a:chOff x="655422" y="4109904"/>
            <a:chExt cx="524933" cy="3556551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664304" y="3672520"/>
            <a:ext cx="3862175" cy="61280"/>
            <a:chOff x="2484768" y="3198807"/>
            <a:chExt cx="3777285" cy="61885"/>
          </a:xfrm>
        </p:grpSpPr>
        <p:sp>
          <p:nvSpPr>
            <p:cNvPr id="150" name="직사각형 149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52" name="직선 연결선 151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369738" y="3714775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모서리가 둥근 직사각형 162"/>
          <p:cNvSpPr/>
          <p:nvPr/>
        </p:nvSpPr>
        <p:spPr>
          <a:xfrm>
            <a:off x="4102002" y="6228606"/>
            <a:ext cx="81614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4" name="그룹 163"/>
          <p:cNvGrpSpPr/>
          <p:nvPr/>
        </p:nvGrpSpPr>
        <p:grpSpPr>
          <a:xfrm>
            <a:off x="7984067" y="3957505"/>
            <a:ext cx="524933" cy="1304505"/>
            <a:chOff x="655422" y="4109904"/>
            <a:chExt cx="524933" cy="3556551"/>
          </a:xfrm>
        </p:grpSpPr>
        <p:cxnSp>
          <p:nvCxnSpPr>
            <p:cNvPr id="168" name="직선 연결선 167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8124428" y="3743404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01"/>
          <p:cNvSpPr/>
          <p:nvPr/>
        </p:nvSpPr>
        <p:spPr>
          <a:xfrm rot="20064185">
            <a:off x="3271170" y="6200290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325940" y="4849572"/>
            <a:ext cx="615637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 rot="151976">
            <a:off x="5341705" y="6265666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311281" y="4503184"/>
            <a:ext cx="432048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4261066" y="3739823"/>
            <a:ext cx="609264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4134065" y="4120575"/>
            <a:ext cx="81614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7" t="14398" r="8327" b="24409"/>
          <a:stretch/>
        </p:blipFill>
        <p:spPr bwMode="auto">
          <a:xfrm>
            <a:off x="6875199" y="2708272"/>
            <a:ext cx="1177968" cy="96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직사각형 82"/>
          <p:cNvSpPr/>
          <p:nvPr/>
        </p:nvSpPr>
        <p:spPr>
          <a:xfrm>
            <a:off x="165100" y="2115713"/>
            <a:ext cx="8851900" cy="4589887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689200" y="2789407"/>
            <a:ext cx="5359550" cy="3235654"/>
            <a:chOff x="1130400" y="2929107"/>
            <a:chExt cx="5359550" cy="3235654"/>
          </a:xfrm>
        </p:grpSpPr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6" t="16437" r="11615" b="3416"/>
            <a:stretch/>
          </p:blipFill>
          <p:spPr>
            <a:xfrm>
              <a:off x="1130400" y="2929107"/>
              <a:ext cx="5359550" cy="3235654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2902017" y="4477785"/>
              <a:ext cx="1012250" cy="3168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23</a:t>
              </a:r>
              <a:r>
                <a:rPr lang="ko-KR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포인트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352195" y="594840"/>
            <a:ext cx="4067599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수레가 다 넘어가면 획득포인트가 안내 됨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8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81101" y="2510185"/>
            <a:ext cx="7578412" cy="192758"/>
            <a:chOff x="781101" y="3164235"/>
            <a:chExt cx="7578412" cy="192758"/>
          </a:xfrm>
        </p:grpSpPr>
        <p:grpSp>
          <p:nvGrpSpPr>
            <p:cNvPr id="66" name="그룹 65"/>
            <p:cNvGrpSpPr/>
            <p:nvPr/>
          </p:nvGrpSpPr>
          <p:grpSpPr>
            <a:xfrm rot="5400000">
              <a:off x="2578452" y="1366884"/>
              <a:ext cx="192757" cy="3787460"/>
              <a:chOff x="2339752" y="4109904"/>
              <a:chExt cx="936106" cy="2824972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 rot="5400000">
              <a:off x="6369404" y="1366885"/>
              <a:ext cx="192757" cy="3787460"/>
              <a:chOff x="2339752" y="4109904"/>
              <a:chExt cx="936106" cy="2824972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2196" y="1254251"/>
            <a:ext cx="4786470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쌓지제한선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(20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미터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을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수면이 넘어가면 게임이 종료됩니다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3107757" y="2140737"/>
            <a:ext cx="2930806" cy="90238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3964237" y="2151327"/>
            <a:ext cx="1140443" cy="659217"/>
            <a:chOff x="3027209" y="2276872"/>
            <a:chExt cx="1363225" cy="112351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L 도형 14"/>
            <p:cNvSpPr/>
            <p:nvPr/>
          </p:nvSpPr>
          <p:spPr>
            <a:xfrm rot="4633372">
              <a:off x="2963083" y="2581139"/>
              <a:ext cx="883375" cy="755124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L 도형 100"/>
            <p:cNvSpPr/>
            <p:nvPr/>
          </p:nvSpPr>
          <p:spPr>
            <a:xfrm rot="529006" flipH="1" flipV="1">
              <a:off x="3641192" y="2537302"/>
              <a:ext cx="749242" cy="838151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390740" y="2276872"/>
              <a:ext cx="583775" cy="672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>
            <a:off x="4568560" y="3165364"/>
            <a:ext cx="0" cy="2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그룹 220"/>
          <p:cNvGrpSpPr/>
          <p:nvPr/>
        </p:nvGrpSpPr>
        <p:grpSpPr>
          <a:xfrm>
            <a:off x="4148629" y="5050298"/>
            <a:ext cx="1180272" cy="819400"/>
            <a:chOff x="4350256" y="5537948"/>
            <a:chExt cx="799324" cy="611392"/>
          </a:xfrm>
        </p:grpSpPr>
        <p:grpSp>
          <p:nvGrpSpPr>
            <p:cNvPr id="222" name="그룹 221"/>
            <p:cNvGrpSpPr/>
            <p:nvPr/>
          </p:nvGrpSpPr>
          <p:grpSpPr>
            <a:xfrm>
              <a:off x="4350256" y="5537948"/>
              <a:ext cx="799324" cy="461188"/>
              <a:chOff x="5051566" y="5128052"/>
              <a:chExt cx="799324" cy="461188"/>
            </a:xfrm>
          </p:grpSpPr>
          <p:sp>
            <p:nvSpPr>
              <p:cNvPr id="225" name="직사각형 224"/>
              <p:cNvSpPr/>
              <p:nvPr/>
            </p:nvSpPr>
            <p:spPr>
              <a:xfrm>
                <a:off x="5051566" y="5216236"/>
                <a:ext cx="640844" cy="3730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altLang="ko-KR" sz="1200" b="1" smtClean="0"/>
                  <a:t>10</a:t>
                </a:r>
                <a:r>
                  <a:rPr lang="en-US" altLang="ko-KR" sz="1200" smtClean="0"/>
                  <a:t>ton  </a:t>
                </a:r>
                <a:endParaRPr lang="ko-KR" altLang="en-US" sz="1200"/>
              </a:p>
            </p:txBody>
          </p:sp>
          <p:sp>
            <p:nvSpPr>
              <p:cNvPr id="226" name="원형 225"/>
              <p:cNvSpPr/>
              <p:nvPr/>
            </p:nvSpPr>
            <p:spPr>
              <a:xfrm>
                <a:off x="5480323" y="5128052"/>
                <a:ext cx="370567" cy="370567"/>
              </a:xfrm>
              <a:prstGeom prst="pie">
                <a:avLst>
                  <a:gd name="adj1" fmla="val 126916"/>
                  <a:gd name="adj2" fmla="val 539299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한쪽 모서리가 둥근 사각형 226"/>
              <p:cNvSpPr/>
              <p:nvPr/>
            </p:nvSpPr>
            <p:spPr>
              <a:xfrm>
                <a:off x="5562869" y="5209677"/>
                <a:ext cx="144017" cy="379563"/>
              </a:xfrm>
              <a:prstGeom prst="round1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3" name="사다리꼴 222"/>
            <p:cNvSpPr/>
            <p:nvPr/>
          </p:nvSpPr>
          <p:spPr>
            <a:xfrm>
              <a:off x="4533900" y="5984135"/>
              <a:ext cx="281940" cy="134725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4405124" y="6057900"/>
              <a:ext cx="540256" cy="91440"/>
            </a:xfrm>
            <a:prstGeom prst="round1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52399" y="3730337"/>
            <a:ext cx="2420348" cy="2918113"/>
            <a:chOff x="152399" y="3730337"/>
            <a:chExt cx="2420348" cy="2918113"/>
          </a:xfrm>
        </p:grpSpPr>
        <p:sp>
          <p:nvSpPr>
            <p:cNvPr id="104" name="직사각형 103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원호 104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 flipH="1">
            <a:off x="6671757" y="3730337"/>
            <a:ext cx="2258013" cy="2918113"/>
            <a:chOff x="152399" y="3730337"/>
            <a:chExt cx="2420348" cy="2918113"/>
          </a:xfrm>
        </p:grpSpPr>
        <p:sp>
          <p:nvSpPr>
            <p:cNvPr id="108" name="직사각형 107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원호 108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124841" y="3974691"/>
            <a:ext cx="8804929" cy="2736688"/>
          </a:xfrm>
          <a:prstGeom prst="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644181" y="6608618"/>
            <a:ext cx="1741496" cy="6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5536307" y="3672520"/>
            <a:ext cx="3862175" cy="61280"/>
            <a:chOff x="2484768" y="3198807"/>
            <a:chExt cx="3777285" cy="61885"/>
          </a:xfrm>
        </p:grpSpPr>
        <p:sp>
          <p:nvSpPr>
            <p:cNvPr id="115" name="직사각형 114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17" name="직선 연결선 116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/>
          <p:cNvGrpSpPr/>
          <p:nvPr/>
        </p:nvGrpSpPr>
        <p:grpSpPr>
          <a:xfrm>
            <a:off x="656167" y="3957505"/>
            <a:ext cx="524933" cy="1304505"/>
            <a:chOff x="655422" y="4109904"/>
            <a:chExt cx="524933" cy="3556551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-313991" y="3672520"/>
            <a:ext cx="3862175" cy="61280"/>
            <a:chOff x="2484768" y="3198807"/>
            <a:chExt cx="3777285" cy="61885"/>
          </a:xfrm>
        </p:grpSpPr>
        <p:sp>
          <p:nvSpPr>
            <p:cNvPr id="150" name="직사각형 149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52" name="직선 연결선 151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369738" y="3714775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그룹 163"/>
          <p:cNvGrpSpPr/>
          <p:nvPr/>
        </p:nvGrpSpPr>
        <p:grpSpPr>
          <a:xfrm>
            <a:off x="7984067" y="3957505"/>
            <a:ext cx="524933" cy="1304505"/>
            <a:chOff x="655422" y="4109904"/>
            <a:chExt cx="524933" cy="3556551"/>
          </a:xfrm>
        </p:grpSpPr>
        <p:cxnSp>
          <p:nvCxnSpPr>
            <p:cNvPr id="168" name="직선 연결선 167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8124428" y="3743404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27"/>
          <p:cNvSpPr/>
          <p:nvPr/>
        </p:nvSpPr>
        <p:spPr>
          <a:xfrm>
            <a:off x="4325940" y="4849572"/>
            <a:ext cx="615637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 rot="151976">
            <a:off x="5341705" y="6265666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311281" y="4503184"/>
            <a:ext cx="432048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43"/>
          <p:cNvSpPr/>
          <p:nvPr/>
        </p:nvSpPr>
        <p:spPr>
          <a:xfrm rot="3206346">
            <a:off x="6087048" y="6179436"/>
            <a:ext cx="576488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 rot="19732930">
            <a:off x="5668098" y="5850849"/>
            <a:ext cx="576488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모서리가 둥근 직사각형 160"/>
          <p:cNvSpPr/>
          <p:nvPr/>
        </p:nvSpPr>
        <p:spPr>
          <a:xfrm rot="20064185">
            <a:off x="3368474" y="6178186"/>
            <a:ext cx="677254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4167048" y="5883924"/>
            <a:ext cx="927925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4102002" y="6228606"/>
            <a:ext cx="99297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81101" y="2510185"/>
            <a:ext cx="7578412" cy="192758"/>
            <a:chOff x="781101" y="3164235"/>
            <a:chExt cx="7578412" cy="192758"/>
          </a:xfrm>
        </p:grpSpPr>
        <p:grpSp>
          <p:nvGrpSpPr>
            <p:cNvPr id="66" name="그룹 65"/>
            <p:cNvGrpSpPr/>
            <p:nvPr/>
          </p:nvGrpSpPr>
          <p:grpSpPr>
            <a:xfrm rot="5400000">
              <a:off x="2578452" y="1366884"/>
              <a:ext cx="192757" cy="3787460"/>
              <a:chOff x="2339752" y="4109904"/>
              <a:chExt cx="936106" cy="2824972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 rot="5400000">
              <a:off x="6369404" y="1366885"/>
              <a:ext cx="192757" cy="3787460"/>
              <a:chOff x="2339752" y="4109904"/>
              <a:chExt cx="936106" cy="2824972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2196" y="1254251"/>
            <a:ext cx="3715748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실패음과 함께 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Failed ! 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표시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3107757" y="2140737"/>
            <a:ext cx="2930806" cy="90238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3964237" y="2151327"/>
            <a:ext cx="1140443" cy="659217"/>
            <a:chOff x="3027209" y="2276872"/>
            <a:chExt cx="1363225" cy="112351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L 도형 14"/>
            <p:cNvSpPr/>
            <p:nvPr/>
          </p:nvSpPr>
          <p:spPr>
            <a:xfrm rot="4633372">
              <a:off x="2963083" y="2581139"/>
              <a:ext cx="883375" cy="755124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L 도형 100"/>
            <p:cNvSpPr/>
            <p:nvPr/>
          </p:nvSpPr>
          <p:spPr>
            <a:xfrm rot="529006" flipH="1" flipV="1">
              <a:off x="3641192" y="2537302"/>
              <a:ext cx="749242" cy="838151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390740" y="2276872"/>
              <a:ext cx="583775" cy="672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>
            <a:off x="4568560" y="3165364"/>
            <a:ext cx="0" cy="2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그룹 220"/>
          <p:cNvGrpSpPr/>
          <p:nvPr/>
        </p:nvGrpSpPr>
        <p:grpSpPr>
          <a:xfrm>
            <a:off x="4148629" y="5050298"/>
            <a:ext cx="1180272" cy="819400"/>
            <a:chOff x="4350256" y="5537948"/>
            <a:chExt cx="799324" cy="611392"/>
          </a:xfrm>
        </p:grpSpPr>
        <p:grpSp>
          <p:nvGrpSpPr>
            <p:cNvPr id="222" name="그룹 221"/>
            <p:cNvGrpSpPr/>
            <p:nvPr/>
          </p:nvGrpSpPr>
          <p:grpSpPr>
            <a:xfrm>
              <a:off x="4350256" y="5537948"/>
              <a:ext cx="799324" cy="461188"/>
              <a:chOff x="5051566" y="5128052"/>
              <a:chExt cx="799324" cy="461188"/>
            </a:xfrm>
          </p:grpSpPr>
          <p:sp>
            <p:nvSpPr>
              <p:cNvPr id="225" name="직사각형 224"/>
              <p:cNvSpPr/>
              <p:nvPr/>
            </p:nvSpPr>
            <p:spPr>
              <a:xfrm>
                <a:off x="5051566" y="5216236"/>
                <a:ext cx="640844" cy="3730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altLang="ko-KR" sz="1200" b="1" smtClean="0"/>
                  <a:t>10</a:t>
                </a:r>
                <a:r>
                  <a:rPr lang="en-US" altLang="ko-KR" sz="1200" smtClean="0"/>
                  <a:t>ton  </a:t>
                </a:r>
                <a:endParaRPr lang="ko-KR" altLang="en-US" sz="1200"/>
              </a:p>
            </p:txBody>
          </p:sp>
          <p:sp>
            <p:nvSpPr>
              <p:cNvPr id="226" name="원형 225"/>
              <p:cNvSpPr/>
              <p:nvPr/>
            </p:nvSpPr>
            <p:spPr>
              <a:xfrm>
                <a:off x="5480323" y="5128052"/>
                <a:ext cx="370567" cy="370567"/>
              </a:xfrm>
              <a:prstGeom prst="pie">
                <a:avLst>
                  <a:gd name="adj1" fmla="val 126916"/>
                  <a:gd name="adj2" fmla="val 539299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한쪽 모서리가 둥근 사각형 226"/>
              <p:cNvSpPr/>
              <p:nvPr/>
            </p:nvSpPr>
            <p:spPr>
              <a:xfrm>
                <a:off x="5562869" y="5209677"/>
                <a:ext cx="144017" cy="379563"/>
              </a:xfrm>
              <a:prstGeom prst="round1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3" name="사다리꼴 222"/>
            <p:cNvSpPr/>
            <p:nvPr/>
          </p:nvSpPr>
          <p:spPr>
            <a:xfrm>
              <a:off x="4533900" y="5984135"/>
              <a:ext cx="281940" cy="134725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4405124" y="6057900"/>
              <a:ext cx="540256" cy="91440"/>
            </a:xfrm>
            <a:prstGeom prst="round1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52399" y="3730337"/>
            <a:ext cx="2420348" cy="2918113"/>
            <a:chOff x="152399" y="3730337"/>
            <a:chExt cx="2420348" cy="2918113"/>
          </a:xfrm>
        </p:grpSpPr>
        <p:sp>
          <p:nvSpPr>
            <p:cNvPr id="104" name="직사각형 103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원호 104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 flipH="1">
            <a:off x="6671757" y="3730337"/>
            <a:ext cx="2258013" cy="2918113"/>
            <a:chOff x="152399" y="3730337"/>
            <a:chExt cx="2420348" cy="2918113"/>
          </a:xfrm>
        </p:grpSpPr>
        <p:sp>
          <p:nvSpPr>
            <p:cNvPr id="108" name="직사각형 107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원호 108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124841" y="3974691"/>
            <a:ext cx="8804929" cy="2736688"/>
          </a:xfrm>
          <a:prstGeom prst="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644181" y="6608618"/>
            <a:ext cx="1741496" cy="6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167048" y="5883924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 rot="20313225">
            <a:off x="4533602" y="3672520"/>
            <a:ext cx="3862175" cy="61280"/>
            <a:chOff x="2484768" y="3198807"/>
            <a:chExt cx="3777285" cy="61885"/>
          </a:xfrm>
        </p:grpSpPr>
        <p:sp>
          <p:nvSpPr>
            <p:cNvPr id="115" name="직사각형 114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17" name="직선 연결선 116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/>
          <p:cNvGrpSpPr/>
          <p:nvPr/>
        </p:nvGrpSpPr>
        <p:grpSpPr>
          <a:xfrm>
            <a:off x="656167" y="3957505"/>
            <a:ext cx="524933" cy="1304505"/>
            <a:chOff x="655422" y="4109904"/>
            <a:chExt cx="524933" cy="3556551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 rot="1443789">
            <a:off x="690422" y="3672520"/>
            <a:ext cx="3862175" cy="61280"/>
            <a:chOff x="2484768" y="3198807"/>
            <a:chExt cx="3777285" cy="61885"/>
          </a:xfrm>
        </p:grpSpPr>
        <p:sp>
          <p:nvSpPr>
            <p:cNvPr id="150" name="직사각형 149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52" name="직선 연결선 151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369738" y="3714775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모서리가 둥근 직사각형 162"/>
          <p:cNvSpPr/>
          <p:nvPr/>
        </p:nvSpPr>
        <p:spPr>
          <a:xfrm>
            <a:off x="4102002" y="6228606"/>
            <a:ext cx="81614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4" name="그룹 163"/>
          <p:cNvGrpSpPr/>
          <p:nvPr/>
        </p:nvGrpSpPr>
        <p:grpSpPr>
          <a:xfrm>
            <a:off x="7984067" y="3957505"/>
            <a:ext cx="524933" cy="1304505"/>
            <a:chOff x="655422" y="4109904"/>
            <a:chExt cx="524933" cy="3556551"/>
          </a:xfrm>
        </p:grpSpPr>
        <p:cxnSp>
          <p:nvCxnSpPr>
            <p:cNvPr id="168" name="직선 연결선 167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8124428" y="3743404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01"/>
          <p:cNvSpPr/>
          <p:nvPr/>
        </p:nvSpPr>
        <p:spPr>
          <a:xfrm rot="20064185">
            <a:off x="3271170" y="6200290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325940" y="4849572"/>
            <a:ext cx="615637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 rot="151976">
            <a:off x="5341705" y="6265666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311281" y="4503184"/>
            <a:ext cx="432048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43"/>
          <p:cNvSpPr/>
          <p:nvPr/>
        </p:nvSpPr>
        <p:spPr>
          <a:xfrm rot="3206346">
            <a:off x="6087048" y="6179436"/>
            <a:ext cx="576488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 rot="19732930">
            <a:off x="5668098" y="5850849"/>
            <a:ext cx="576488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65100" y="2115713"/>
            <a:ext cx="8851900" cy="4589887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2920000" y="3688953"/>
            <a:ext cx="3504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mtClean="0">
                <a:solidFill>
                  <a:schemeClr val="bg1"/>
                </a:solidFill>
              </a:rPr>
              <a:t>Failed !</a:t>
            </a:r>
            <a:endParaRPr lang="ko-KR" altLang="en-US" sz="6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81101" y="2510185"/>
            <a:ext cx="7578412" cy="192758"/>
            <a:chOff x="781101" y="3164235"/>
            <a:chExt cx="7578412" cy="192758"/>
          </a:xfrm>
        </p:grpSpPr>
        <p:grpSp>
          <p:nvGrpSpPr>
            <p:cNvPr id="66" name="그룹 65"/>
            <p:cNvGrpSpPr/>
            <p:nvPr/>
          </p:nvGrpSpPr>
          <p:grpSpPr>
            <a:xfrm rot="5400000">
              <a:off x="2578452" y="1366884"/>
              <a:ext cx="192757" cy="3787460"/>
              <a:chOff x="2339752" y="4109904"/>
              <a:chExt cx="936106" cy="2824972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 rot="5400000">
              <a:off x="6369404" y="1366885"/>
              <a:ext cx="192757" cy="3787460"/>
              <a:chOff x="2339752" y="4109904"/>
              <a:chExt cx="936106" cy="2824972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2195" y="1254251"/>
            <a:ext cx="4764071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실패하면 현재까지 쌓아진 점수만 계산되어 포인트 안내됨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3107757" y="2140737"/>
            <a:ext cx="2930806" cy="90238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3964237" y="2151327"/>
            <a:ext cx="1140443" cy="659217"/>
            <a:chOff x="3027209" y="2276872"/>
            <a:chExt cx="1363225" cy="112351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L 도형 14"/>
            <p:cNvSpPr/>
            <p:nvPr/>
          </p:nvSpPr>
          <p:spPr>
            <a:xfrm rot="4633372">
              <a:off x="2963083" y="2581139"/>
              <a:ext cx="883375" cy="755124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L 도형 100"/>
            <p:cNvSpPr/>
            <p:nvPr/>
          </p:nvSpPr>
          <p:spPr>
            <a:xfrm rot="529006" flipH="1" flipV="1">
              <a:off x="3641192" y="2537302"/>
              <a:ext cx="749242" cy="838151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390740" y="2276872"/>
              <a:ext cx="583775" cy="672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>
            <a:off x="4568560" y="3165364"/>
            <a:ext cx="0" cy="2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그룹 220"/>
          <p:cNvGrpSpPr/>
          <p:nvPr/>
        </p:nvGrpSpPr>
        <p:grpSpPr>
          <a:xfrm>
            <a:off x="4148629" y="5050298"/>
            <a:ext cx="1180272" cy="819400"/>
            <a:chOff x="4350256" y="5537948"/>
            <a:chExt cx="799324" cy="611392"/>
          </a:xfrm>
        </p:grpSpPr>
        <p:grpSp>
          <p:nvGrpSpPr>
            <p:cNvPr id="222" name="그룹 221"/>
            <p:cNvGrpSpPr/>
            <p:nvPr/>
          </p:nvGrpSpPr>
          <p:grpSpPr>
            <a:xfrm>
              <a:off x="4350256" y="5537948"/>
              <a:ext cx="799324" cy="461188"/>
              <a:chOff x="5051566" y="5128052"/>
              <a:chExt cx="799324" cy="461188"/>
            </a:xfrm>
          </p:grpSpPr>
          <p:sp>
            <p:nvSpPr>
              <p:cNvPr id="225" name="직사각형 224"/>
              <p:cNvSpPr/>
              <p:nvPr/>
            </p:nvSpPr>
            <p:spPr>
              <a:xfrm>
                <a:off x="5051566" y="5216236"/>
                <a:ext cx="640844" cy="3730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altLang="ko-KR" sz="1200" b="1" smtClean="0"/>
                  <a:t>10</a:t>
                </a:r>
                <a:r>
                  <a:rPr lang="en-US" altLang="ko-KR" sz="1200" smtClean="0"/>
                  <a:t>ton  </a:t>
                </a:r>
                <a:endParaRPr lang="ko-KR" altLang="en-US" sz="1200"/>
              </a:p>
            </p:txBody>
          </p:sp>
          <p:sp>
            <p:nvSpPr>
              <p:cNvPr id="226" name="원형 225"/>
              <p:cNvSpPr/>
              <p:nvPr/>
            </p:nvSpPr>
            <p:spPr>
              <a:xfrm>
                <a:off x="5480323" y="5128052"/>
                <a:ext cx="370567" cy="370567"/>
              </a:xfrm>
              <a:prstGeom prst="pie">
                <a:avLst>
                  <a:gd name="adj1" fmla="val 126916"/>
                  <a:gd name="adj2" fmla="val 539299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한쪽 모서리가 둥근 사각형 226"/>
              <p:cNvSpPr/>
              <p:nvPr/>
            </p:nvSpPr>
            <p:spPr>
              <a:xfrm>
                <a:off x="5562869" y="5209677"/>
                <a:ext cx="144017" cy="379563"/>
              </a:xfrm>
              <a:prstGeom prst="round1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3" name="사다리꼴 222"/>
            <p:cNvSpPr/>
            <p:nvPr/>
          </p:nvSpPr>
          <p:spPr>
            <a:xfrm>
              <a:off x="4533900" y="5984135"/>
              <a:ext cx="281940" cy="134725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4405124" y="6057900"/>
              <a:ext cx="540256" cy="91440"/>
            </a:xfrm>
            <a:prstGeom prst="round1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52399" y="3730337"/>
            <a:ext cx="2420348" cy="2918113"/>
            <a:chOff x="152399" y="3730337"/>
            <a:chExt cx="2420348" cy="2918113"/>
          </a:xfrm>
        </p:grpSpPr>
        <p:sp>
          <p:nvSpPr>
            <p:cNvPr id="104" name="직사각형 103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원호 104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 flipH="1">
            <a:off x="6671757" y="3730337"/>
            <a:ext cx="2258013" cy="2918113"/>
            <a:chOff x="152399" y="3730337"/>
            <a:chExt cx="2420348" cy="2918113"/>
          </a:xfrm>
        </p:grpSpPr>
        <p:sp>
          <p:nvSpPr>
            <p:cNvPr id="108" name="직사각형 107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원호 108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124841" y="3974691"/>
            <a:ext cx="8804929" cy="2736688"/>
          </a:xfrm>
          <a:prstGeom prst="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644181" y="6608618"/>
            <a:ext cx="1741496" cy="6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167048" y="5883924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 rot="20313225">
            <a:off x="4533602" y="3672520"/>
            <a:ext cx="3862175" cy="61280"/>
            <a:chOff x="2484768" y="3198807"/>
            <a:chExt cx="3777285" cy="61885"/>
          </a:xfrm>
        </p:grpSpPr>
        <p:sp>
          <p:nvSpPr>
            <p:cNvPr id="115" name="직사각형 114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17" name="직선 연결선 116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/>
          <p:cNvGrpSpPr/>
          <p:nvPr/>
        </p:nvGrpSpPr>
        <p:grpSpPr>
          <a:xfrm>
            <a:off x="656167" y="3957505"/>
            <a:ext cx="524933" cy="1304505"/>
            <a:chOff x="655422" y="4109904"/>
            <a:chExt cx="524933" cy="3556551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 rot="1443789">
            <a:off x="690422" y="3672520"/>
            <a:ext cx="3862175" cy="61280"/>
            <a:chOff x="2484768" y="3198807"/>
            <a:chExt cx="3777285" cy="61885"/>
          </a:xfrm>
        </p:grpSpPr>
        <p:sp>
          <p:nvSpPr>
            <p:cNvPr id="150" name="직사각형 149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52" name="직선 연결선 151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369738" y="3714775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모서리가 둥근 직사각형 162"/>
          <p:cNvSpPr/>
          <p:nvPr/>
        </p:nvSpPr>
        <p:spPr>
          <a:xfrm>
            <a:off x="4102002" y="6228606"/>
            <a:ext cx="81614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4" name="그룹 163"/>
          <p:cNvGrpSpPr/>
          <p:nvPr/>
        </p:nvGrpSpPr>
        <p:grpSpPr>
          <a:xfrm>
            <a:off x="7984067" y="3957505"/>
            <a:ext cx="524933" cy="1304505"/>
            <a:chOff x="655422" y="4109904"/>
            <a:chExt cx="524933" cy="3556551"/>
          </a:xfrm>
        </p:grpSpPr>
        <p:cxnSp>
          <p:nvCxnSpPr>
            <p:cNvPr id="168" name="직선 연결선 167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8124428" y="3743404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01"/>
          <p:cNvSpPr/>
          <p:nvPr/>
        </p:nvSpPr>
        <p:spPr>
          <a:xfrm rot="20064185">
            <a:off x="3271170" y="6200290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325940" y="4849572"/>
            <a:ext cx="615637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 rot="151976">
            <a:off x="5341705" y="6265666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311281" y="4503184"/>
            <a:ext cx="432048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43"/>
          <p:cNvSpPr/>
          <p:nvPr/>
        </p:nvSpPr>
        <p:spPr>
          <a:xfrm rot="3206346">
            <a:off x="6087048" y="6179436"/>
            <a:ext cx="576488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 rot="19732930">
            <a:off x="5668098" y="5850849"/>
            <a:ext cx="576488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65100" y="2115713"/>
            <a:ext cx="8851900" cy="4589887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2920000" y="3688953"/>
            <a:ext cx="3504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mtClean="0">
                <a:solidFill>
                  <a:schemeClr val="bg1"/>
                </a:solidFill>
              </a:rPr>
              <a:t>Failed !</a:t>
            </a:r>
            <a:endParaRPr lang="ko-KR" altLang="en-US" sz="6000" b="1">
              <a:solidFill>
                <a:schemeClr val="bg1"/>
              </a:solidFill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2302080" y="2965938"/>
            <a:ext cx="5359550" cy="3235654"/>
            <a:chOff x="1130400" y="2929107"/>
            <a:chExt cx="5359550" cy="3235654"/>
          </a:xfrm>
        </p:grpSpPr>
        <p:pic>
          <p:nvPicPr>
            <p:cNvPr id="143" name="그림 14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6" t="16437" r="11615" b="3416"/>
            <a:stretch/>
          </p:blipFill>
          <p:spPr>
            <a:xfrm>
              <a:off x="1130400" y="2929107"/>
              <a:ext cx="5359550" cy="3235654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2902017" y="4477785"/>
              <a:ext cx="1012250" cy="3168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8</a:t>
              </a:r>
              <a:r>
                <a:rPr lang="ko-KR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포인트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1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331640" y="2520336"/>
            <a:ext cx="6437160" cy="39243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시작화면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36634" y="2759344"/>
            <a:ext cx="2964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ea typeface="맑은 고딕" panose="020B0503020000020004" pitchFamily="50" charset="-127"/>
              </a:rPr>
              <a:t>Build a Bridge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92090" y="868334"/>
            <a:ext cx="281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  <a:ea typeface="맑은 고딕" panose="020B0503020000020004" pitchFamily="50" charset="-127"/>
              </a:rPr>
              <a:t>게임제목</a:t>
            </a:r>
            <a:r>
              <a:rPr lang="en-US" altLang="ko-KR" b="1" smtClean="0">
                <a:solidFill>
                  <a:srgbClr val="0070C0"/>
                </a:solidFill>
                <a:ea typeface="맑은 고딕" panose="020B0503020000020004" pitchFamily="50" charset="-127"/>
              </a:rPr>
              <a:t>: </a:t>
            </a:r>
            <a:r>
              <a:rPr lang="en-US" altLang="ko-KR" b="1">
                <a:solidFill>
                  <a:srgbClr val="0070C0"/>
                </a:solidFill>
                <a:ea typeface="맑은 고딕" panose="020B0503020000020004" pitchFamily="50" charset="-127"/>
              </a:rPr>
              <a:t>Build a Bridge</a:t>
            </a:r>
            <a:endParaRPr lang="ko-KR" altLang="en-US"/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1362098" y="3697953"/>
            <a:ext cx="6235784" cy="2644648"/>
          </a:xfrm>
          <a:prstGeom prst="round2SameRect">
            <a:avLst>
              <a:gd name="adj1" fmla="val 2255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427461" y="3409354"/>
            <a:ext cx="1591552" cy="300345"/>
            <a:chOff x="3522961" y="3416974"/>
            <a:chExt cx="1591552" cy="300345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3522961" y="3416974"/>
              <a:ext cx="1591552" cy="300345"/>
            </a:xfrm>
            <a:prstGeom prst="round2SameRect">
              <a:avLst>
                <a:gd name="adj1" fmla="val 4809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    How To Play</a:t>
              </a:r>
              <a:endParaRPr lang="ko-KR" altLang="en-US" sz="140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664471" y="3481388"/>
              <a:ext cx="200225" cy="2002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?</a:t>
              </a:r>
              <a:endPara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pic>
        <p:nvPicPr>
          <p:cNvPr id="6" name="Picture 2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77" y="4025292"/>
            <a:ext cx="527696" cy="42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6228184" y="5326380"/>
            <a:ext cx="1215682" cy="7467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START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0180" y="3726181"/>
            <a:ext cx="6248400" cy="621530"/>
          </a:xfrm>
          <a:prstGeom prst="rect">
            <a:avLst/>
          </a:prstGeom>
          <a:noFill/>
        </p:spPr>
        <p:txBody>
          <a:bodyPr wrap="square" lIns="288000" tIns="144000" rIns="0" bIns="0" rtlCol="0">
            <a:no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구멍난 터널을 고치러 가는 도중 다리가 끊어졌습니다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크레인을 좌우로 움직여 바위를 중심에 맞춰 떨어트려 쌓습니다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105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만약 제한선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(8</a:t>
            </a: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블럭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까지 쌓으면 다리가 자동으로 복구됩니다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만약 바위를 쌓지못하면 물이 계속 차오르고 제한선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(20</a:t>
            </a: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미터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까지 차오르면 게임이 끝납니다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13922" y="5044916"/>
            <a:ext cx="1168154" cy="360099"/>
          </a:xfrm>
          <a:prstGeom prst="rect">
            <a:avLst/>
          </a:prstGeom>
        </p:spPr>
        <p:txBody>
          <a:bodyPr wrap="square" lIns="0" tIns="0" rIns="36000" bIns="0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+5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점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실패시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0.5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미터 수면상승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6940" y="5060156"/>
            <a:ext cx="432048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25967" y="5060156"/>
            <a:ext cx="615637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893454" y="5626132"/>
            <a:ext cx="816141" cy="373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848860" y="5044916"/>
            <a:ext cx="1164812" cy="3600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+10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점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실패시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미터 수면상승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17782" y="5624036"/>
            <a:ext cx="1168154" cy="360099"/>
          </a:xfrm>
          <a:prstGeom prst="rect">
            <a:avLst/>
          </a:prstGeom>
        </p:spPr>
        <p:txBody>
          <a:bodyPr wrap="square" lIns="0" tIns="0" rIns="36000" bIns="0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+15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점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실패시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1.5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미터 수면상승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145280" y="5488036"/>
            <a:ext cx="799324" cy="611392"/>
            <a:chOff x="4350256" y="5537948"/>
            <a:chExt cx="799324" cy="611392"/>
          </a:xfrm>
        </p:grpSpPr>
        <p:grpSp>
          <p:nvGrpSpPr>
            <p:cNvPr id="16" name="그룹 15"/>
            <p:cNvGrpSpPr/>
            <p:nvPr/>
          </p:nvGrpSpPr>
          <p:grpSpPr>
            <a:xfrm>
              <a:off x="4350256" y="5537948"/>
              <a:ext cx="799324" cy="461188"/>
              <a:chOff x="5051566" y="5128052"/>
              <a:chExt cx="799324" cy="461188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5051566" y="5216236"/>
                <a:ext cx="640844" cy="3730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altLang="ko-KR" sz="1200" b="1" smtClean="0"/>
                  <a:t>10</a:t>
                </a:r>
                <a:r>
                  <a:rPr lang="en-US" altLang="ko-KR" sz="1200" smtClean="0"/>
                  <a:t>ton  </a:t>
                </a:r>
                <a:endParaRPr lang="ko-KR" altLang="en-US" sz="1200"/>
              </a:p>
            </p:txBody>
          </p:sp>
          <p:sp>
            <p:nvSpPr>
              <p:cNvPr id="9" name="원형 8"/>
              <p:cNvSpPr/>
              <p:nvPr/>
            </p:nvSpPr>
            <p:spPr>
              <a:xfrm>
                <a:off x="5480323" y="5128052"/>
                <a:ext cx="370567" cy="370567"/>
              </a:xfrm>
              <a:prstGeom prst="pie">
                <a:avLst>
                  <a:gd name="adj1" fmla="val 126916"/>
                  <a:gd name="adj2" fmla="val 539299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한쪽 모서리가 둥근 사각형 9"/>
              <p:cNvSpPr/>
              <p:nvPr/>
            </p:nvSpPr>
            <p:spPr>
              <a:xfrm>
                <a:off x="5562869" y="5209677"/>
                <a:ext cx="144017" cy="379563"/>
              </a:xfrm>
              <a:prstGeom prst="round1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사다리꼴 18"/>
            <p:cNvSpPr/>
            <p:nvPr/>
          </p:nvSpPr>
          <p:spPr>
            <a:xfrm>
              <a:off x="4533900" y="5984135"/>
              <a:ext cx="281940" cy="134725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한쪽 모서리가 둥근 사각형 37"/>
            <p:cNvSpPr/>
            <p:nvPr/>
          </p:nvSpPr>
          <p:spPr>
            <a:xfrm>
              <a:off x="4405124" y="6057900"/>
              <a:ext cx="540256" cy="91440"/>
            </a:xfrm>
            <a:prstGeom prst="round1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012342" y="5624036"/>
            <a:ext cx="1168154" cy="360099"/>
          </a:xfrm>
          <a:prstGeom prst="rect">
            <a:avLst/>
          </a:prstGeom>
        </p:spPr>
        <p:txBody>
          <a:bodyPr wrap="square" lIns="0" tIns="0" rIns="36000" bIns="0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+20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점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실패시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1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미터 수면상승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79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그룹 164"/>
          <p:cNvGrpSpPr/>
          <p:nvPr/>
        </p:nvGrpSpPr>
        <p:grpSpPr>
          <a:xfrm>
            <a:off x="152399" y="3730337"/>
            <a:ext cx="2420348" cy="2918113"/>
            <a:chOff x="152399" y="3730337"/>
            <a:chExt cx="2420348" cy="2918113"/>
          </a:xfrm>
        </p:grpSpPr>
        <p:sp>
          <p:nvSpPr>
            <p:cNvPr id="166" name="직사각형 165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원호 166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/>
          <p:cNvGrpSpPr/>
          <p:nvPr/>
        </p:nvGrpSpPr>
        <p:grpSpPr>
          <a:xfrm flipH="1">
            <a:off x="6671757" y="3730337"/>
            <a:ext cx="2258013" cy="2918113"/>
            <a:chOff x="152399" y="3730337"/>
            <a:chExt cx="2420348" cy="2918113"/>
          </a:xfrm>
        </p:grpSpPr>
        <p:sp>
          <p:nvSpPr>
            <p:cNvPr id="179" name="직사각형 178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원호 179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24841" y="5262010"/>
            <a:ext cx="8804929" cy="1449366"/>
          </a:xfrm>
          <a:prstGeom prst="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2196" y="1254251"/>
            <a:ext cx="3715748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진행바 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이동율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 * max point = 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획득포인트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1960" y="302786"/>
            <a:ext cx="493204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 탈출구까지 이동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(10 Frame Per Second)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미사일 아이템은 </a:t>
            </a:r>
            <a:r>
              <a:rPr lang="en-US" altLang="ko-KR" sz="110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개까지 획득 가능</a:t>
            </a:r>
            <a:endParaRPr lang="en-US" altLang="ko-KR" sz="110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차단벽이 닿게되면 비행기 폭파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게임 끝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초간격으로 총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단계로 나뉘어 난이도가 높아짐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 속도와 통과 폭의 조절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644181" y="6608618"/>
            <a:ext cx="1741496" cy="6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3107757" y="2140737"/>
            <a:ext cx="2930806" cy="90238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4057553" y="2151329"/>
            <a:ext cx="1172542" cy="659219"/>
            <a:chOff x="3199482" y="2276872"/>
            <a:chExt cx="1401596" cy="112351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L 도형 14"/>
            <p:cNvSpPr/>
            <p:nvPr/>
          </p:nvSpPr>
          <p:spPr>
            <a:xfrm rot="4633372">
              <a:off x="3135355" y="2581140"/>
              <a:ext cx="883377" cy="755124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L 도형 100"/>
            <p:cNvSpPr/>
            <p:nvPr/>
          </p:nvSpPr>
          <p:spPr>
            <a:xfrm rot="529006" flipH="1" flipV="1">
              <a:off x="3851835" y="2537301"/>
              <a:ext cx="749243" cy="838151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603273" y="2276872"/>
              <a:ext cx="583775" cy="672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모서리가 둥근 직사각형 101"/>
          <p:cNvSpPr/>
          <p:nvPr/>
        </p:nvSpPr>
        <p:spPr>
          <a:xfrm>
            <a:off x="4243248" y="2645424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8367756" y="3672520"/>
            <a:ext cx="3862175" cy="61280"/>
            <a:chOff x="2484768" y="3198807"/>
            <a:chExt cx="3777285" cy="61885"/>
          </a:xfrm>
        </p:grpSpPr>
        <p:sp>
          <p:nvSpPr>
            <p:cNvPr id="85" name="직사각형 84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43" name="직선 연결선 142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/>
          <p:cNvGrpSpPr/>
          <p:nvPr/>
        </p:nvGrpSpPr>
        <p:grpSpPr>
          <a:xfrm>
            <a:off x="781101" y="2510185"/>
            <a:ext cx="7578412" cy="192758"/>
            <a:chOff x="781101" y="3164235"/>
            <a:chExt cx="7578412" cy="192758"/>
          </a:xfrm>
        </p:grpSpPr>
        <p:grpSp>
          <p:nvGrpSpPr>
            <p:cNvPr id="66" name="그룹 65"/>
            <p:cNvGrpSpPr/>
            <p:nvPr/>
          </p:nvGrpSpPr>
          <p:grpSpPr>
            <a:xfrm rot="5400000">
              <a:off x="2578452" y="1366884"/>
              <a:ext cx="192757" cy="3787460"/>
              <a:chOff x="2339752" y="4109904"/>
              <a:chExt cx="936106" cy="2824972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 rot="5400000">
              <a:off x="6369404" y="1366885"/>
              <a:ext cx="192757" cy="3787460"/>
              <a:chOff x="2339752" y="4109904"/>
              <a:chExt cx="936106" cy="2824972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" name="직선 화살표 연결선 7"/>
          <p:cNvCxnSpPr/>
          <p:nvPr/>
        </p:nvCxnSpPr>
        <p:spPr>
          <a:xfrm>
            <a:off x="4568560" y="3165364"/>
            <a:ext cx="0" cy="2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656167" y="3957505"/>
            <a:ext cx="524933" cy="1304505"/>
            <a:chOff x="655422" y="4109904"/>
            <a:chExt cx="524933" cy="3556551"/>
          </a:xfrm>
        </p:grpSpPr>
        <p:cxnSp>
          <p:nvCxnSpPr>
            <p:cNvPr id="191" name="직선 연결선 190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8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8124428" y="3743404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" name="그룹 207"/>
          <p:cNvGrpSpPr/>
          <p:nvPr/>
        </p:nvGrpSpPr>
        <p:grpSpPr>
          <a:xfrm>
            <a:off x="-3125744" y="3672520"/>
            <a:ext cx="3862175" cy="61280"/>
            <a:chOff x="2484768" y="3198807"/>
            <a:chExt cx="3777285" cy="61885"/>
          </a:xfrm>
        </p:grpSpPr>
        <p:sp>
          <p:nvSpPr>
            <p:cNvPr id="209" name="직사각형 208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0" name="그룹 209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211" name="직선 연결선 210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1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369738" y="3714775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" name="그룹 246"/>
          <p:cNvGrpSpPr/>
          <p:nvPr/>
        </p:nvGrpSpPr>
        <p:grpSpPr>
          <a:xfrm>
            <a:off x="7984067" y="3957505"/>
            <a:ext cx="524933" cy="1304505"/>
            <a:chOff x="655422" y="4109904"/>
            <a:chExt cx="524933" cy="3556551"/>
          </a:xfrm>
        </p:grpSpPr>
        <p:cxnSp>
          <p:nvCxnSpPr>
            <p:cNvPr id="248" name="직선 연결선 247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" name="직사각형 258"/>
          <p:cNvSpPr/>
          <p:nvPr/>
        </p:nvSpPr>
        <p:spPr>
          <a:xfrm>
            <a:off x="1205636" y="5277611"/>
            <a:ext cx="1998212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시작시 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10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미터 수면 초기값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다리높이 최고 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20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미터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85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그룹 164"/>
          <p:cNvGrpSpPr/>
          <p:nvPr/>
        </p:nvGrpSpPr>
        <p:grpSpPr>
          <a:xfrm>
            <a:off x="152399" y="3730337"/>
            <a:ext cx="2420348" cy="2918113"/>
            <a:chOff x="152399" y="3730337"/>
            <a:chExt cx="2420348" cy="2918113"/>
          </a:xfrm>
        </p:grpSpPr>
        <p:sp>
          <p:nvSpPr>
            <p:cNvPr id="166" name="직사각형 165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원호 166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/>
          <p:cNvGrpSpPr/>
          <p:nvPr/>
        </p:nvGrpSpPr>
        <p:grpSpPr>
          <a:xfrm flipH="1">
            <a:off x="6671757" y="3730337"/>
            <a:ext cx="2258013" cy="2918113"/>
            <a:chOff x="152399" y="3730337"/>
            <a:chExt cx="2420348" cy="2918113"/>
          </a:xfrm>
        </p:grpSpPr>
        <p:sp>
          <p:nvSpPr>
            <p:cNvPr id="179" name="직사각형 178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원호 179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24841" y="5076825"/>
            <a:ext cx="8804929" cy="1634551"/>
          </a:xfrm>
          <a:prstGeom prst="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2196" y="1254251"/>
            <a:ext cx="3715748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진행바 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이동율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 * max point = 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획득포인트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1960" y="302786"/>
            <a:ext cx="493204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 탈출구까지 이동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(10 Frame Per Second)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미사일 아이템은 </a:t>
            </a:r>
            <a:r>
              <a:rPr lang="en-US" altLang="ko-KR" sz="110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개까지 획득 가능</a:t>
            </a:r>
            <a:endParaRPr lang="en-US" altLang="ko-KR" sz="110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차단벽이 닿게되면 비행기 폭파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게임 끝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초간격으로 총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단계로 나뉘어 난이도가 높아짐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 속도와 통과 폭의 조절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644181" y="6608618"/>
            <a:ext cx="1741496" cy="6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3107757" y="2140737"/>
            <a:ext cx="2930806" cy="90238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4057553" y="2151329"/>
            <a:ext cx="1172542" cy="659219"/>
            <a:chOff x="3199482" y="2276872"/>
            <a:chExt cx="1401596" cy="112351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L 도형 14"/>
            <p:cNvSpPr/>
            <p:nvPr/>
          </p:nvSpPr>
          <p:spPr>
            <a:xfrm rot="4633372">
              <a:off x="3135355" y="2581140"/>
              <a:ext cx="883377" cy="755124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L 도형 100"/>
            <p:cNvSpPr/>
            <p:nvPr/>
          </p:nvSpPr>
          <p:spPr>
            <a:xfrm rot="529006" flipH="1" flipV="1">
              <a:off x="3851835" y="2537301"/>
              <a:ext cx="749243" cy="838151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603273" y="2276872"/>
              <a:ext cx="583775" cy="672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모서리가 둥근 직사각형 101"/>
          <p:cNvSpPr/>
          <p:nvPr/>
        </p:nvSpPr>
        <p:spPr>
          <a:xfrm>
            <a:off x="4243248" y="2645424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7923256" y="3672520"/>
            <a:ext cx="3862175" cy="61280"/>
            <a:chOff x="2484768" y="3198807"/>
            <a:chExt cx="3777285" cy="61885"/>
          </a:xfrm>
        </p:grpSpPr>
        <p:sp>
          <p:nvSpPr>
            <p:cNvPr id="85" name="직사각형 84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43" name="직선 연결선 142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/>
          <p:cNvGrpSpPr/>
          <p:nvPr/>
        </p:nvGrpSpPr>
        <p:grpSpPr>
          <a:xfrm>
            <a:off x="781101" y="2510185"/>
            <a:ext cx="7578412" cy="192758"/>
            <a:chOff x="781101" y="3164235"/>
            <a:chExt cx="7578412" cy="192758"/>
          </a:xfrm>
        </p:grpSpPr>
        <p:grpSp>
          <p:nvGrpSpPr>
            <p:cNvPr id="66" name="그룹 65"/>
            <p:cNvGrpSpPr/>
            <p:nvPr/>
          </p:nvGrpSpPr>
          <p:grpSpPr>
            <a:xfrm rot="5400000">
              <a:off x="2578452" y="1366884"/>
              <a:ext cx="192757" cy="3787460"/>
              <a:chOff x="2339752" y="4109904"/>
              <a:chExt cx="936106" cy="2824972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 rot="5400000">
              <a:off x="6369404" y="1366885"/>
              <a:ext cx="192757" cy="3787460"/>
              <a:chOff x="2339752" y="4109904"/>
              <a:chExt cx="936106" cy="2824972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" name="직선 화살표 연결선 7"/>
          <p:cNvCxnSpPr/>
          <p:nvPr/>
        </p:nvCxnSpPr>
        <p:spPr>
          <a:xfrm>
            <a:off x="4568560" y="3165364"/>
            <a:ext cx="0" cy="2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656167" y="3957505"/>
            <a:ext cx="524933" cy="1304505"/>
            <a:chOff x="655422" y="4109904"/>
            <a:chExt cx="524933" cy="3556551"/>
          </a:xfrm>
        </p:grpSpPr>
        <p:cxnSp>
          <p:nvCxnSpPr>
            <p:cNvPr id="191" name="직선 연결선 190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그룹 207"/>
          <p:cNvGrpSpPr/>
          <p:nvPr/>
        </p:nvGrpSpPr>
        <p:grpSpPr>
          <a:xfrm>
            <a:off x="-2630444" y="3672520"/>
            <a:ext cx="3862175" cy="61280"/>
            <a:chOff x="2484768" y="3198807"/>
            <a:chExt cx="3777285" cy="61885"/>
          </a:xfrm>
        </p:grpSpPr>
        <p:sp>
          <p:nvSpPr>
            <p:cNvPr id="209" name="직사각형 208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0" name="그룹 209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211" name="직선 연결선 210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1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369738" y="3714775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모서리가 둥근 직사각형 231"/>
          <p:cNvSpPr/>
          <p:nvPr/>
        </p:nvSpPr>
        <p:spPr>
          <a:xfrm>
            <a:off x="4102002" y="6228606"/>
            <a:ext cx="920825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7" name="그룹 246"/>
          <p:cNvGrpSpPr/>
          <p:nvPr/>
        </p:nvGrpSpPr>
        <p:grpSpPr>
          <a:xfrm>
            <a:off x="7984067" y="3957505"/>
            <a:ext cx="524933" cy="1304505"/>
            <a:chOff x="655422" y="4109904"/>
            <a:chExt cx="524933" cy="3556551"/>
          </a:xfrm>
        </p:grpSpPr>
        <p:cxnSp>
          <p:nvCxnSpPr>
            <p:cNvPr id="248" name="직선 연결선 247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8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8124428" y="3743404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직사각형 97"/>
          <p:cNvSpPr/>
          <p:nvPr/>
        </p:nvSpPr>
        <p:spPr>
          <a:xfrm>
            <a:off x="1205636" y="5172836"/>
            <a:ext cx="1998212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+1.5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미터 수면 상승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39457" y="6226638"/>
            <a:ext cx="1998212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smtClean="0">
                <a:latin typeface="+mn-ea"/>
                <a:ea typeface="+mn-ea"/>
              </a:rPr>
              <a:t>+15</a:t>
            </a:r>
            <a:r>
              <a:rPr lang="ko-KR" altLang="en-US" sz="1400" smtClean="0">
                <a:latin typeface="+mn-ea"/>
                <a:ea typeface="+mn-ea"/>
              </a:rPr>
              <a:t>점</a:t>
            </a:r>
            <a:endParaRPr lang="en-US" altLang="ko-KR" sz="14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72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그룹 164"/>
          <p:cNvGrpSpPr/>
          <p:nvPr/>
        </p:nvGrpSpPr>
        <p:grpSpPr>
          <a:xfrm>
            <a:off x="152399" y="3730337"/>
            <a:ext cx="2420348" cy="2918113"/>
            <a:chOff x="152399" y="3730337"/>
            <a:chExt cx="2420348" cy="2918113"/>
          </a:xfrm>
        </p:grpSpPr>
        <p:sp>
          <p:nvSpPr>
            <p:cNvPr id="166" name="직사각형 165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원호 166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/>
          <p:cNvGrpSpPr/>
          <p:nvPr/>
        </p:nvGrpSpPr>
        <p:grpSpPr>
          <a:xfrm flipH="1">
            <a:off x="6671757" y="3730337"/>
            <a:ext cx="2258013" cy="2918113"/>
            <a:chOff x="152399" y="3730337"/>
            <a:chExt cx="2420348" cy="2918113"/>
          </a:xfrm>
        </p:grpSpPr>
        <p:sp>
          <p:nvSpPr>
            <p:cNvPr id="179" name="직사각형 178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원호 179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24841" y="4886325"/>
            <a:ext cx="8804929" cy="1825052"/>
          </a:xfrm>
          <a:prstGeom prst="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2196" y="1254251"/>
            <a:ext cx="3715748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진행바 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이동율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 * max point = 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획득포인트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1960" y="302786"/>
            <a:ext cx="493204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 탈출구까지 이동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(10 Frame Per Second)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미사일 아이템은 </a:t>
            </a:r>
            <a:r>
              <a:rPr lang="en-US" altLang="ko-KR" sz="110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개까지 획득 가능</a:t>
            </a:r>
            <a:endParaRPr lang="en-US" altLang="ko-KR" sz="110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차단벽이 닿게되면 비행기 폭파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게임 끝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초간격으로 총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단계로 나뉘어 난이도가 높아짐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 속도와 통과 폭의 조절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644181" y="6608618"/>
            <a:ext cx="1741496" cy="6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3107757" y="2140737"/>
            <a:ext cx="2930806" cy="90238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3955950" y="2151329"/>
            <a:ext cx="1375744" cy="659219"/>
            <a:chOff x="3078033" y="2276872"/>
            <a:chExt cx="1644494" cy="112351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L 도형 14"/>
            <p:cNvSpPr/>
            <p:nvPr/>
          </p:nvSpPr>
          <p:spPr>
            <a:xfrm rot="4633372">
              <a:off x="3013907" y="2581140"/>
              <a:ext cx="883376" cy="755124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L 도형 100"/>
            <p:cNvSpPr/>
            <p:nvPr/>
          </p:nvSpPr>
          <p:spPr>
            <a:xfrm rot="529006" flipH="1" flipV="1">
              <a:off x="3973284" y="2537302"/>
              <a:ext cx="749243" cy="838151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603273" y="2276872"/>
              <a:ext cx="583775" cy="672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모서리가 둥근 직사각형 101"/>
          <p:cNvSpPr/>
          <p:nvPr/>
        </p:nvSpPr>
        <p:spPr>
          <a:xfrm>
            <a:off x="4167048" y="5883924"/>
            <a:ext cx="927925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7398261" y="3672520"/>
            <a:ext cx="3862175" cy="61280"/>
            <a:chOff x="2484768" y="3198807"/>
            <a:chExt cx="3777285" cy="61885"/>
          </a:xfrm>
        </p:grpSpPr>
        <p:sp>
          <p:nvSpPr>
            <p:cNvPr id="85" name="직사각형 84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43" name="직선 연결선 142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/>
          <p:cNvGrpSpPr/>
          <p:nvPr/>
        </p:nvGrpSpPr>
        <p:grpSpPr>
          <a:xfrm>
            <a:off x="781101" y="2510185"/>
            <a:ext cx="7578412" cy="192758"/>
            <a:chOff x="781101" y="3164235"/>
            <a:chExt cx="7578412" cy="192758"/>
          </a:xfrm>
        </p:grpSpPr>
        <p:grpSp>
          <p:nvGrpSpPr>
            <p:cNvPr id="66" name="그룹 65"/>
            <p:cNvGrpSpPr/>
            <p:nvPr/>
          </p:nvGrpSpPr>
          <p:grpSpPr>
            <a:xfrm rot="5400000">
              <a:off x="2578452" y="1366884"/>
              <a:ext cx="192757" cy="3787460"/>
              <a:chOff x="2339752" y="4109904"/>
              <a:chExt cx="936106" cy="2824972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 rot="5400000">
              <a:off x="6369404" y="1366885"/>
              <a:ext cx="192757" cy="3787460"/>
              <a:chOff x="2339752" y="4109904"/>
              <a:chExt cx="936106" cy="2824972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" name="직선 화살표 연결선 7"/>
          <p:cNvCxnSpPr/>
          <p:nvPr/>
        </p:nvCxnSpPr>
        <p:spPr>
          <a:xfrm>
            <a:off x="4568560" y="3165364"/>
            <a:ext cx="0" cy="2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656167" y="3957505"/>
            <a:ext cx="524933" cy="1304505"/>
            <a:chOff x="655422" y="4109904"/>
            <a:chExt cx="524933" cy="3556551"/>
          </a:xfrm>
        </p:grpSpPr>
        <p:cxnSp>
          <p:nvCxnSpPr>
            <p:cNvPr id="191" name="직선 연결선 190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그룹 207"/>
          <p:cNvGrpSpPr/>
          <p:nvPr/>
        </p:nvGrpSpPr>
        <p:grpSpPr>
          <a:xfrm>
            <a:off x="-2118287" y="3672520"/>
            <a:ext cx="3862175" cy="61280"/>
            <a:chOff x="2484768" y="3198807"/>
            <a:chExt cx="3777285" cy="61885"/>
          </a:xfrm>
        </p:grpSpPr>
        <p:sp>
          <p:nvSpPr>
            <p:cNvPr id="209" name="직사각형 208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0" name="그룹 209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211" name="직선 연결선 210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1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369738" y="3714775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모서리가 둥근 직사각형 231"/>
          <p:cNvSpPr/>
          <p:nvPr/>
        </p:nvSpPr>
        <p:spPr>
          <a:xfrm>
            <a:off x="4102002" y="6228606"/>
            <a:ext cx="99297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7" name="그룹 246"/>
          <p:cNvGrpSpPr/>
          <p:nvPr/>
        </p:nvGrpSpPr>
        <p:grpSpPr>
          <a:xfrm>
            <a:off x="7984067" y="3957505"/>
            <a:ext cx="524933" cy="1304505"/>
            <a:chOff x="655422" y="4109904"/>
            <a:chExt cx="524933" cy="3556551"/>
          </a:xfrm>
        </p:grpSpPr>
        <p:cxnSp>
          <p:nvCxnSpPr>
            <p:cNvPr id="248" name="직선 연결선 247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167048" y="2556259"/>
            <a:ext cx="1157400" cy="819400"/>
            <a:chOff x="4350256" y="5537948"/>
            <a:chExt cx="799324" cy="611392"/>
          </a:xfrm>
        </p:grpSpPr>
        <p:grpSp>
          <p:nvGrpSpPr>
            <p:cNvPr id="107" name="그룹 106"/>
            <p:cNvGrpSpPr/>
            <p:nvPr/>
          </p:nvGrpSpPr>
          <p:grpSpPr>
            <a:xfrm>
              <a:off x="4350256" y="5537948"/>
              <a:ext cx="799324" cy="461188"/>
              <a:chOff x="5051566" y="5128052"/>
              <a:chExt cx="799324" cy="461188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5051566" y="5216236"/>
                <a:ext cx="640844" cy="3730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altLang="ko-KR" sz="1200" b="1" smtClean="0"/>
                  <a:t>10</a:t>
                </a:r>
                <a:r>
                  <a:rPr lang="en-US" altLang="ko-KR" sz="1200" smtClean="0"/>
                  <a:t>ton  </a:t>
                </a:r>
                <a:endParaRPr lang="ko-KR" altLang="en-US" sz="1200"/>
              </a:p>
            </p:txBody>
          </p:sp>
          <p:sp>
            <p:nvSpPr>
              <p:cNvPr id="111" name="원형 110"/>
              <p:cNvSpPr/>
              <p:nvPr/>
            </p:nvSpPr>
            <p:spPr>
              <a:xfrm>
                <a:off x="5480323" y="5128052"/>
                <a:ext cx="370567" cy="370567"/>
              </a:xfrm>
              <a:prstGeom prst="pie">
                <a:avLst>
                  <a:gd name="adj1" fmla="val 126916"/>
                  <a:gd name="adj2" fmla="val 539299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한쪽 모서리가 둥근 사각형 111"/>
              <p:cNvSpPr/>
              <p:nvPr/>
            </p:nvSpPr>
            <p:spPr>
              <a:xfrm>
                <a:off x="5562869" y="5209677"/>
                <a:ext cx="144017" cy="379563"/>
              </a:xfrm>
              <a:prstGeom prst="round1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사다리꼴 107"/>
            <p:cNvSpPr/>
            <p:nvPr/>
          </p:nvSpPr>
          <p:spPr>
            <a:xfrm>
              <a:off x="4533900" y="5984135"/>
              <a:ext cx="281940" cy="134725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한쪽 모서리가 둥근 사각형 108"/>
            <p:cNvSpPr/>
            <p:nvPr/>
          </p:nvSpPr>
          <p:spPr>
            <a:xfrm>
              <a:off x="4405124" y="6057900"/>
              <a:ext cx="540256" cy="91440"/>
            </a:xfrm>
            <a:prstGeom prst="round1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8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8124428" y="3743404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직사각형 112"/>
          <p:cNvSpPr/>
          <p:nvPr/>
        </p:nvSpPr>
        <p:spPr>
          <a:xfrm>
            <a:off x="1205636" y="4902534"/>
            <a:ext cx="1998212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+1.5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미터 수면 상승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125766" y="5844740"/>
            <a:ext cx="1998212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smtClean="0">
                <a:latin typeface="+mn-ea"/>
                <a:ea typeface="+mn-ea"/>
              </a:rPr>
              <a:t>+15</a:t>
            </a:r>
            <a:r>
              <a:rPr lang="ko-KR" altLang="en-US" sz="1400" smtClean="0">
                <a:latin typeface="+mn-ea"/>
                <a:ea typeface="+mn-ea"/>
              </a:rPr>
              <a:t>점</a:t>
            </a:r>
            <a:endParaRPr lang="en-US" altLang="ko-KR" sz="14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5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2196" y="1254251"/>
            <a:ext cx="3715748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진행바 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이동율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 * max point = 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획득포인트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1960" y="302786"/>
            <a:ext cx="493204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 탈출구까지 이동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(10 Frame Per Second)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미사일 아이템은 </a:t>
            </a:r>
            <a:r>
              <a:rPr lang="en-US" altLang="ko-KR" sz="110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개까지 획득 가능</a:t>
            </a:r>
            <a:endParaRPr lang="en-US" altLang="ko-KR" sz="110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차단벽이 닿게되면 비행기 폭파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게임 끝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초간격으로 총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단계로 나뉘어 난이도가 높아짐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 속도와 통과 폭의 조절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3107757" y="2140737"/>
            <a:ext cx="2930806" cy="90238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3743005" y="2151329"/>
            <a:ext cx="1172542" cy="659219"/>
            <a:chOff x="3199482" y="2276872"/>
            <a:chExt cx="1401596" cy="112351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L 도형 14"/>
            <p:cNvSpPr/>
            <p:nvPr/>
          </p:nvSpPr>
          <p:spPr>
            <a:xfrm rot="4633372">
              <a:off x="3135355" y="2581140"/>
              <a:ext cx="883377" cy="755124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L 도형 100"/>
            <p:cNvSpPr/>
            <p:nvPr/>
          </p:nvSpPr>
          <p:spPr>
            <a:xfrm rot="529006" flipH="1" flipV="1">
              <a:off x="3851835" y="2537301"/>
              <a:ext cx="749243" cy="838151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603273" y="2276872"/>
              <a:ext cx="583775" cy="672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모서리가 둥근 직사각형 101"/>
          <p:cNvSpPr/>
          <p:nvPr/>
        </p:nvSpPr>
        <p:spPr>
          <a:xfrm>
            <a:off x="3928700" y="2645424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81101" y="2510185"/>
            <a:ext cx="7578412" cy="192758"/>
            <a:chOff x="781101" y="3164235"/>
            <a:chExt cx="7578412" cy="192758"/>
          </a:xfrm>
        </p:grpSpPr>
        <p:grpSp>
          <p:nvGrpSpPr>
            <p:cNvPr id="66" name="그룹 65"/>
            <p:cNvGrpSpPr/>
            <p:nvPr/>
          </p:nvGrpSpPr>
          <p:grpSpPr>
            <a:xfrm rot="5400000">
              <a:off x="2578452" y="1366884"/>
              <a:ext cx="192757" cy="3787460"/>
              <a:chOff x="2339752" y="4109904"/>
              <a:chExt cx="936106" cy="2824972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 rot="5400000">
              <a:off x="6369404" y="1366885"/>
              <a:ext cx="192757" cy="3787460"/>
              <a:chOff x="2339752" y="4109904"/>
              <a:chExt cx="936106" cy="2824972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" name="직선 화살표 연결선 7"/>
          <p:cNvCxnSpPr/>
          <p:nvPr/>
        </p:nvCxnSpPr>
        <p:spPr>
          <a:xfrm>
            <a:off x="4568560" y="3165364"/>
            <a:ext cx="0" cy="2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그룹 220"/>
          <p:cNvGrpSpPr/>
          <p:nvPr/>
        </p:nvGrpSpPr>
        <p:grpSpPr>
          <a:xfrm>
            <a:off x="4148629" y="5050298"/>
            <a:ext cx="1180272" cy="819400"/>
            <a:chOff x="4350256" y="5537948"/>
            <a:chExt cx="799324" cy="611392"/>
          </a:xfrm>
        </p:grpSpPr>
        <p:grpSp>
          <p:nvGrpSpPr>
            <p:cNvPr id="222" name="그룹 221"/>
            <p:cNvGrpSpPr/>
            <p:nvPr/>
          </p:nvGrpSpPr>
          <p:grpSpPr>
            <a:xfrm>
              <a:off x="4350256" y="5537948"/>
              <a:ext cx="799324" cy="461188"/>
              <a:chOff x="5051566" y="5128052"/>
              <a:chExt cx="799324" cy="461188"/>
            </a:xfrm>
          </p:grpSpPr>
          <p:sp>
            <p:nvSpPr>
              <p:cNvPr id="225" name="직사각형 224"/>
              <p:cNvSpPr/>
              <p:nvPr/>
            </p:nvSpPr>
            <p:spPr>
              <a:xfrm>
                <a:off x="5051566" y="5216236"/>
                <a:ext cx="640844" cy="3730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altLang="ko-KR" sz="1200" b="1" smtClean="0"/>
                  <a:t>10</a:t>
                </a:r>
                <a:r>
                  <a:rPr lang="en-US" altLang="ko-KR" sz="1200" smtClean="0"/>
                  <a:t>ton  </a:t>
                </a:r>
                <a:endParaRPr lang="ko-KR" altLang="en-US" sz="1200"/>
              </a:p>
            </p:txBody>
          </p:sp>
          <p:sp>
            <p:nvSpPr>
              <p:cNvPr id="226" name="원형 225"/>
              <p:cNvSpPr/>
              <p:nvPr/>
            </p:nvSpPr>
            <p:spPr>
              <a:xfrm>
                <a:off x="5480323" y="5128052"/>
                <a:ext cx="370567" cy="370567"/>
              </a:xfrm>
              <a:prstGeom prst="pie">
                <a:avLst>
                  <a:gd name="adj1" fmla="val 126916"/>
                  <a:gd name="adj2" fmla="val 539299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한쪽 모서리가 둥근 사각형 226"/>
              <p:cNvSpPr/>
              <p:nvPr/>
            </p:nvSpPr>
            <p:spPr>
              <a:xfrm>
                <a:off x="5562869" y="5209677"/>
                <a:ext cx="144017" cy="379563"/>
              </a:xfrm>
              <a:prstGeom prst="round1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3" name="사다리꼴 222"/>
            <p:cNvSpPr/>
            <p:nvPr/>
          </p:nvSpPr>
          <p:spPr>
            <a:xfrm>
              <a:off x="4533900" y="5984135"/>
              <a:ext cx="281940" cy="134725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4405124" y="6057900"/>
              <a:ext cx="540256" cy="91440"/>
            </a:xfrm>
            <a:prstGeom prst="round1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52399" y="3730337"/>
            <a:ext cx="2420348" cy="2918113"/>
            <a:chOff x="152399" y="3730337"/>
            <a:chExt cx="2420348" cy="2918113"/>
          </a:xfrm>
        </p:grpSpPr>
        <p:sp>
          <p:nvSpPr>
            <p:cNvPr id="104" name="직사각형 103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원호 104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 flipH="1">
            <a:off x="6671757" y="3730337"/>
            <a:ext cx="2258013" cy="2918113"/>
            <a:chOff x="152399" y="3730337"/>
            <a:chExt cx="2420348" cy="2918113"/>
          </a:xfrm>
        </p:grpSpPr>
        <p:sp>
          <p:nvSpPr>
            <p:cNvPr id="108" name="직사각형 107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원호 108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124841" y="4727382"/>
            <a:ext cx="8804929" cy="1983995"/>
          </a:xfrm>
          <a:prstGeom prst="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644181" y="6608618"/>
            <a:ext cx="1741496" cy="6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6464873" y="3672520"/>
            <a:ext cx="3862175" cy="61280"/>
            <a:chOff x="2484768" y="3198807"/>
            <a:chExt cx="3777285" cy="61885"/>
          </a:xfrm>
        </p:grpSpPr>
        <p:sp>
          <p:nvSpPr>
            <p:cNvPr id="115" name="직사각형 114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17" name="직선 연결선 116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/>
          <p:cNvGrpSpPr/>
          <p:nvPr/>
        </p:nvGrpSpPr>
        <p:grpSpPr>
          <a:xfrm>
            <a:off x="656167" y="3957505"/>
            <a:ext cx="524933" cy="1304505"/>
            <a:chOff x="655422" y="4109904"/>
            <a:chExt cx="524933" cy="3556551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-1227996" y="3672520"/>
            <a:ext cx="3862175" cy="61280"/>
            <a:chOff x="2484768" y="3198807"/>
            <a:chExt cx="3777285" cy="61885"/>
          </a:xfrm>
        </p:grpSpPr>
        <p:sp>
          <p:nvSpPr>
            <p:cNvPr id="150" name="직사각형 149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52" name="직선 연결선 151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369738" y="3714775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그룹 163"/>
          <p:cNvGrpSpPr/>
          <p:nvPr/>
        </p:nvGrpSpPr>
        <p:grpSpPr>
          <a:xfrm>
            <a:off x="7984067" y="3957505"/>
            <a:ext cx="524933" cy="1304505"/>
            <a:chOff x="655422" y="4109904"/>
            <a:chExt cx="524933" cy="3556551"/>
          </a:xfrm>
        </p:grpSpPr>
        <p:cxnSp>
          <p:nvCxnSpPr>
            <p:cNvPr id="168" name="직선 연결선 167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8124428" y="3743404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모서리가 둥근 직사각형 183"/>
          <p:cNvSpPr/>
          <p:nvPr/>
        </p:nvSpPr>
        <p:spPr>
          <a:xfrm>
            <a:off x="4167048" y="5883924"/>
            <a:ext cx="927925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4102002" y="6228606"/>
            <a:ext cx="99297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1234211" y="4740609"/>
            <a:ext cx="1998212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+1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미터 수면 상승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5396636" y="5254959"/>
            <a:ext cx="1998212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smtClean="0">
                <a:latin typeface="+mn-ea"/>
                <a:ea typeface="+mn-ea"/>
              </a:rPr>
              <a:t>+20</a:t>
            </a:r>
            <a:r>
              <a:rPr lang="ko-KR" altLang="en-US" sz="1400" smtClean="0">
                <a:latin typeface="+mn-ea"/>
                <a:ea typeface="+mn-ea"/>
              </a:rPr>
              <a:t>점</a:t>
            </a:r>
            <a:endParaRPr lang="en-US" altLang="ko-KR" sz="14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2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2196" y="1254251"/>
            <a:ext cx="3715748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진행바 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이동율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 * max point = 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획득포인트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1960" y="302786"/>
            <a:ext cx="493204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 탈출구까지 이동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(10 Frame Per Second)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미사일 아이템은 </a:t>
            </a:r>
            <a:r>
              <a:rPr lang="en-US" altLang="ko-KR" sz="110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개까지 획득 가능</a:t>
            </a:r>
            <a:endParaRPr lang="en-US" altLang="ko-KR" sz="110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차단벽이 닿게되면 비행기 폭파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게임 끝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초간격으로 총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단계로 나뉘어 난이도가 높아짐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 속도와 통과 폭의 조절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3107757" y="2140737"/>
            <a:ext cx="2930806" cy="90238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4103937" y="2151329"/>
            <a:ext cx="1051543" cy="659219"/>
            <a:chOff x="3254924" y="2276872"/>
            <a:chExt cx="1256959" cy="112351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L 도형 14"/>
            <p:cNvSpPr/>
            <p:nvPr/>
          </p:nvSpPr>
          <p:spPr>
            <a:xfrm rot="4633372">
              <a:off x="3190798" y="2581140"/>
              <a:ext cx="883376" cy="755124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L 도형 100"/>
            <p:cNvSpPr/>
            <p:nvPr/>
          </p:nvSpPr>
          <p:spPr>
            <a:xfrm rot="529006" flipH="1" flipV="1">
              <a:off x="3762640" y="2537302"/>
              <a:ext cx="749243" cy="838151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603273" y="2276872"/>
              <a:ext cx="583775" cy="672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81101" y="2510185"/>
            <a:ext cx="7578412" cy="192758"/>
            <a:chOff x="781101" y="3164235"/>
            <a:chExt cx="7578412" cy="192758"/>
          </a:xfrm>
        </p:grpSpPr>
        <p:grpSp>
          <p:nvGrpSpPr>
            <p:cNvPr id="66" name="그룹 65"/>
            <p:cNvGrpSpPr/>
            <p:nvPr/>
          </p:nvGrpSpPr>
          <p:grpSpPr>
            <a:xfrm rot="5400000">
              <a:off x="2578452" y="1366884"/>
              <a:ext cx="192757" cy="3787460"/>
              <a:chOff x="2339752" y="4109904"/>
              <a:chExt cx="936106" cy="2824972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 rot="5400000">
              <a:off x="6369404" y="1366885"/>
              <a:ext cx="192757" cy="3787460"/>
              <a:chOff x="2339752" y="4109904"/>
              <a:chExt cx="936106" cy="2824972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" name="직선 화살표 연결선 7"/>
          <p:cNvCxnSpPr/>
          <p:nvPr/>
        </p:nvCxnSpPr>
        <p:spPr>
          <a:xfrm>
            <a:off x="4568560" y="3165364"/>
            <a:ext cx="0" cy="2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그룹 220"/>
          <p:cNvGrpSpPr/>
          <p:nvPr/>
        </p:nvGrpSpPr>
        <p:grpSpPr>
          <a:xfrm>
            <a:off x="4148629" y="5050298"/>
            <a:ext cx="1180272" cy="819400"/>
            <a:chOff x="4350256" y="5537948"/>
            <a:chExt cx="799324" cy="611392"/>
          </a:xfrm>
        </p:grpSpPr>
        <p:grpSp>
          <p:nvGrpSpPr>
            <p:cNvPr id="222" name="그룹 221"/>
            <p:cNvGrpSpPr/>
            <p:nvPr/>
          </p:nvGrpSpPr>
          <p:grpSpPr>
            <a:xfrm>
              <a:off x="4350256" y="5537948"/>
              <a:ext cx="799324" cy="461188"/>
              <a:chOff x="5051566" y="5128052"/>
              <a:chExt cx="799324" cy="461188"/>
            </a:xfrm>
          </p:grpSpPr>
          <p:sp>
            <p:nvSpPr>
              <p:cNvPr id="225" name="직사각형 224"/>
              <p:cNvSpPr/>
              <p:nvPr/>
            </p:nvSpPr>
            <p:spPr>
              <a:xfrm>
                <a:off x="5051566" y="5216236"/>
                <a:ext cx="640844" cy="3730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altLang="ko-KR" sz="1200" b="1" smtClean="0"/>
                  <a:t>10</a:t>
                </a:r>
                <a:r>
                  <a:rPr lang="en-US" altLang="ko-KR" sz="1200" smtClean="0"/>
                  <a:t>ton  </a:t>
                </a:r>
                <a:endParaRPr lang="ko-KR" altLang="en-US" sz="1200"/>
              </a:p>
            </p:txBody>
          </p:sp>
          <p:sp>
            <p:nvSpPr>
              <p:cNvPr id="226" name="원형 225"/>
              <p:cNvSpPr/>
              <p:nvPr/>
            </p:nvSpPr>
            <p:spPr>
              <a:xfrm>
                <a:off x="5480323" y="5128052"/>
                <a:ext cx="370567" cy="370567"/>
              </a:xfrm>
              <a:prstGeom prst="pie">
                <a:avLst>
                  <a:gd name="adj1" fmla="val 126916"/>
                  <a:gd name="adj2" fmla="val 539299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한쪽 모서리가 둥근 사각형 226"/>
              <p:cNvSpPr/>
              <p:nvPr/>
            </p:nvSpPr>
            <p:spPr>
              <a:xfrm>
                <a:off x="5562869" y="5209677"/>
                <a:ext cx="144017" cy="379563"/>
              </a:xfrm>
              <a:prstGeom prst="round1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3" name="사다리꼴 222"/>
            <p:cNvSpPr/>
            <p:nvPr/>
          </p:nvSpPr>
          <p:spPr>
            <a:xfrm>
              <a:off x="4533900" y="5984135"/>
              <a:ext cx="281940" cy="134725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4405124" y="6057900"/>
              <a:ext cx="540256" cy="91440"/>
            </a:xfrm>
            <a:prstGeom prst="round1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52399" y="3730337"/>
            <a:ext cx="2420348" cy="2918113"/>
            <a:chOff x="152399" y="3730337"/>
            <a:chExt cx="2420348" cy="2918113"/>
          </a:xfrm>
        </p:grpSpPr>
        <p:sp>
          <p:nvSpPr>
            <p:cNvPr id="104" name="직사각형 103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원호 104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 flipH="1">
            <a:off x="6671757" y="3730337"/>
            <a:ext cx="2258013" cy="2918113"/>
            <a:chOff x="152399" y="3730337"/>
            <a:chExt cx="2420348" cy="2918113"/>
          </a:xfrm>
        </p:grpSpPr>
        <p:sp>
          <p:nvSpPr>
            <p:cNvPr id="108" name="직사각형 107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원호 108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124841" y="4601610"/>
            <a:ext cx="8804929" cy="2109768"/>
          </a:xfrm>
          <a:prstGeom prst="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644181" y="6608618"/>
            <a:ext cx="1741496" cy="6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6464873" y="3672520"/>
            <a:ext cx="3862175" cy="61280"/>
            <a:chOff x="2484768" y="3198807"/>
            <a:chExt cx="3777285" cy="61885"/>
          </a:xfrm>
        </p:grpSpPr>
        <p:sp>
          <p:nvSpPr>
            <p:cNvPr id="115" name="직사각형 114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17" name="직선 연결선 116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/>
          <p:cNvGrpSpPr/>
          <p:nvPr/>
        </p:nvGrpSpPr>
        <p:grpSpPr>
          <a:xfrm>
            <a:off x="656167" y="3957505"/>
            <a:ext cx="524933" cy="1304505"/>
            <a:chOff x="655422" y="4109904"/>
            <a:chExt cx="524933" cy="3556551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-1227996" y="3672520"/>
            <a:ext cx="3862175" cy="61280"/>
            <a:chOff x="2484768" y="3198807"/>
            <a:chExt cx="3777285" cy="61885"/>
          </a:xfrm>
        </p:grpSpPr>
        <p:sp>
          <p:nvSpPr>
            <p:cNvPr id="150" name="직사각형 149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52" name="직선 연결선 151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369738" y="3714775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그룹 163"/>
          <p:cNvGrpSpPr/>
          <p:nvPr/>
        </p:nvGrpSpPr>
        <p:grpSpPr>
          <a:xfrm>
            <a:off x="7984067" y="3957505"/>
            <a:ext cx="524933" cy="1304505"/>
            <a:chOff x="655422" y="4109904"/>
            <a:chExt cx="524933" cy="3556551"/>
          </a:xfrm>
        </p:grpSpPr>
        <p:cxnSp>
          <p:nvCxnSpPr>
            <p:cNvPr id="168" name="직선 연결선 167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8124428" y="3743404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01"/>
          <p:cNvSpPr/>
          <p:nvPr/>
        </p:nvSpPr>
        <p:spPr>
          <a:xfrm rot="20064185">
            <a:off x="3368474" y="6178186"/>
            <a:ext cx="677254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325940" y="2677900"/>
            <a:ext cx="615637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167048" y="5883924"/>
            <a:ext cx="927925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102002" y="6228606"/>
            <a:ext cx="99297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2952603" y="5854511"/>
            <a:ext cx="1998212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smtClean="0">
                <a:latin typeface="+mn-ea"/>
                <a:ea typeface="+mn-ea"/>
              </a:rPr>
              <a:t>+0</a:t>
            </a:r>
            <a:r>
              <a:rPr lang="ko-KR" altLang="en-US" sz="1400" smtClean="0">
                <a:latin typeface="+mn-ea"/>
                <a:ea typeface="+mn-ea"/>
              </a:rPr>
              <a:t>점</a:t>
            </a:r>
            <a:endParaRPr lang="en-US" altLang="ko-KR" sz="1400" smtClean="0">
              <a:latin typeface="+mn-ea"/>
              <a:ea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186586" y="4597734"/>
            <a:ext cx="1998212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+1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미터 수면 상승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59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2196" y="1254251"/>
            <a:ext cx="3715748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진행바 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이동율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 * max point = 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획득포인트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1960" y="302786"/>
            <a:ext cx="493204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 탈출구까지 이동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(10 Frame Per Second)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미사일 아이템은 </a:t>
            </a:r>
            <a:r>
              <a:rPr lang="en-US" altLang="ko-KR" sz="110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개까지 획득 가능</a:t>
            </a:r>
            <a:endParaRPr lang="en-US" altLang="ko-KR" sz="110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차단벽이 닿게되면 비행기 폭파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게임 끝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초간격으로 총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단계로 나뉘어 난이도가 높아짐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 속도와 통과 폭의 조절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3107757" y="2140737"/>
            <a:ext cx="2930806" cy="90238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4103937" y="2151329"/>
            <a:ext cx="1051543" cy="659219"/>
            <a:chOff x="3254924" y="2276872"/>
            <a:chExt cx="1256959" cy="112351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L 도형 14"/>
            <p:cNvSpPr/>
            <p:nvPr/>
          </p:nvSpPr>
          <p:spPr>
            <a:xfrm rot="4633372">
              <a:off x="3190798" y="2581140"/>
              <a:ext cx="883376" cy="755124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L 도형 100"/>
            <p:cNvSpPr/>
            <p:nvPr/>
          </p:nvSpPr>
          <p:spPr>
            <a:xfrm rot="529006" flipH="1" flipV="1">
              <a:off x="3762640" y="2537302"/>
              <a:ext cx="749243" cy="838151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603273" y="2276872"/>
              <a:ext cx="583775" cy="672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81101" y="2510185"/>
            <a:ext cx="7578412" cy="192758"/>
            <a:chOff x="781101" y="3164235"/>
            <a:chExt cx="7578412" cy="192758"/>
          </a:xfrm>
        </p:grpSpPr>
        <p:grpSp>
          <p:nvGrpSpPr>
            <p:cNvPr id="66" name="그룹 65"/>
            <p:cNvGrpSpPr/>
            <p:nvPr/>
          </p:nvGrpSpPr>
          <p:grpSpPr>
            <a:xfrm rot="5400000">
              <a:off x="2578452" y="1366884"/>
              <a:ext cx="192757" cy="3787460"/>
              <a:chOff x="2339752" y="4109904"/>
              <a:chExt cx="936106" cy="2824972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 rot="5400000">
              <a:off x="6369404" y="1366885"/>
              <a:ext cx="192757" cy="3787460"/>
              <a:chOff x="2339752" y="4109904"/>
              <a:chExt cx="936106" cy="2824972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" name="직선 화살표 연결선 7"/>
          <p:cNvCxnSpPr/>
          <p:nvPr/>
        </p:nvCxnSpPr>
        <p:spPr>
          <a:xfrm>
            <a:off x="4568560" y="3165364"/>
            <a:ext cx="0" cy="2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그룹 220"/>
          <p:cNvGrpSpPr/>
          <p:nvPr/>
        </p:nvGrpSpPr>
        <p:grpSpPr>
          <a:xfrm>
            <a:off x="4148629" y="5050298"/>
            <a:ext cx="1180272" cy="819400"/>
            <a:chOff x="4350256" y="5537948"/>
            <a:chExt cx="799324" cy="611392"/>
          </a:xfrm>
        </p:grpSpPr>
        <p:grpSp>
          <p:nvGrpSpPr>
            <p:cNvPr id="222" name="그룹 221"/>
            <p:cNvGrpSpPr/>
            <p:nvPr/>
          </p:nvGrpSpPr>
          <p:grpSpPr>
            <a:xfrm>
              <a:off x="4350256" y="5537948"/>
              <a:ext cx="799324" cy="461188"/>
              <a:chOff x="5051566" y="5128052"/>
              <a:chExt cx="799324" cy="461188"/>
            </a:xfrm>
          </p:grpSpPr>
          <p:sp>
            <p:nvSpPr>
              <p:cNvPr id="225" name="직사각형 224"/>
              <p:cNvSpPr/>
              <p:nvPr/>
            </p:nvSpPr>
            <p:spPr>
              <a:xfrm>
                <a:off x="5051566" y="5216236"/>
                <a:ext cx="640844" cy="3730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altLang="ko-KR" sz="1200" b="1" smtClean="0"/>
                  <a:t>10</a:t>
                </a:r>
                <a:r>
                  <a:rPr lang="en-US" altLang="ko-KR" sz="1200" smtClean="0"/>
                  <a:t>ton  </a:t>
                </a:r>
                <a:endParaRPr lang="ko-KR" altLang="en-US" sz="1200"/>
              </a:p>
            </p:txBody>
          </p:sp>
          <p:sp>
            <p:nvSpPr>
              <p:cNvPr id="226" name="원형 225"/>
              <p:cNvSpPr/>
              <p:nvPr/>
            </p:nvSpPr>
            <p:spPr>
              <a:xfrm>
                <a:off x="5480323" y="5128052"/>
                <a:ext cx="370567" cy="370567"/>
              </a:xfrm>
              <a:prstGeom prst="pie">
                <a:avLst>
                  <a:gd name="adj1" fmla="val 126916"/>
                  <a:gd name="adj2" fmla="val 539299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한쪽 모서리가 둥근 사각형 226"/>
              <p:cNvSpPr/>
              <p:nvPr/>
            </p:nvSpPr>
            <p:spPr>
              <a:xfrm>
                <a:off x="5562869" y="5209677"/>
                <a:ext cx="144017" cy="379563"/>
              </a:xfrm>
              <a:prstGeom prst="round1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3" name="사다리꼴 222"/>
            <p:cNvSpPr/>
            <p:nvPr/>
          </p:nvSpPr>
          <p:spPr>
            <a:xfrm>
              <a:off x="4533900" y="5984135"/>
              <a:ext cx="281940" cy="134725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4405124" y="6057900"/>
              <a:ext cx="540256" cy="91440"/>
            </a:xfrm>
            <a:prstGeom prst="round1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52399" y="3730337"/>
            <a:ext cx="2420348" cy="2918113"/>
            <a:chOff x="152399" y="3730337"/>
            <a:chExt cx="2420348" cy="2918113"/>
          </a:xfrm>
        </p:grpSpPr>
        <p:sp>
          <p:nvSpPr>
            <p:cNvPr id="104" name="직사각형 103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원호 104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 flipH="1">
            <a:off x="6671757" y="3730337"/>
            <a:ext cx="2258013" cy="2918113"/>
            <a:chOff x="152399" y="3730337"/>
            <a:chExt cx="2420348" cy="2918113"/>
          </a:xfrm>
        </p:grpSpPr>
        <p:sp>
          <p:nvSpPr>
            <p:cNvPr id="108" name="직사각형 107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원호 108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124841" y="4493863"/>
            <a:ext cx="8804929" cy="2217515"/>
          </a:xfrm>
          <a:prstGeom prst="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644181" y="6608618"/>
            <a:ext cx="1741496" cy="6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6005146" y="3672520"/>
            <a:ext cx="3862175" cy="61280"/>
            <a:chOff x="2484768" y="3198807"/>
            <a:chExt cx="3777285" cy="61885"/>
          </a:xfrm>
        </p:grpSpPr>
        <p:sp>
          <p:nvSpPr>
            <p:cNvPr id="115" name="직사각형 114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17" name="직선 연결선 116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/>
          <p:cNvGrpSpPr/>
          <p:nvPr/>
        </p:nvGrpSpPr>
        <p:grpSpPr>
          <a:xfrm>
            <a:off x="656167" y="3957505"/>
            <a:ext cx="524933" cy="1304505"/>
            <a:chOff x="655422" y="4109904"/>
            <a:chExt cx="524933" cy="3556551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-708994" y="3672520"/>
            <a:ext cx="3862175" cy="61280"/>
            <a:chOff x="2484768" y="3198807"/>
            <a:chExt cx="3777285" cy="61885"/>
          </a:xfrm>
        </p:grpSpPr>
        <p:sp>
          <p:nvSpPr>
            <p:cNvPr id="150" name="직사각형 149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52" name="직선 연결선 151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369738" y="3714775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그룹 163"/>
          <p:cNvGrpSpPr/>
          <p:nvPr/>
        </p:nvGrpSpPr>
        <p:grpSpPr>
          <a:xfrm>
            <a:off x="7984067" y="3957505"/>
            <a:ext cx="524933" cy="1304505"/>
            <a:chOff x="655422" y="4109904"/>
            <a:chExt cx="524933" cy="3556551"/>
          </a:xfrm>
        </p:grpSpPr>
        <p:cxnSp>
          <p:nvCxnSpPr>
            <p:cNvPr id="168" name="직선 연결선 167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8124428" y="3743404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27"/>
          <p:cNvSpPr/>
          <p:nvPr/>
        </p:nvSpPr>
        <p:spPr>
          <a:xfrm>
            <a:off x="4325940" y="4849572"/>
            <a:ext cx="615637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222965" y="2596575"/>
            <a:ext cx="81614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 rot="20064185">
            <a:off x="3368474" y="6178186"/>
            <a:ext cx="677254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4167048" y="5883924"/>
            <a:ext cx="927925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4102002" y="6228606"/>
            <a:ext cx="99297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4955579" y="4796336"/>
            <a:ext cx="1998212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smtClean="0">
                <a:latin typeface="+mn-ea"/>
                <a:ea typeface="+mn-ea"/>
              </a:rPr>
              <a:t>+10</a:t>
            </a:r>
            <a:r>
              <a:rPr lang="ko-KR" altLang="en-US" sz="1400" smtClean="0">
                <a:latin typeface="+mn-ea"/>
                <a:ea typeface="+mn-ea"/>
              </a:rPr>
              <a:t>점</a:t>
            </a:r>
            <a:endParaRPr lang="en-US" altLang="ko-KR" sz="1400" smtClean="0">
              <a:latin typeface="+mn-ea"/>
              <a:ea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243736" y="4492959"/>
            <a:ext cx="1998212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+1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미터 수면 상승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4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81101" y="2510185"/>
            <a:ext cx="7578412" cy="192758"/>
            <a:chOff x="781101" y="3164235"/>
            <a:chExt cx="7578412" cy="192758"/>
          </a:xfrm>
        </p:grpSpPr>
        <p:grpSp>
          <p:nvGrpSpPr>
            <p:cNvPr id="66" name="그룹 65"/>
            <p:cNvGrpSpPr/>
            <p:nvPr/>
          </p:nvGrpSpPr>
          <p:grpSpPr>
            <a:xfrm rot="5400000">
              <a:off x="2578452" y="1366884"/>
              <a:ext cx="192757" cy="3787460"/>
              <a:chOff x="2339752" y="4109904"/>
              <a:chExt cx="936106" cy="2824972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 rot="5400000">
              <a:off x="6369404" y="1366885"/>
              <a:ext cx="192757" cy="3787460"/>
              <a:chOff x="2339752" y="4109904"/>
              <a:chExt cx="936106" cy="2824972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2339752" y="62296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2339752" y="55230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339752" y="5180168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2339752" y="48268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2339752" y="448397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339752" y="4109904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339752" y="5865967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339752" y="6572549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2339754" y="6934876"/>
                <a:ext cx="9361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2195" y="1254251"/>
            <a:ext cx="4067599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쌓아진 벽돌점수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총 벽돌점수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) * max point = 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획득포인트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1960" y="302786"/>
            <a:ext cx="493204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 탈출구까지 이동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(10 Frame Per Second)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미사일 아이템은 </a:t>
            </a:r>
            <a:r>
              <a:rPr lang="en-US" altLang="ko-KR" sz="110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개까지 획득 가능</a:t>
            </a:r>
            <a:endParaRPr lang="en-US" altLang="ko-KR" sz="110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차단벽이 닿게되면 비행기 폭파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게임 끝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초간격으로 총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단계로 나뉘어 난이도가 높아짐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차단벽 속도와 통과 폭의 조절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3107757" y="2140737"/>
            <a:ext cx="2930806" cy="90238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4192837" y="2151328"/>
            <a:ext cx="861043" cy="659218"/>
            <a:chOff x="3361189" y="2276872"/>
            <a:chExt cx="1029245" cy="112351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L 도형 14"/>
            <p:cNvSpPr/>
            <p:nvPr/>
          </p:nvSpPr>
          <p:spPr>
            <a:xfrm rot="4633372">
              <a:off x="3297063" y="2581139"/>
              <a:ext cx="883376" cy="755124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L 도형 100"/>
            <p:cNvSpPr/>
            <p:nvPr/>
          </p:nvSpPr>
          <p:spPr>
            <a:xfrm rot="529006" flipH="1" flipV="1">
              <a:off x="3641192" y="2537302"/>
              <a:ext cx="749242" cy="838151"/>
            </a:xfrm>
            <a:prstGeom prst="corner">
              <a:avLst>
                <a:gd name="adj1" fmla="val 27983"/>
                <a:gd name="adj2" fmla="val 311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603273" y="2276872"/>
              <a:ext cx="583775" cy="672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>
            <a:off x="4568560" y="3165364"/>
            <a:ext cx="0" cy="2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그룹 220"/>
          <p:cNvGrpSpPr/>
          <p:nvPr/>
        </p:nvGrpSpPr>
        <p:grpSpPr>
          <a:xfrm>
            <a:off x="4148629" y="5050298"/>
            <a:ext cx="1180272" cy="819400"/>
            <a:chOff x="4350256" y="5537948"/>
            <a:chExt cx="799324" cy="611392"/>
          </a:xfrm>
        </p:grpSpPr>
        <p:grpSp>
          <p:nvGrpSpPr>
            <p:cNvPr id="222" name="그룹 221"/>
            <p:cNvGrpSpPr/>
            <p:nvPr/>
          </p:nvGrpSpPr>
          <p:grpSpPr>
            <a:xfrm>
              <a:off x="4350256" y="5537948"/>
              <a:ext cx="799324" cy="461188"/>
              <a:chOff x="5051566" y="5128052"/>
              <a:chExt cx="799324" cy="461188"/>
            </a:xfrm>
          </p:grpSpPr>
          <p:sp>
            <p:nvSpPr>
              <p:cNvPr id="225" name="직사각형 224"/>
              <p:cNvSpPr/>
              <p:nvPr/>
            </p:nvSpPr>
            <p:spPr>
              <a:xfrm>
                <a:off x="5051566" y="5216236"/>
                <a:ext cx="640844" cy="3730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altLang="ko-KR" sz="1200" b="1" smtClean="0"/>
                  <a:t>10</a:t>
                </a:r>
                <a:r>
                  <a:rPr lang="en-US" altLang="ko-KR" sz="1200" smtClean="0"/>
                  <a:t>ton  </a:t>
                </a:r>
                <a:endParaRPr lang="ko-KR" altLang="en-US" sz="1200"/>
              </a:p>
            </p:txBody>
          </p:sp>
          <p:sp>
            <p:nvSpPr>
              <p:cNvPr id="226" name="원형 225"/>
              <p:cNvSpPr/>
              <p:nvPr/>
            </p:nvSpPr>
            <p:spPr>
              <a:xfrm>
                <a:off x="5480323" y="5128052"/>
                <a:ext cx="370567" cy="370567"/>
              </a:xfrm>
              <a:prstGeom prst="pie">
                <a:avLst>
                  <a:gd name="adj1" fmla="val 126916"/>
                  <a:gd name="adj2" fmla="val 539299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한쪽 모서리가 둥근 사각형 226"/>
              <p:cNvSpPr/>
              <p:nvPr/>
            </p:nvSpPr>
            <p:spPr>
              <a:xfrm>
                <a:off x="5562869" y="5209677"/>
                <a:ext cx="144017" cy="379563"/>
              </a:xfrm>
              <a:prstGeom prst="round1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3" name="사다리꼴 222"/>
            <p:cNvSpPr/>
            <p:nvPr/>
          </p:nvSpPr>
          <p:spPr>
            <a:xfrm>
              <a:off x="4533900" y="5984135"/>
              <a:ext cx="281940" cy="134725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4405124" y="6057900"/>
              <a:ext cx="540256" cy="91440"/>
            </a:xfrm>
            <a:prstGeom prst="round1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52399" y="3730337"/>
            <a:ext cx="2420348" cy="2918113"/>
            <a:chOff x="152399" y="3730337"/>
            <a:chExt cx="2420348" cy="2918113"/>
          </a:xfrm>
        </p:grpSpPr>
        <p:sp>
          <p:nvSpPr>
            <p:cNvPr id="104" name="직사각형 103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원호 104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 flipH="1">
            <a:off x="6671757" y="3730337"/>
            <a:ext cx="2258013" cy="2918113"/>
            <a:chOff x="152399" y="3730337"/>
            <a:chExt cx="2420348" cy="2918113"/>
          </a:xfrm>
        </p:grpSpPr>
        <p:sp>
          <p:nvSpPr>
            <p:cNvPr id="108" name="직사각형 107"/>
            <p:cNvSpPr/>
            <p:nvPr/>
          </p:nvSpPr>
          <p:spPr>
            <a:xfrm>
              <a:off x="152399" y="3966885"/>
              <a:ext cx="1028701" cy="26815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원호 108"/>
            <p:cNvSpPr/>
            <p:nvPr/>
          </p:nvSpPr>
          <p:spPr>
            <a:xfrm flipH="1">
              <a:off x="1184366" y="3966885"/>
              <a:ext cx="887941" cy="1334323"/>
            </a:xfrm>
            <a:prstGeom prst="arc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52399" y="3730337"/>
              <a:ext cx="2420348" cy="219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124841" y="4352925"/>
            <a:ext cx="8804929" cy="2358453"/>
          </a:xfrm>
          <a:prstGeom prst="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644181" y="6608618"/>
            <a:ext cx="1741496" cy="6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6005146" y="3672520"/>
            <a:ext cx="3862175" cy="61280"/>
            <a:chOff x="2484768" y="3198807"/>
            <a:chExt cx="3777285" cy="61885"/>
          </a:xfrm>
        </p:grpSpPr>
        <p:sp>
          <p:nvSpPr>
            <p:cNvPr id="115" name="직사각형 114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17" name="직선 연결선 116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/>
          <p:cNvGrpSpPr/>
          <p:nvPr/>
        </p:nvGrpSpPr>
        <p:grpSpPr>
          <a:xfrm>
            <a:off x="656167" y="3957505"/>
            <a:ext cx="524933" cy="1304505"/>
            <a:chOff x="655422" y="4109904"/>
            <a:chExt cx="524933" cy="3556551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-730335" y="3672520"/>
            <a:ext cx="3862175" cy="61280"/>
            <a:chOff x="2484768" y="3198807"/>
            <a:chExt cx="3777285" cy="61885"/>
          </a:xfrm>
        </p:grpSpPr>
        <p:sp>
          <p:nvSpPr>
            <p:cNvPr id="150" name="직사각형 149"/>
            <p:cNvSpPr/>
            <p:nvPr/>
          </p:nvSpPr>
          <p:spPr>
            <a:xfrm>
              <a:off x="2484768" y="3198807"/>
              <a:ext cx="3777285" cy="61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2484768" y="3208478"/>
              <a:ext cx="3777285" cy="45719"/>
              <a:chOff x="2760503" y="3198518"/>
              <a:chExt cx="3622995" cy="89917"/>
            </a:xfrm>
          </p:grpSpPr>
          <p:cxnSp>
            <p:nvCxnSpPr>
              <p:cNvPr id="152" name="직선 연결선 151"/>
              <p:cNvCxnSpPr/>
              <p:nvPr/>
            </p:nvCxnSpPr>
            <p:spPr>
              <a:xfrm>
                <a:off x="2760503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3666251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3213377" y="3198520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119125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024873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4571999" y="3198521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5477747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5930621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383498" y="3198518"/>
                <a:ext cx="0" cy="89914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369738" y="3714775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그룹 163"/>
          <p:cNvGrpSpPr/>
          <p:nvPr/>
        </p:nvGrpSpPr>
        <p:grpSpPr>
          <a:xfrm>
            <a:off x="7984067" y="3957505"/>
            <a:ext cx="524933" cy="1304505"/>
            <a:chOff x="655422" y="4109904"/>
            <a:chExt cx="524933" cy="3556551"/>
          </a:xfrm>
        </p:grpSpPr>
        <p:cxnSp>
          <p:nvCxnSpPr>
            <p:cNvPr id="168" name="직선 연결선 167"/>
            <p:cNvCxnSpPr/>
            <p:nvPr/>
          </p:nvCxnSpPr>
          <p:spPr>
            <a:xfrm>
              <a:off x="655422" y="62296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655422" y="55230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655422" y="5180168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655422" y="48268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55422" y="448397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55422" y="4109904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655422" y="586596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655422" y="657254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55422" y="6973959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55422" y="7320207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655422" y="7666455"/>
              <a:ext cx="5249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2" descr="톱니바퀴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4" t="10890" r="3313" b="6203"/>
          <a:stretch/>
        </p:blipFill>
        <p:spPr bwMode="auto">
          <a:xfrm rot="4500000">
            <a:off x="8124428" y="3743404"/>
            <a:ext cx="591006" cy="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27"/>
          <p:cNvSpPr/>
          <p:nvPr/>
        </p:nvSpPr>
        <p:spPr>
          <a:xfrm>
            <a:off x="4325940" y="4849572"/>
            <a:ext cx="615637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 rot="151976">
            <a:off x="5341705" y="6265666"/>
            <a:ext cx="779579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412107" y="2624492"/>
            <a:ext cx="432048" cy="31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 rot="20064185">
            <a:off x="3368474" y="6178186"/>
            <a:ext cx="677254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4167048" y="5883924"/>
            <a:ext cx="927925" cy="32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102002" y="6228606"/>
            <a:ext cx="992971" cy="36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1243736" y="4321653"/>
            <a:ext cx="1998212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+1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미터 수면 상승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533878" y="5864036"/>
            <a:ext cx="1998212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smtClean="0">
                <a:latin typeface="+mn-ea"/>
                <a:ea typeface="+mn-ea"/>
              </a:rPr>
              <a:t>+0</a:t>
            </a:r>
            <a:r>
              <a:rPr lang="ko-KR" altLang="en-US" sz="1400" smtClean="0">
                <a:latin typeface="+mn-ea"/>
                <a:ea typeface="+mn-ea"/>
              </a:rPr>
              <a:t>점</a:t>
            </a:r>
            <a:endParaRPr lang="en-US" altLang="ko-KR" sz="14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44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39102</TotalTime>
  <Words>793</Words>
  <Application>Microsoft Office PowerPoint</Application>
  <PresentationFormat>화면 슬라이드 쇼(4:3)</PresentationFormat>
  <Paragraphs>147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HY견고딕</vt:lpstr>
      <vt:lpstr>굴림</vt:lpstr>
      <vt:lpstr>나눔바른고딕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최낙영</dc:creator>
  <cp:lastModifiedBy>최낙영</cp:lastModifiedBy>
  <cp:revision>3107</cp:revision>
  <cp:lastPrinted>2016-10-25T11:02:16Z</cp:lastPrinted>
  <dcterms:created xsi:type="dcterms:W3CDTF">2012-05-10T05:57:06Z</dcterms:created>
  <dcterms:modified xsi:type="dcterms:W3CDTF">2017-10-12T02:11:27Z</dcterms:modified>
</cp:coreProperties>
</file>