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948540d7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948540d7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y-axis min/flight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049dfea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049dfea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y-axis min/flight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a049dfea5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a049dfea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Fairbanks (FAI)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Aspen (DFW)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Tyson/Knocksville (TYS)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049dfea5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049dfea5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Machine learning approach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DAY_OF_WEEK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AIRLINE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O&amp;D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SCHEDULED_DEPARTURE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SCHEDULED_ARRIVAL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DISTANCE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Other delays (e.g. AIR_SYSTEM_DELAY, SECURITY_DELAY, AIRLINE_DELAY, LATE_AIRCRAFT_DELAY, WEATHER_DELAY)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 careful of target leakage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a049dfea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a049dfea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049dfea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a049dfea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 Flight Delays and Cancellations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 Waters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12/01/2022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/>
              <a:t>NK performed the worst, whereas AS performed the best. UA ranked 3rd from worst with delays primarily from departures.</a:t>
            </a:r>
            <a:endParaRPr sz="176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61050"/>
            <a:ext cx="7038901" cy="2817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46350"/>
            <a:ext cx="7038900" cy="28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/>
              <a:t>Airline performance fluctuates with apparent seasonal variation throughout the year. The best performers are typically smaller airlines (US, HA), whereas the worst performers alternate.</a:t>
            </a:r>
            <a:endParaRPr sz="17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/>
              <a:t>Top delays between large/small airports. Top cancelled from LGA, BOS, and ORD (all large cold weather airports). LGA also suffers major delays.</a:t>
            </a:r>
            <a:endParaRPr sz="176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5 Delayed O&amp;D (Min 50 Flights)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241300"/>
            <a:ext cx="3403200" cy="2117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3700" y="2241300"/>
            <a:ext cx="1597981" cy="21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5843700" y="1567550"/>
            <a:ext cx="18108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5 Cancelled O&amp;D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46350"/>
            <a:ext cx="7038901" cy="28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60"/>
              <a:t>Cancelled flights forecast below actual by 2.1 M.A.E. Large cancellations in December that may be difficult to forecast using conventional time series methods.</a:t>
            </a:r>
            <a:endParaRPr sz="17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Recommendations</a:t>
            </a:r>
            <a:endParaRPr sz="175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best practices of other top performing legacy carriers (e.g. DL)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Concentrate efforts on reducing departure delays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Anticipate peak demand periods that may be exacerbating delays and pre-emptively adjust inventory/scheduling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troublesome routes/airports and troubleshoot possible bottlenecks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forecasting model to better anticipate cancellations and act proactively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/>
              <a:t>Questions?</a:t>
            </a:r>
            <a:endParaRPr sz="17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