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6" r:id="rId6"/>
    <p:sldId id="275" r:id="rId7"/>
    <p:sldId id="277" r:id="rId8"/>
    <p:sldId id="278" r:id="rId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C" id="{21F11ABE-CFCA-4A87-AFDE-02A9EACDF12A}">
          <p14:sldIdLst>
            <p14:sldId id="271"/>
            <p14:sldId id="272"/>
            <p14:sldId id="273"/>
            <p14:sldId id="274"/>
          </p14:sldIdLst>
        </p14:section>
        <p14:section name="모바일" id="{613E8590-EBD7-4E9A-B8EF-1B823723B874}">
          <p14:sldIdLst>
            <p14:sldId id="276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E30613"/>
    <a:srgbClr val="005596"/>
    <a:srgbClr val="FFFFFF"/>
    <a:srgbClr val="80C2E5"/>
    <a:srgbClr val="000000"/>
    <a:srgbClr val="C9E1F5"/>
    <a:srgbClr val="FB9E3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9062B-A47A-4DAA-9058-0120BF7FF3A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5E8F5-9337-4506-B784-C50E69DE6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4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4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4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55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1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1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E8F5-9337-4506-B784-C50E69DE6D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9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0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66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2400" y="108000"/>
            <a:ext cx="8899200" cy="2232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22400" y="108000"/>
            <a:ext cx="5400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195736" y="108000"/>
            <a:ext cx="5400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위치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22400" y="331200"/>
            <a:ext cx="8899200" cy="6408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135200" y="6356351"/>
            <a:ext cx="18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F5D15-C565-4F58-ACF7-A7FC84402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135200" y="108000"/>
            <a:ext cx="864096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요구사항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35199" y="327592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3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35521" y="108000"/>
            <a:ext cx="864096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요구사항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14427"/>
              </p:ext>
            </p:extLst>
          </p:nvPr>
        </p:nvGraphicFramePr>
        <p:xfrm>
          <a:off x="7138770" y="342948"/>
          <a:ext cx="188283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장바구니 담긴 상품 없을 시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‘0’ </a:t>
                      </a:r>
                    </a:p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장바구니 담긴 상품 개수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카운팅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1, 2,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3 …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마우스 오버 시 하위 카테고리 노출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몰업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기능 사용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메뉴 개수에 따라 간격 자동 조정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배너 사이즈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1920px /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통이미지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(2)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자동 롤링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롤링 타임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영역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좌우 화살표 마우스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오버시에만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노출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(3)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개까지 노출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png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배너로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운영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8368"/>
            <a:ext cx="6624736" cy="464160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6200621" y="7411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23528" y="1556792"/>
            <a:ext cx="662473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70350" y="1240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658601" y="1287828"/>
            <a:ext cx="5289663" cy="268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652775" y="1240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62" name="타원 61"/>
          <p:cNvSpPr/>
          <p:nvPr/>
        </p:nvSpPr>
        <p:spPr>
          <a:xfrm>
            <a:off x="410652" y="17008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10652" y="2484829"/>
            <a:ext cx="410446" cy="350988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537819" y="2484829"/>
            <a:ext cx="410446" cy="350988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201680" y="3428999"/>
            <a:ext cx="866263" cy="2809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10652" y="23939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821098" y="4285029"/>
            <a:ext cx="438534" cy="884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13085" y="42274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72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29517" y="331200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8062"/>
              </p:ext>
            </p:extLst>
          </p:nvPr>
        </p:nvGraphicFramePr>
        <p:xfrm>
          <a:off x="7138770" y="342948"/>
          <a:ext cx="188283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(1)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자동롤링없음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클릭 시 상품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 단위로 좌우 이동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(3)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8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갸까지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전시 가능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새로 나온 착한 상품에 상품 진열 시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좌측 상단에 노출될 씰 설정 기능 있어야 함 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씰 종류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NEW,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BEST, HOT 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인증 종류 노출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상품명 노출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판매가 노출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 판의 구성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좌측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배너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우측 상품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1)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자동 롤링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롤링 타임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초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숫자 클릭 시 해당 이미지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상품 리스트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노출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개판까지 등록 가능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배너 등록 형식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어드민에서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자유설정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5773"/>
            <a:ext cx="6336704" cy="628207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141585" y="406653"/>
            <a:ext cx="441776" cy="256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31788" y="2986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5951916" y="3230872"/>
            <a:ext cx="658065" cy="256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842120" y="31228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11560" y="3518385"/>
            <a:ext cx="2592288" cy="307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0" y="655783"/>
            <a:ext cx="432048" cy="468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03548" y="64397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11560" y="2087084"/>
            <a:ext cx="1440160" cy="54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03548" y="19731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503548" y="34103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32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6630" y="3151531"/>
            <a:ext cx="6375609" cy="3566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84621" y="3071777"/>
            <a:ext cx="216024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993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33061" y="331200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37652"/>
              </p:ext>
            </p:extLst>
          </p:nvPr>
        </p:nvGraphicFramePr>
        <p:xfrm>
          <a:off x="7138770" y="342948"/>
          <a:ext cx="1882830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(1)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배너 사이즈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1920px /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통이미지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(2)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자동 롤링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롤링 타임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초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최대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개까지 노출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클릭 시 랜딩페이지 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err="1" smtClean="0"/>
                        <a:t>카테고리</a:t>
                      </a:r>
                      <a:r>
                        <a:rPr lang="ko-KR" altLang="en-US" sz="900" baseline="0" dirty="0" err="1" smtClean="0"/>
                        <a:t>세팅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상품등록 완료 시 지정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할인율이</a:t>
                      </a:r>
                      <a:r>
                        <a:rPr lang="ko-KR" altLang="en-US" sz="900" baseline="0" dirty="0" smtClean="0"/>
                        <a:t> 있는 경우</a:t>
                      </a:r>
                      <a:r>
                        <a:rPr lang="en-US" altLang="ko-KR" sz="900" baseline="0" dirty="0" smtClean="0"/>
                        <a:t> : </a:t>
                      </a:r>
                      <a:r>
                        <a:rPr lang="ko-KR" altLang="en-US" sz="900" baseline="0" dirty="0" smtClean="0"/>
                        <a:t>할인율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정상가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판매가 노출</a:t>
                      </a:r>
                      <a:endParaRPr lang="en-US" altLang="ko-KR" sz="900" baseline="0" dirty="0" smtClean="0"/>
                    </a:p>
                    <a:p>
                      <a:endParaRPr lang="en-US" altLang="ko-KR" sz="900" baseline="0" dirty="0" smtClean="0"/>
                    </a:p>
                    <a:p>
                      <a:r>
                        <a:rPr lang="ko-KR" altLang="en-US" sz="900" baseline="0" dirty="0" smtClean="0"/>
                        <a:t>할인율이 없는 경우 </a:t>
                      </a:r>
                      <a:r>
                        <a:rPr lang="en-US" altLang="ko-KR" sz="900" baseline="0" dirty="0" smtClean="0"/>
                        <a:t>: </a:t>
                      </a:r>
                      <a:r>
                        <a:rPr lang="ko-KR" altLang="en-US" sz="900" baseline="0" dirty="0" smtClean="0"/>
                        <a:t>판매가 노출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상품 등록 시 </a:t>
                      </a:r>
                      <a:r>
                        <a:rPr lang="ko-KR" altLang="en-US" sz="900" dirty="0" err="1" smtClean="0"/>
                        <a:t>베네핏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씰을</a:t>
                      </a:r>
                      <a:r>
                        <a:rPr lang="ko-KR" altLang="en-US" sz="900" baseline="0" dirty="0" smtClean="0"/>
                        <a:t> 선택하여 노출 </a:t>
                      </a:r>
                      <a:endParaRPr lang="en-US" altLang="ko-KR" sz="900" baseline="0" dirty="0" smtClean="0"/>
                    </a:p>
                    <a:p>
                      <a:endParaRPr lang="en-US" altLang="ko-KR" sz="900" baseline="0" dirty="0" smtClean="0"/>
                    </a:p>
                    <a:p>
                      <a:r>
                        <a:rPr lang="en-US" altLang="ko-KR" sz="900" dirty="0" err="1" smtClean="0"/>
                        <a:t>Png</a:t>
                      </a:r>
                      <a:r>
                        <a:rPr lang="ko-KR" altLang="en-US" sz="900" dirty="0" smtClean="0"/>
                        <a:t>형태로 등록하여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노출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비노출</a:t>
                      </a:r>
                      <a:r>
                        <a:rPr lang="en-US" altLang="ko-KR" sz="900" dirty="0" smtClean="0"/>
                        <a:t>‘ </a:t>
                      </a:r>
                      <a:r>
                        <a:rPr lang="ko-KR" altLang="en-US" sz="900" dirty="0" smtClean="0"/>
                        <a:t>설정 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2788"/>
            <a:ext cx="6548076" cy="491105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3528" y="372788"/>
            <a:ext cx="662473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0652" y="5168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275856" y="2252055"/>
            <a:ext cx="866263" cy="2809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15863" y="214404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012160" y="2900324"/>
            <a:ext cx="792088" cy="240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23528" y="3159214"/>
            <a:ext cx="662473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945974" y="27923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246868" y="302064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2051720" y="3221833"/>
            <a:ext cx="576064" cy="40980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928054" y="32455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43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0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33061" y="331200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22898"/>
              </p:ext>
            </p:extLst>
          </p:nvPr>
        </p:nvGraphicFramePr>
        <p:xfrm>
          <a:off x="7138770" y="342948"/>
          <a:ext cx="188283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통이미지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 시 랜딩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자유 설정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기업의 브랜드 스토리 페이지로 이동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별도 코딩 없이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한 장으로 노출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위 아래 버튼 클릭 시 이전 공지 게시물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다음 공지 게시물 제목 노출 </a:t>
                      </a:r>
                      <a:endParaRPr lang="en-US" altLang="ko-KR" sz="900" dirty="0" smtClean="0"/>
                    </a:p>
                    <a:p>
                      <a:endParaRPr lang="en-US" altLang="ko-KR" sz="900" dirty="0" smtClean="0"/>
                    </a:p>
                    <a:p>
                      <a:r>
                        <a:rPr lang="ko-KR" altLang="en-US" sz="900" dirty="0" smtClean="0"/>
                        <a:t>제목 클릭 시 해당 공지 게시</a:t>
                      </a:r>
                      <a:r>
                        <a:rPr lang="ko-KR" altLang="en-US" sz="900" baseline="0" dirty="0" smtClean="0"/>
                        <a:t>물 본문으로 이동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6768752" cy="430632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15927" y="692696"/>
            <a:ext cx="2067841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05777" y="58468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305777" y="351238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6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4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33061" y="331200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12317"/>
              </p:ext>
            </p:extLst>
          </p:nvPr>
        </p:nvGraphicFramePr>
        <p:xfrm>
          <a:off x="7138770" y="342948"/>
          <a:ext cx="188283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좌우 슬라이드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통이미지</a:t>
                      </a:r>
                      <a:endParaRPr lang="en-US" altLang="ko-KR" sz="900" dirty="0" smtClean="0"/>
                    </a:p>
                    <a:p>
                      <a:r>
                        <a:rPr lang="ko-KR" altLang="en-US" sz="900" dirty="0" smtClean="0"/>
                        <a:t>자동롤링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롤링타임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초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r>
                        <a:rPr lang="ko-KR" altLang="en-US" sz="900" dirty="0" smtClean="0"/>
                        <a:t>좌우 슬라이드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png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배너로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운영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상시 고정</a:t>
                      </a:r>
                      <a:endParaRPr lang="en-US" altLang="ko-KR" sz="900" dirty="0" smtClean="0"/>
                    </a:p>
                    <a:p>
                      <a:endParaRPr lang="en-US" altLang="ko-KR" sz="900" dirty="0" smtClean="0"/>
                    </a:p>
                    <a:p>
                      <a:r>
                        <a:rPr lang="ko-KR" altLang="en-US" sz="900" dirty="0" smtClean="0"/>
                        <a:t>홈 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dirty="0" smtClean="0"/>
                        <a:t>전체 전체 카테고리 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dirty="0" err="1" smtClean="0"/>
                        <a:t>마이페이지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dirty="0" smtClean="0"/>
                        <a:t>주문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ko-KR" altLang="en-US" sz="900" dirty="0" smtClean="0"/>
                        <a:t>배송조회 </a:t>
                      </a:r>
                      <a:r>
                        <a:rPr lang="en-US" altLang="ko-KR" sz="900" dirty="0" smtClean="0"/>
                        <a:t>/ </a:t>
                      </a:r>
                      <a:r>
                        <a:rPr lang="ko-KR" altLang="en-US" sz="900" dirty="0" smtClean="0"/>
                        <a:t>고객센터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12" y="620688"/>
            <a:ext cx="4590403" cy="55892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21573" y="1556792"/>
            <a:ext cx="459254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13562" y="14428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318996" y="1985772"/>
            <a:ext cx="4595118" cy="230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06120" y="212978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3183423" y="3980746"/>
            <a:ext cx="866263" cy="2809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18124" y="4553854"/>
            <a:ext cx="533596" cy="616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36751" y="444584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12" y="6025457"/>
            <a:ext cx="4590402" cy="667309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1436751" y="59174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33942" y="352998"/>
            <a:ext cx="3435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디스크립션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 기재하지 않은 부분은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PC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와 동일합니다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33061" y="331200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49016"/>
              </p:ext>
            </p:extLst>
          </p:nvPr>
        </p:nvGraphicFramePr>
        <p:xfrm>
          <a:off x="7138770" y="342948"/>
          <a:ext cx="18828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좌우 슬라이드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탑 버튼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 고정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상시노출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본 상품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위치고정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상시노출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 판의 구성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상단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배너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하단 상품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/>
          <a:stretch/>
        </p:blipFill>
        <p:spPr>
          <a:xfrm>
            <a:off x="1979713" y="476672"/>
            <a:ext cx="3628726" cy="6175596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004048" y="14763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5004048" y="19168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106786" y="764704"/>
            <a:ext cx="3501653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977575" y="14763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106786" y="3293376"/>
            <a:ext cx="3501653" cy="335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977575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64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33061" y="331200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21274"/>
              </p:ext>
            </p:extLst>
          </p:nvPr>
        </p:nvGraphicFramePr>
        <p:xfrm>
          <a:off x="7138770" y="342948"/>
          <a:ext cx="188283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통이미지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자동롤링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롤링타임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좌우 슬라이드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37" y="620688"/>
            <a:ext cx="4150078" cy="573325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61899" y="620688"/>
            <a:ext cx="415221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51749" y="5126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4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133061" y="331200"/>
            <a:ext cx="1886401" cy="6413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135200" y="108000"/>
            <a:ext cx="1886400" cy="22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54429"/>
              </p:ext>
            </p:extLst>
          </p:nvPr>
        </p:nvGraphicFramePr>
        <p:xfrm>
          <a:off x="7138770" y="342948"/>
          <a:ext cx="18828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2"/>
                <a:gridCol w="1641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통이미지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배너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공지 게시물로 이동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공지 게시판으로 이동</a:t>
                      </a: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6"/>
          <p:cNvSpPr>
            <a:spLocks noChangeArrowheads="1"/>
          </p:cNvSpPr>
          <p:nvPr/>
        </p:nvSpPr>
        <p:spPr bwMode="auto">
          <a:xfrm>
            <a:off x="670350" y="96761"/>
            <a:ext cx="1964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착착착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2699792" y="96761"/>
            <a:ext cx="32143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48680"/>
            <a:ext cx="2880320" cy="597132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64430" y="980728"/>
            <a:ext cx="2580355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19638" y="8367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064431" y="5430452"/>
            <a:ext cx="1499458" cy="230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05340" y="5430452"/>
            <a:ext cx="554692" cy="230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919638" y="533311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4188443" y="533311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8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520</Words>
  <Application>Microsoft Office PowerPoint</Application>
  <PresentationFormat>화면 슬라이드 쇼(4:3)</PresentationFormat>
  <Paragraphs>172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NB18091610</dc:creator>
  <cp:lastModifiedBy>user</cp:lastModifiedBy>
  <cp:revision>374</cp:revision>
  <cp:lastPrinted>2020-03-12T05:12:55Z</cp:lastPrinted>
  <dcterms:created xsi:type="dcterms:W3CDTF">2019-07-23T06:45:42Z</dcterms:created>
  <dcterms:modified xsi:type="dcterms:W3CDTF">2021-05-20T06:47:55Z</dcterms:modified>
</cp:coreProperties>
</file>