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78" r:id="rId3"/>
    <p:sldId id="274" r:id="rId4"/>
    <p:sldId id="275" r:id="rId5"/>
    <p:sldId id="279" r:id="rId6"/>
    <p:sldId id="272" r:id="rId7"/>
    <p:sldId id="257" r:id="rId8"/>
    <p:sldId id="259" r:id="rId9"/>
    <p:sldId id="271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9430B-7319-4630-8DA0-75E3D145696B}" v="32" dt="2023-03-29T07:14:15.163"/>
    <p1510:client id="{603D2708-0C13-41BE-BEEC-A8D990D27951}" v="49" dt="2023-03-29T11:17:37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3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2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5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59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0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2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0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5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4" y="466081"/>
            <a:ext cx="9076329" cy="364604"/>
          </a:xfrm>
          <a:prstGeom prst="rect">
            <a:avLst/>
          </a:prstGeom>
        </p:spPr>
        <p:txBody>
          <a:bodyPr lIns="109728" tIns="91440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13" y="1149398"/>
            <a:ext cx="10805712" cy="4937077"/>
          </a:xfrm>
          <a:prstGeom prst="rect">
            <a:avLst/>
          </a:prstGeom>
        </p:spPr>
        <p:txBody>
          <a:bodyPr lIns="109728" tIns="91440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4/5/2023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7622"/>
            <a:ext cx="3311342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lIns="109728" tIns="91440" rIns="109728" bIns="9144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72" r:id="rId5"/>
    <p:sldLayoutId id="2147483677" r:id="rId6"/>
    <p:sldLayoutId id="2147483673" r:id="rId7"/>
    <p:sldLayoutId id="2147483674" r:id="rId8"/>
    <p:sldLayoutId id="2147483675" r:id="rId9"/>
    <p:sldLayoutId id="2147483676" r:id="rId10"/>
    <p:sldLayoutId id="214748367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400" kern="1200" spc="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 spc="3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800" kern="1200" spc="3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 spc="3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5000"/>
        </a:lnSpc>
        <a:spcBef>
          <a:spcPts val="500"/>
        </a:spcBef>
        <a:buFontTx/>
        <a:buNone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5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 spc="3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삼각형을 형성하도록 정렬된 네온 레이저 조명">
            <a:extLst>
              <a:ext uri="{FF2B5EF4-FFF2-40B4-BE49-F238E27FC236}">
                <a16:creationId xmlns:a16="http://schemas.microsoft.com/office/drawing/2014/main" id="{4D1D862C-AB87-B7EA-96EA-01D096E75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15" b="1085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190BAB-2AA6-C748-FF57-EF461D915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1389" y="1826096"/>
            <a:ext cx="3149221" cy="2142699"/>
          </a:xfrm>
        </p:spPr>
        <p:txBody>
          <a:bodyPr anchor="b">
            <a:noAutofit/>
          </a:bodyPr>
          <a:lstStyle/>
          <a:p>
            <a:pPr algn="ctr"/>
            <a:r>
              <a:rPr lang="ko-KR" altLang="en-US" sz="3200" b="1" dirty="0">
                <a:solidFill>
                  <a:srgbClr val="FFFFFF"/>
                </a:solidFill>
              </a:rPr>
              <a:t>자동 생성 데이터 검토를 위한</a:t>
            </a:r>
            <a:br>
              <a:rPr lang="en-US" altLang="ko-KR" sz="3200" b="1" dirty="0">
                <a:solidFill>
                  <a:srgbClr val="FFFFFF"/>
                </a:solidFill>
              </a:rPr>
            </a:br>
            <a:r>
              <a:rPr lang="ko-KR" altLang="en-US" sz="3200" b="1" dirty="0">
                <a:solidFill>
                  <a:srgbClr val="FFFFFF"/>
                </a:solidFill>
              </a:rPr>
              <a:t>이미지 뷰어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2DD149-022F-DC9A-AB54-821ACE9FB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2513" y="4196605"/>
            <a:ext cx="2906973" cy="948601"/>
          </a:xfrm>
        </p:spPr>
        <p:txBody>
          <a:bodyPr anchor="t">
            <a:normAutofit lnSpcReduction="10000"/>
          </a:bodyPr>
          <a:lstStyle/>
          <a:p>
            <a:pPr algn="ctr"/>
            <a:r>
              <a:rPr lang="en-US" altLang="ko-KR" dirty="0">
                <a:solidFill>
                  <a:srgbClr val="FFFFFF"/>
                </a:solidFill>
              </a:rPr>
              <a:t>UI</a:t>
            </a:r>
            <a:r>
              <a:rPr lang="ko-KR" altLang="en-US" dirty="0">
                <a:solidFill>
                  <a:srgbClr val="FFFFFF"/>
                </a:solidFill>
              </a:rPr>
              <a:t>설계서</a:t>
            </a:r>
            <a:endParaRPr lang="en-US" altLang="ko-KR" dirty="0">
              <a:solidFill>
                <a:srgbClr val="FFFFFF"/>
              </a:solidFill>
            </a:endParaRPr>
          </a:p>
          <a:p>
            <a:pPr algn="ctr"/>
            <a:r>
              <a:rPr lang="en-US" altLang="ko-KR" dirty="0">
                <a:solidFill>
                  <a:srgbClr val="FFFFFF"/>
                </a:solidFill>
              </a:rPr>
              <a:t>(v2.0)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D38CE-B25D-6D8E-0460-2BC8E3585D41}"/>
              </a:ext>
            </a:extLst>
          </p:cNvPr>
          <p:cNvSpPr txBox="1"/>
          <p:nvPr/>
        </p:nvSpPr>
        <p:spPr>
          <a:xfrm>
            <a:off x="10273270" y="5411906"/>
            <a:ext cx="1207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김예찬</a:t>
            </a:r>
          </a:p>
        </p:txBody>
      </p:sp>
    </p:spTree>
    <p:extLst>
      <p:ext uri="{BB962C8B-B14F-4D97-AF65-F5344CB8AC3E}">
        <p14:creationId xmlns:p14="http://schemas.microsoft.com/office/powerpoint/2010/main" val="269865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열기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48" y="4001893"/>
            <a:ext cx="4444871" cy="2532775"/>
          </a:xfrm>
          <a:prstGeom prst="rect">
            <a:avLst/>
          </a:prstGeom>
        </p:spPr>
      </p:pic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BA55B6-BD29-C36C-713F-9F052EE463EB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8318266-0455-DB43-DD2C-50E510A09CFF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EBAEF5-BA08-858B-5C4F-422CC0503473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0DCCCCF-69AB-66FB-1F50-FB35CA94A3E9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94D7DD-2438-6C59-6005-CC0967D346B9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F51097BB-499C-0AE7-3A5A-54D6A2D60B6A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FD6D5D-0E6B-F358-E71D-DE6610DBFF14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83698-BF94-BE8F-E51F-A17D836A9C32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3F666E8-C76E-AAA5-F4DA-4CBC75484AFA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EDBD30-2EF3-C097-C077-E674FDA23C46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EACA24E-2B6A-85D7-F653-8E0F2FB658A4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D550D0-2902-5267-C362-93EAB7849466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626EFDA9-E5D3-C547-27B1-F75B3D82392C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EE388C-B0E0-CA51-380C-1C29BEAFFE5C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F69F70F-5560-13FC-1A43-C8DE9200DAE3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0192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열기 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___________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___________________________________________________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B4A7B-490C-F553-7146-FFF8057A5346}"/>
              </a:ext>
            </a:extLst>
          </p:cNvPr>
          <p:cNvSpPr/>
          <p:nvPr/>
        </p:nvSpPr>
        <p:spPr>
          <a:xfrm>
            <a:off x="1966452" y="4037423"/>
            <a:ext cx="6802080" cy="2464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A46BD7-9276-BE92-0ABE-4A6F87562913}"/>
              </a:ext>
            </a:extLst>
          </p:cNvPr>
          <p:cNvSpPr/>
          <p:nvPr/>
        </p:nvSpPr>
        <p:spPr>
          <a:xfrm>
            <a:off x="1727368" y="1708112"/>
            <a:ext cx="7353132" cy="47942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66B9BE-2EC9-8FE4-806C-04F52D453B7D}"/>
              </a:ext>
            </a:extLst>
          </p:cNvPr>
          <p:cNvSpPr txBox="1"/>
          <p:nvPr/>
        </p:nvSpPr>
        <p:spPr>
          <a:xfrm>
            <a:off x="3395904" y="562279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A47E38-D790-2DDB-E42E-4D4F231388BB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_____________________________________</a:t>
            </a:r>
            <a:endParaRPr lang="ko-KR" altLang="en-US" sz="12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6259E5D-49DF-BF20-E751-535868FDC834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914E9565-1FFE-DB3D-05B5-E9775F711B69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A00AFD-15DF-3179-5746-FEDF092F60BB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AB50EAE-837A-A2AB-B091-C4C97D0A3CF7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F5E4F-FFF6-E1D7-C0F0-47A655B83C25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ADC80BA-1678-6C41-AD3F-015DF990C5DC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7A36984-1A73-228F-C0E1-CD68AC6C7DC9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6678A0-2CE9-7902-EF63-57876128D6B6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079F406-383A-60BF-4A4C-D449AE6FCFB7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F7F5DD-A222-A7FB-3E58-CAE6CF8AA282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8011E30-05AC-0134-FFA7-B6FDA5EABF8C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E72D8B-3E9C-D349-EC67-7FB1C5E51C21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BEAAA7F-0606-3AC3-17DB-034874F30B96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826FC0-934F-E7A5-715C-1ADBCDA97095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0788A45-B3EC-69AD-33C6-C318EC22B916}"/>
              </a:ext>
            </a:extLst>
          </p:cNvPr>
          <p:cNvSpPr/>
          <p:nvPr/>
        </p:nvSpPr>
        <p:spPr>
          <a:xfrm>
            <a:off x="1810867" y="2105876"/>
            <a:ext cx="7205316" cy="3615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만약 폴더 형태가 잘못된 경우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원하는 내용물로 구성되지 않았을 경우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오류 메시지를 띄우게 할 것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96DC03-041D-17B2-C450-89E2C0F902EB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70677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EO</a:t>
            </a:r>
            <a:r>
              <a:rPr lang="ko-KR" altLang="en-US" dirty="0"/>
              <a:t>만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48" y="4001893"/>
            <a:ext cx="4444871" cy="25327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BC0E80-5D01-B9F8-67EF-C6A143AD0903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12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IR</a:t>
            </a:r>
            <a:r>
              <a:rPr lang="ko-KR" altLang="en-US" dirty="0"/>
              <a:t>만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FF9783-A9B0-62D1-6CCD-475D08E1A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46" y="3976556"/>
            <a:ext cx="4443873" cy="255811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8754D6B9-AE4D-50F5-0B3B-E9775E8304FF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8950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EO+IR</a:t>
            </a:r>
            <a:r>
              <a:rPr lang="ko-KR" altLang="en-US" dirty="0"/>
              <a:t>만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FF9783-A9B0-62D1-6CCD-475D08E1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3299646" y="3976556"/>
            <a:ext cx="4443873" cy="255811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5A7CBD-DC57-C52A-600F-F43DAA663D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3336729" y="4001893"/>
            <a:ext cx="4347002" cy="253277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82911F-3E66-4137-EFC1-FF435B316885}"/>
              </a:ext>
            </a:extLst>
          </p:cNvPr>
          <p:cNvSpPr/>
          <p:nvPr/>
        </p:nvSpPr>
        <p:spPr>
          <a:xfrm>
            <a:off x="8117759" y="1187297"/>
            <a:ext cx="3535680" cy="114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EO -&gt; transparent 50%</a:t>
            </a:r>
          </a:p>
          <a:p>
            <a:pPr algn="ctr"/>
            <a:r>
              <a:rPr lang="en-US" altLang="ko-KR" dirty="0"/>
              <a:t>IR -&gt; transparent 50%</a:t>
            </a:r>
          </a:p>
          <a:p>
            <a:pPr algn="ctr"/>
            <a:r>
              <a:rPr lang="en-US" altLang="ko-KR" dirty="0"/>
              <a:t>Then EO+IR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3AB9D2-A32C-9E30-8676-E0047A4DC1C7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52989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Center Point</a:t>
            </a:r>
            <a:r>
              <a:rPr lang="ko-KR" altLang="en-US" dirty="0"/>
              <a:t>만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48" y="4001893"/>
            <a:ext cx="4444871" cy="25327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B333B-DA00-1126-0219-A0C29FF905EF}"/>
              </a:ext>
            </a:extLst>
          </p:cNvPr>
          <p:cNvSpPr txBox="1"/>
          <p:nvPr/>
        </p:nvSpPr>
        <p:spPr>
          <a:xfrm>
            <a:off x="4371247" y="383539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77654-FECB-755B-EF22-02D35CDEFDF0}"/>
              </a:ext>
            </a:extLst>
          </p:cNvPr>
          <p:cNvSpPr txBox="1"/>
          <p:nvPr/>
        </p:nvSpPr>
        <p:spPr>
          <a:xfrm>
            <a:off x="5656579" y="407939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7A434-0B31-26BF-FC29-7AC0187226AD}"/>
              </a:ext>
            </a:extLst>
          </p:cNvPr>
          <p:cNvSpPr txBox="1"/>
          <p:nvPr/>
        </p:nvSpPr>
        <p:spPr>
          <a:xfrm>
            <a:off x="6283640" y="379393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450C-EEB1-C266-6AC1-FBA1DFF205E4}"/>
              </a:ext>
            </a:extLst>
          </p:cNvPr>
          <p:cNvSpPr txBox="1"/>
          <p:nvPr/>
        </p:nvSpPr>
        <p:spPr>
          <a:xfrm>
            <a:off x="3255231" y="49767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3096E-9DA8-E774-BD3A-7B5BA0FF7D7A}"/>
              </a:ext>
            </a:extLst>
          </p:cNvPr>
          <p:cNvSpPr txBox="1"/>
          <p:nvPr/>
        </p:nvSpPr>
        <p:spPr>
          <a:xfrm>
            <a:off x="4132833" y="514710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1BCBB-0860-7BE1-D251-6E6CF0853A4B}"/>
              </a:ext>
            </a:extLst>
          </p:cNvPr>
          <p:cNvSpPr txBox="1"/>
          <p:nvPr/>
        </p:nvSpPr>
        <p:spPr>
          <a:xfrm>
            <a:off x="3276635" y="531074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682D4-B118-AAA6-6C63-C99B15789741}"/>
              </a:ext>
            </a:extLst>
          </p:cNvPr>
          <p:cNvSpPr txBox="1"/>
          <p:nvPr/>
        </p:nvSpPr>
        <p:spPr>
          <a:xfrm>
            <a:off x="4795737" y="54165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5BD8B-2C1B-7BDD-B841-B386DE64634E}"/>
              </a:ext>
            </a:extLst>
          </p:cNvPr>
          <p:cNvSpPr txBox="1"/>
          <p:nvPr/>
        </p:nvSpPr>
        <p:spPr>
          <a:xfrm>
            <a:off x="4763565" y="57050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77178-EE2E-F03E-7156-9225EAC571E5}"/>
              </a:ext>
            </a:extLst>
          </p:cNvPr>
          <p:cNvSpPr txBox="1"/>
          <p:nvPr/>
        </p:nvSpPr>
        <p:spPr>
          <a:xfrm>
            <a:off x="4763564" y="44688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598B0-DBB4-1B7D-2C02-B30CCDB56933}"/>
              </a:ext>
            </a:extLst>
          </p:cNvPr>
          <p:cNvSpPr txBox="1"/>
          <p:nvPr/>
        </p:nvSpPr>
        <p:spPr>
          <a:xfrm>
            <a:off x="4991780" y="465016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F907A-C31A-3642-5795-2936602F2FA8}"/>
              </a:ext>
            </a:extLst>
          </p:cNvPr>
          <p:cNvSpPr txBox="1"/>
          <p:nvPr/>
        </p:nvSpPr>
        <p:spPr>
          <a:xfrm>
            <a:off x="4991779" y="504489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70EE-6ECC-517A-0F50-C5FC695E7B37}"/>
              </a:ext>
            </a:extLst>
          </p:cNvPr>
          <p:cNvSpPr txBox="1"/>
          <p:nvPr/>
        </p:nvSpPr>
        <p:spPr>
          <a:xfrm>
            <a:off x="5296781" y="55204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3824B9-DACF-6917-CDF8-481DD19E468B}"/>
              </a:ext>
            </a:extLst>
          </p:cNvPr>
          <p:cNvSpPr txBox="1"/>
          <p:nvPr/>
        </p:nvSpPr>
        <p:spPr>
          <a:xfrm>
            <a:off x="5405397" y="610247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F0143-4B6C-49FB-38C6-2C3B3D5294E3}"/>
              </a:ext>
            </a:extLst>
          </p:cNvPr>
          <p:cNvSpPr txBox="1"/>
          <p:nvPr/>
        </p:nvSpPr>
        <p:spPr>
          <a:xfrm>
            <a:off x="5658767" y="542481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50656-A369-7E78-5A1E-3E169507F1FF}"/>
              </a:ext>
            </a:extLst>
          </p:cNvPr>
          <p:cNvSpPr txBox="1"/>
          <p:nvPr/>
        </p:nvSpPr>
        <p:spPr>
          <a:xfrm>
            <a:off x="6444384" y="496033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E84A89-9958-DC75-0642-41D187F20C69}"/>
              </a:ext>
            </a:extLst>
          </p:cNvPr>
          <p:cNvSpPr txBox="1"/>
          <p:nvPr/>
        </p:nvSpPr>
        <p:spPr>
          <a:xfrm>
            <a:off x="7085021" y="51260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6009E9-823C-C4A3-6D0E-5250414B017D}"/>
              </a:ext>
            </a:extLst>
          </p:cNvPr>
          <p:cNvSpPr txBox="1"/>
          <p:nvPr/>
        </p:nvSpPr>
        <p:spPr>
          <a:xfrm>
            <a:off x="7237130" y="53032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864BDE-F221-5BFC-5BF6-EE7289F0A6D8}"/>
              </a:ext>
            </a:extLst>
          </p:cNvPr>
          <p:cNvSpPr txBox="1"/>
          <p:nvPr/>
        </p:nvSpPr>
        <p:spPr>
          <a:xfrm>
            <a:off x="7549674" y="60401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7342D-8B6A-624A-D8DA-8081B919D6FE}"/>
              </a:ext>
            </a:extLst>
          </p:cNvPr>
          <p:cNvSpPr txBox="1"/>
          <p:nvPr/>
        </p:nvSpPr>
        <p:spPr>
          <a:xfrm>
            <a:off x="7296399" y="488581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4E592-1608-0210-F4E5-D8D7F25FB2DA}"/>
              </a:ext>
            </a:extLst>
          </p:cNvPr>
          <p:cNvSpPr txBox="1"/>
          <p:nvPr/>
        </p:nvSpPr>
        <p:spPr>
          <a:xfrm>
            <a:off x="7373880" y="44278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7E0288C-899E-F942-0236-988279A57252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4015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Center Point, </a:t>
            </a:r>
            <a:r>
              <a:rPr lang="en-US" altLang="ko-KR" dirty="0" err="1"/>
              <a:t>BBox</a:t>
            </a:r>
            <a:r>
              <a:rPr lang="ko-KR" altLang="en-US" dirty="0"/>
              <a:t>가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648" y="4001893"/>
            <a:ext cx="4444871" cy="25327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B333B-DA00-1126-0219-A0C29FF905EF}"/>
              </a:ext>
            </a:extLst>
          </p:cNvPr>
          <p:cNvSpPr txBox="1"/>
          <p:nvPr/>
        </p:nvSpPr>
        <p:spPr>
          <a:xfrm>
            <a:off x="4371247" y="383539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77654-FECB-755B-EF22-02D35CDEFDF0}"/>
              </a:ext>
            </a:extLst>
          </p:cNvPr>
          <p:cNvSpPr txBox="1"/>
          <p:nvPr/>
        </p:nvSpPr>
        <p:spPr>
          <a:xfrm>
            <a:off x="5656579" y="407939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7A434-0B31-26BF-FC29-7AC0187226AD}"/>
              </a:ext>
            </a:extLst>
          </p:cNvPr>
          <p:cNvSpPr txBox="1"/>
          <p:nvPr/>
        </p:nvSpPr>
        <p:spPr>
          <a:xfrm>
            <a:off x="6283640" y="379393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450C-EEB1-C266-6AC1-FBA1DFF205E4}"/>
              </a:ext>
            </a:extLst>
          </p:cNvPr>
          <p:cNvSpPr txBox="1"/>
          <p:nvPr/>
        </p:nvSpPr>
        <p:spPr>
          <a:xfrm>
            <a:off x="3255231" y="49767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3096E-9DA8-E774-BD3A-7B5BA0FF7D7A}"/>
              </a:ext>
            </a:extLst>
          </p:cNvPr>
          <p:cNvSpPr txBox="1"/>
          <p:nvPr/>
        </p:nvSpPr>
        <p:spPr>
          <a:xfrm>
            <a:off x="4132833" y="514710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1BCBB-0860-7BE1-D251-6E6CF0853A4B}"/>
              </a:ext>
            </a:extLst>
          </p:cNvPr>
          <p:cNvSpPr txBox="1"/>
          <p:nvPr/>
        </p:nvSpPr>
        <p:spPr>
          <a:xfrm>
            <a:off x="3276635" y="531074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682D4-B118-AAA6-6C63-C99B15789741}"/>
              </a:ext>
            </a:extLst>
          </p:cNvPr>
          <p:cNvSpPr txBox="1"/>
          <p:nvPr/>
        </p:nvSpPr>
        <p:spPr>
          <a:xfrm>
            <a:off x="4795737" y="54165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5BD8B-2C1B-7BDD-B841-B386DE64634E}"/>
              </a:ext>
            </a:extLst>
          </p:cNvPr>
          <p:cNvSpPr txBox="1"/>
          <p:nvPr/>
        </p:nvSpPr>
        <p:spPr>
          <a:xfrm>
            <a:off x="4763565" y="57050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77178-EE2E-F03E-7156-9225EAC571E5}"/>
              </a:ext>
            </a:extLst>
          </p:cNvPr>
          <p:cNvSpPr txBox="1"/>
          <p:nvPr/>
        </p:nvSpPr>
        <p:spPr>
          <a:xfrm>
            <a:off x="4763564" y="44688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598B0-DBB4-1B7D-2C02-B30CCDB56933}"/>
              </a:ext>
            </a:extLst>
          </p:cNvPr>
          <p:cNvSpPr txBox="1"/>
          <p:nvPr/>
        </p:nvSpPr>
        <p:spPr>
          <a:xfrm>
            <a:off x="4991780" y="465016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F907A-C31A-3642-5795-2936602F2FA8}"/>
              </a:ext>
            </a:extLst>
          </p:cNvPr>
          <p:cNvSpPr txBox="1"/>
          <p:nvPr/>
        </p:nvSpPr>
        <p:spPr>
          <a:xfrm>
            <a:off x="4991779" y="504489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70EE-6ECC-517A-0F50-C5FC695E7B37}"/>
              </a:ext>
            </a:extLst>
          </p:cNvPr>
          <p:cNvSpPr txBox="1"/>
          <p:nvPr/>
        </p:nvSpPr>
        <p:spPr>
          <a:xfrm>
            <a:off x="5296781" y="55204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3824B9-DACF-6917-CDF8-481DD19E468B}"/>
              </a:ext>
            </a:extLst>
          </p:cNvPr>
          <p:cNvSpPr txBox="1"/>
          <p:nvPr/>
        </p:nvSpPr>
        <p:spPr>
          <a:xfrm>
            <a:off x="5405397" y="610247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F0143-4B6C-49FB-38C6-2C3B3D5294E3}"/>
              </a:ext>
            </a:extLst>
          </p:cNvPr>
          <p:cNvSpPr txBox="1"/>
          <p:nvPr/>
        </p:nvSpPr>
        <p:spPr>
          <a:xfrm>
            <a:off x="5658767" y="542481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50656-A369-7E78-5A1E-3E169507F1FF}"/>
              </a:ext>
            </a:extLst>
          </p:cNvPr>
          <p:cNvSpPr txBox="1"/>
          <p:nvPr/>
        </p:nvSpPr>
        <p:spPr>
          <a:xfrm>
            <a:off x="6444384" y="496033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E84A89-9958-DC75-0642-41D187F20C69}"/>
              </a:ext>
            </a:extLst>
          </p:cNvPr>
          <p:cNvSpPr txBox="1"/>
          <p:nvPr/>
        </p:nvSpPr>
        <p:spPr>
          <a:xfrm>
            <a:off x="7085021" y="51260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6009E9-823C-C4A3-6D0E-5250414B017D}"/>
              </a:ext>
            </a:extLst>
          </p:cNvPr>
          <p:cNvSpPr txBox="1"/>
          <p:nvPr/>
        </p:nvSpPr>
        <p:spPr>
          <a:xfrm>
            <a:off x="7237130" y="53032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864BDE-F221-5BFC-5BF6-EE7289F0A6D8}"/>
              </a:ext>
            </a:extLst>
          </p:cNvPr>
          <p:cNvSpPr txBox="1"/>
          <p:nvPr/>
        </p:nvSpPr>
        <p:spPr>
          <a:xfrm>
            <a:off x="7549674" y="60401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7342D-8B6A-624A-D8DA-8081B919D6FE}"/>
              </a:ext>
            </a:extLst>
          </p:cNvPr>
          <p:cNvSpPr txBox="1"/>
          <p:nvPr/>
        </p:nvSpPr>
        <p:spPr>
          <a:xfrm>
            <a:off x="7296399" y="488581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4E592-1608-0210-F4E5-D8D7F25FB2DA}"/>
              </a:ext>
            </a:extLst>
          </p:cNvPr>
          <p:cNvSpPr txBox="1"/>
          <p:nvPr/>
        </p:nvSpPr>
        <p:spPr>
          <a:xfrm>
            <a:off x="7373880" y="44278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071400-447A-6FF4-88F4-B068DF4532EF}"/>
              </a:ext>
            </a:extLst>
          </p:cNvPr>
          <p:cNvSpPr/>
          <p:nvPr/>
        </p:nvSpPr>
        <p:spPr>
          <a:xfrm rot="2737119">
            <a:off x="4812879" y="4663871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C3AFF2-2B8C-BEC0-5090-164564428133}"/>
              </a:ext>
            </a:extLst>
          </p:cNvPr>
          <p:cNvSpPr/>
          <p:nvPr/>
        </p:nvSpPr>
        <p:spPr>
          <a:xfrm rot="4243838">
            <a:off x="4414943" y="4040167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812FAA-46D0-12C9-E6FC-B31EA6E8CA3D}"/>
              </a:ext>
            </a:extLst>
          </p:cNvPr>
          <p:cNvSpPr/>
          <p:nvPr/>
        </p:nvSpPr>
        <p:spPr>
          <a:xfrm rot="5400000">
            <a:off x="5697018" y="4270730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D1673C-03FA-65F8-0414-BDD33EFCCC16}"/>
              </a:ext>
            </a:extLst>
          </p:cNvPr>
          <p:cNvSpPr/>
          <p:nvPr/>
        </p:nvSpPr>
        <p:spPr>
          <a:xfrm rot="10559352">
            <a:off x="6336039" y="3999115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B96619-A513-240F-0EE7-80A3431424E1}"/>
              </a:ext>
            </a:extLst>
          </p:cNvPr>
          <p:cNvSpPr/>
          <p:nvPr/>
        </p:nvSpPr>
        <p:spPr>
          <a:xfrm rot="9435842">
            <a:off x="6506749" y="5158944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B32BC1-0723-ABDF-83C5-B48BF2C0FA6C}"/>
              </a:ext>
            </a:extLst>
          </p:cNvPr>
          <p:cNvSpPr/>
          <p:nvPr/>
        </p:nvSpPr>
        <p:spPr>
          <a:xfrm rot="6777836">
            <a:off x="7436016" y="461612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180D71-89A8-591A-D563-2E0891475B29}"/>
              </a:ext>
            </a:extLst>
          </p:cNvPr>
          <p:cNvSpPr/>
          <p:nvPr/>
        </p:nvSpPr>
        <p:spPr>
          <a:xfrm rot="1345921">
            <a:off x="7344793" y="507604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E75163B-AEF8-1CF8-172A-F960E64B2CFB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64126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Center Point, </a:t>
            </a:r>
            <a:r>
              <a:rPr lang="en-US" altLang="ko-KR" dirty="0" err="1"/>
              <a:t>BBox</a:t>
            </a:r>
            <a:r>
              <a:rPr lang="en-US" altLang="ko-KR" dirty="0"/>
              <a:t>, Label</a:t>
            </a:r>
            <a:r>
              <a:rPr lang="ko-KR" altLang="en-US" dirty="0"/>
              <a:t>가 눌린 경우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73" y="4001893"/>
            <a:ext cx="4444871" cy="25327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E73F9-5CE9-F18A-23A7-202A84D252BD}"/>
              </a:ext>
            </a:extLst>
          </p:cNvPr>
          <p:cNvCxnSpPr/>
          <p:nvPr/>
        </p:nvCxnSpPr>
        <p:spPr>
          <a:xfrm flipV="1">
            <a:off x="1073150" y="3754184"/>
            <a:ext cx="1216391" cy="798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ADC663B-DCF1-3BF4-CE79-D94C2D5A6693}"/>
              </a:ext>
            </a:extLst>
          </p:cNvPr>
          <p:cNvSpPr txBox="1"/>
          <p:nvPr/>
        </p:nvSpPr>
        <p:spPr>
          <a:xfrm>
            <a:off x="486630" y="4558648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하나만</a:t>
            </a:r>
            <a:endParaRPr lang="en-US" altLang="ko-KR" dirty="0"/>
          </a:p>
          <a:p>
            <a:r>
              <a:rPr lang="ko-KR" altLang="en-US" dirty="0"/>
              <a:t>눌리게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C16EB5-9DDD-194B-B28F-AE8996FC1FDC}"/>
              </a:ext>
            </a:extLst>
          </p:cNvPr>
          <p:cNvCxnSpPr>
            <a:cxnSpLocks/>
          </p:cNvCxnSpPr>
          <p:nvPr/>
        </p:nvCxnSpPr>
        <p:spPr>
          <a:xfrm flipH="1" flipV="1">
            <a:off x="8819072" y="3643533"/>
            <a:ext cx="1016148" cy="670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68E079-2A28-1254-0BE9-6B530563CDD7}"/>
              </a:ext>
            </a:extLst>
          </p:cNvPr>
          <p:cNvSpPr txBox="1"/>
          <p:nvPr/>
        </p:nvSpPr>
        <p:spPr>
          <a:xfrm>
            <a:off x="9502362" y="4330394"/>
            <a:ext cx="1661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중복 누름</a:t>
            </a:r>
            <a:endParaRPr lang="en-US" altLang="ko-KR" dirty="0"/>
          </a:p>
          <a:p>
            <a:r>
              <a:rPr lang="ko-KR" altLang="en-US" dirty="0"/>
              <a:t>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B333B-DA00-1126-0219-A0C29FF905EF}"/>
              </a:ext>
            </a:extLst>
          </p:cNvPr>
          <p:cNvSpPr txBox="1"/>
          <p:nvPr/>
        </p:nvSpPr>
        <p:spPr>
          <a:xfrm>
            <a:off x="2971072" y="383539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77654-FECB-755B-EF22-02D35CDEFDF0}"/>
              </a:ext>
            </a:extLst>
          </p:cNvPr>
          <p:cNvSpPr txBox="1"/>
          <p:nvPr/>
        </p:nvSpPr>
        <p:spPr>
          <a:xfrm>
            <a:off x="4256404" y="407939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7A434-0B31-26BF-FC29-7AC0187226AD}"/>
              </a:ext>
            </a:extLst>
          </p:cNvPr>
          <p:cNvSpPr txBox="1"/>
          <p:nvPr/>
        </p:nvSpPr>
        <p:spPr>
          <a:xfrm>
            <a:off x="4883465" y="379393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450C-EEB1-C266-6AC1-FBA1DFF205E4}"/>
              </a:ext>
            </a:extLst>
          </p:cNvPr>
          <p:cNvSpPr txBox="1"/>
          <p:nvPr/>
        </p:nvSpPr>
        <p:spPr>
          <a:xfrm>
            <a:off x="1855056" y="49767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3096E-9DA8-E774-BD3A-7B5BA0FF7D7A}"/>
              </a:ext>
            </a:extLst>
          </p:cNvPr>
          <p:cNvSpPr txBox="1"/>
          <p:nvPr/>
        </p:nvSpPr>
        <p:spPr>
          <a:xfrm>
            <a:off x="2732658" y="514710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1BCBB-0860-7BE1-D251-6E6CF0853A4B}"/>
              </a:ext>
            </a:extLst>
          </p:cNvPr>
          <p:cNvSpPr txBox="1"/>
          <p:nvPr/>
        </p:nvSpPr>
        <p:spPr>
          <a:xfrm>
            <a:off x="1876460" y="531074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682D4-B118-AAA6-6C63-C99B15789741}"/>
              </a:ext>
            </a:extLst>
          </p:cNvPr>
          <p:cNvSpPr txBox="1"/>
          <p:nvPr/>
        </p:nvSpPr>
        <p:spPr>
          <a:xfrm>
            <a:off x="3395562" y="54165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5BD8B-2C1B-7BDD-B841-B386DE64634E}"/>
              </a:ext>
            </a:extLst>
          </p:cNvPr>
          <p:cNvSpPr txBox="1"/>
          <p:nvPr/>
        </p:nvSpPr>
        <p:spPr>
          <a:xfrm>
            <a:off x="3363390" y="57050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77178-EE2E-F03E-7156-9225EAC571E5}"/>
              </a:ext>
            </a:extLst>
          </p:cNvPr>
          <p:cNvSpPr txBox="1"/>
          <p:nvPr/>
        </p:nvSpPr>
        <p:spPr>
          <a:xfrm>
            <a:off x="3363389" y="44688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598B0-DBB4-1B7D-2C02-B30CCDB56933}"/>
              </a:ext>
            </a:extLst>
          </p:cNvPr>
          <p:cNvSpPr txBox="1"/>
          <p:nvPr/>
        </p:nvSpPr>
        <p:spPr>
          <a:xfrm>
            <a:off x="3591605" y="465016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F907A-C31A-3642-5795-2936602F2FA8}"/>
              </a:ext>
            </a:extLst>
          </p:cNvPr>
          <p:cNvSpPr txBox="1"/>
          <p:nvPr/>
        </p:nvSpPr>
        <p:spPr>
          <a:xfrm>
            <a:off x="3591604" y="504489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70EE-6ECC-517A-0F50-C5FC695E7B37}"/>
              </a:ext>
            </a:extLst>
          </p:cNvPr>
          <p:cNvSpPr txBox="1"/>
          <p:nvPr/>
        </p:nvSpPr>
        <p:spPr>
          <a:xfrm>
            <a:off x="3896606" y="55204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3824B9-DACF-6917-CDF8-481DD19E468B}"/>
              </a:ext>
            </a:extLst>
          </p:cNvPr>
          <p:cNvSpPr txBox="1"/>
          <p:nvPr/>
        </p:nvSpPr>
        <p:spPr>
          <a:xfrm>
            <a:off x="4005222" y="610247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F0143-4B6C-49FB-38C6-2C3B3D5294E3}"/>
              </a:ext>
            </a:extLst>
          </p:cNvPr>
          <p:cNvSpPr txBox="1"/>
          <p:nvPr/>
        </p:nvSpPr>
        <p:spPr>
          <a:xfrm>
            <a:off x="4258592" y="542481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50656-A369-7E78-5A1E-3E169507F1FF}"/>
              </a:ext>
            </a:extLst>
          </p:cNvPr>
          <p:cNvSpPr txBox="1"/>
          <p:nvPr/>
        </p:nvSpPr>
        <p:spPr>
          <a:xfrm>
            <a:off x="5044209" y="496033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E84A89-9958-DC75-0642-41D187F20C69}"/>
              </a:ext>
            </a:extLst>
          </p:cNvPr>
          <p:cNvSpPr txBox="1"/>
          <p:nvPr/>
        </p:nvSpPr>
        <p:spPr>
          <a:xfrm>
            <a:off x="5684846" y="51260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6009E9-823C-C4A3-6D0E-5250414B017D}"/>
              </a:ext>
            </a:extLst>
          </p:cNvPr>
          <p:cNvSpPr txBox="1"/>
          <p:nvPr/>
        </p:nvSpPr>
        <p:spPr>
          <a:xfrm>
            <a:off x="5836955" y="53032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864BDE-F221-5BFC-5BF6-EE7289F0A6D8}"/>
              </a:ext>
            </a:extLst>
          </p:cNvPr>
          <p:cNvSpPr txBox="1"/>
          <p:nvPr/>
        </p:nvSpPr>
        <p:spPr>
          <a:xfrm>
            <a:off x="6149499" y="60401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7342D-8B6A-624A-D8DA-8081B919D6FE}"/>
              </a:ext>
            </a:extLst>
          </p:cNvPr>
          <p:cNvSpPr txBox="1"/>
          <p:nvPr/>
        </p:nvSpPr>
        <p:spPr>
          <a:xfrm>
            <a:off x="5896224" y="488581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4E592-1608-0210-F4E5-D8D7F25FB2DA}"/>
              </a:ext>
            </a:extLst>
          </p:cNvPr>
          <p:cNvSpPr txBox="1"/>
          <p:nvPr/>
        </p:nvSpPr>
        <p:spPr>
          <a:xfrm>
            <a:off x="5973705" y="44278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071400-447A-6FF4-88F4-B068DF4532EF}"/>
              </a:ext>
            </a:extLst>
          </p:cNvPr>
          <p:cNvSpPr/>
          <p:nvPr/>
        </p:nvSpPr>
        <p:spPr>
          <a:xfrm rot="2737119">
            <a:off x="3412704" y="4663871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C3AFF2-2B8C-BEC0-5090-164564428133}"/>
              </a:ext>
            </a:extLst>
          </p:cNvPr>
          <p:cNvSpPr/>
          <p:nvPr/>
        </p:nvSpPr>
        <p:spPr>
          <a:xfrm rot="4243838">
            <a:off x="3014768" y="4040167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812FAA-46D0-12C9-E6FC-B31EA6E8CA3D}"/>
              </a:ext>
            </a:extLst>
          </p:cNvPr>
          <p:cNvSpPr/>
          <p:nvPr/>
        </p:nvSpPr>
        <p:spPr>
          <a:xfrm rot="5400000">
            <a:off x="4296843" y="4270730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D1673C-03FA-65F8-0414-BDD33EFCCC16}"/>
              </a:ext>
            </a:extLst>
          </p:cNvPr>
          <p:cNvSpPr/>
          <p:nvPr/>
        </p:nvSpPr>
        <p:spPr>
          <a:xfrm rot="10559352">
            <a:off x="4935864" y="3999115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B96619-A513-240F-0EE7-80A3431424E1}"/>
              </a:ext>
            </a:extLst>
          </p:cNvPr>
          <p:cNvSpPr/>
          <p:nvPr/>
        </p:nvSpPr>
        <p:spPr>
          <a:xfrm rot="9435842">
            <a:off x="5106574" y="5158944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B32BC1-0723-ABDF-83C5-B48BF2C0FA6C}"/>
              </a:ext>
            </a:extLst>
          </p:cNvPr>
          <p:cNvSpPr/>
          <p:nvPr/>
        </p:nvSpPr>
        <p:spPr>
          <a:xfrm rot="6777836">
            <a:off x="6035841" y="461612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180D71-89A8-591A-D563-2E0891475B29}"/>
              </a:ext>
            </a:extLst>
          </p:cNvPr>
          <p:cNvSpPr/>
          <p:nvPr/>
        </p:nvSpPr>
        <p:spPr>
          <a:xfrm rot="1345921">
            <a:off x="5944618" y="507604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8568D0-D501-06A3-C9B6-D8C58D423B5E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EB86495-9380-1A0D-7B5E-72AF02FE03F9}"/>
              </a:ext>
            </a:extLst>
          </p:cNvPr>
          <p:cNvSpPr/>
          <p:nvPr/>
        </p:nvSpPr>
        <p:spPr>
          <a:xfrm>
            <a:off x="6626151" y="3998778"/>
            <a:ext cx="2285006" cy="1701916"/>
          </a:xfrm>
          <a:prstGeom prst="roundRect">
            <a:avLst>
              <a:gd name="adj" fmla="val 51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□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Ship-</a:t>
            </a:r>
            <a:r>
              <a:rPr lang="en-US" altLang="ko-KR" dirty="0" err="1">
                <a:solidFill>
                  <a:schemeClr val="tx1"/>
                </a:solidFill>
              </a:rPr>
              <a:t>xcxfdsfks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92D050"/>
                </a:solidFill>
              </a:rPr>
              <a:t>□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Ship-</a:t>
            </a:r>
            <a:r>
              <a:rPr lang="en-US" altLang="ko-KR" dirty="0" err="1">
                <a:solidFill>
                  <a:schemeClr val="tx1"/>
                </a:solidFill>
              </a:rPr>
              <a:t>xcxfdsfks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25B3BCC-633F-86B2-8C48-B4B4AC53AB0B}"/>
              </a:ext>
            </a:extLst>
          </p:cNvPr>
          <p:cNvCxnSpPr/>
          <p:nvPr/>
        </p:nvCxnSpPr>
        <p:spPr>
          <a:xfrm>
            <a:off x="8819072" y="4102150"/>
            <a:ext cx="0" cy="152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159F87-8B44-0777-63FD-8F546CCDBCD9}"/>
              </a:ext>
            </a:extLst>
          </p:cNvPr>
          <p:cNvSpPr/>
          <p:nvPr/>
        </p:nvSpPr>
        <p:spPr>
          <a:xfrm>
            <a:off x="8768532" y="4204724"/>
            <a:ext cx="94481" cy="10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4B51D1-34BC-8484-6320-5CD90033820F}"/>
              </a:ext>
            </a:extLst>
          </p:cNvPr>
          <p:cNvSpPr txBox="1"/>
          <p:nvPr/>
        </p:nvSpPr>
        <p:spPr>
          <a:xfrm>
            <a:off x="6764393" y="5980142"/>
            <a:ext cx="542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Main_class</a:t>
            </a:r>
            <a:endParaRPr lang="ko-KR" altLang="en-US" sz="1000" dirty="0"/>
          </a:p>
        </p:txBody>
      </p:sp>
      <p:sp>
        <p:nvSpPr>
          <p:cNvPr id="66" name="화살표: 위쪽 65">
            <a:extLst>
              <a:ext uri="{FF2B5EF4-FFF2-40B4-BE49-F238E27FC236}">
                <a16:creationId xmlns:a16="http://schemas.microsoft.com/office/drawing/2014/main" id="{F6D460AB-0EFB-948C-D671-06DB23255D75}"/>
              </a:ext>
            </a:extLst>
          </p:cNvPr>
          <p:cNvSpPr/>
          <p:nvPr/>
        </p:nvSpPr>
        <p:spPr>
          <a:xfrm rot="956424">
            <a:off x="7087504" y="5211645"/>
            <a:ext cx="155351" cy="75057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6165806-11A7-01A9-DB8A-A24C5C37A508}"/>
              </a:ext>
            </a:extLst>
          </p:cNvPr>
          <p:cNvSpPr txBox="1"/>
          <p:nvPr/>
        </p:nvSpPr>
        <p:spPr>
          <a:xfrm>
            <a:off x="7890641" y="5739260"/>
            <a:ext cx="65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Middle_class</a:t>
            </a:r>
            <a:endParaRPr lang="ko-KR" altLang="en-US" sz="1000" dirty="0"/>
          </a:p>
        </p:txBody>
      </p:sp>
      <p:sp>
        <p:nvSpPr>
          <p:cNvPr id="68" name="화살표: 위쪽 67">
            <a:extLst>
              <a:ext uri="{FF2B5EF4-FFF2-40B4-BE49-F238E27FC236}">
                <a16:creationId xmlns:a16="http://schemas.microsoft.com/office/drawing/2014/main" id="{37C7A5FA-AC7D-7347-A1B6-941C85703B63}"/>
              </a:ext>
            </a:extLst>
          </p:cNvPr>
          <p:cNvSpPr/>
          <p:nvPr/>
        </p:nvSpPr>
        <p:spPr>
          <a:xfrm rot="956424">
            <a:off x="8076701" y="5185340"/>
            <a:ext cx="188560" cy="44271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10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신고하기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15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_1_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00.classes_E.csv.result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AC2C26-F76F-7225-F402-2B947BE9B830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</a:t>
            </a:r>
            <a:r>
              <a:rPr lang="en-US" altLang="ko-KR" sz="1200" u="sng" dirty="0"/>
              <a:t>C:\Users\mlv\Desktop\malden-230203-224959</a:t>
            </a:r>
            <a:endParaRPr lang="ko-KR" altLang="en-US" sz="1200" u="sng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411776-6868-2831-E2B0-D42619F1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73" y="4001893"/>
            <a:ext cx="4444871" cy="2532775"/>
          </a:xfrm>
          <a:prstGeom prst="rect">
            <a:avLst/>
          </a:prstGeom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8539AC7-9A90-D84F-18A6-73DD8785AF70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B7B0ED5-F635-97BD-4FA6-B5160A01224E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3FE36-3EF1-1E80-46E2-C450D1EF4D4C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2AF9D03-2830-44E3-7344-950D5CF373CB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C5DF09-F270-BC3A-6F26-1D42D425E95B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BAFE878-9E32-D793-79C5-D07610B4C7B6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0230048-B4D5-6937-7A87-B40E4BB743C1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A7BD6-614C-103C-45F8-0A5F523DC1D4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3EFCFC0-E3CB-9C0F-5904-A94039B755D9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D2598A-0BFF-4B8A-833C-E70179B4E48D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D901BA3-79B0-BB76-B154-BC4F1979FEE3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254D55-F831-6109-0A16-C9FCA52B41D5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4981B7-2883-C53C-718F-58A01AD3793A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291643-0613-71E5-F10C-9F12448F2C74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B333B-DA00-1126-0219-A0C29FF905EF}"/>
              </a:ext>
            </a:extLst>
          </p:cNvPr>
          <p:cNvSpPr txBox="1"/>
          <p:nvPr/>
        </p:nvSpPr>
        <p:spPr>
          <a:xfrm>
            <a:off x="2971072" y="383539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A77654-FECB-755B-EF22-02D35CDEFDF0}"/>
              </a:ext>
            </a:extLst>
          </p:cNvPr>
          <p:cNvSpPr txBox="1"/>
          <p:nvPr/>
        </p:nvSpPr>
        <p:spPr>
          <a:xfrm>
            <a:off x="4256404" y="407939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7A434-0B31-26BF-FC29-7AC0187226AD}"/>
              </a:ext>
            </a:extLst>
          </p:cNvPr>
          <p:cNvSpPr txBox="1"/>
          <p:nvPr/>
        </p:nvSpPr>
        <p:spPr>
          <a:xfrm>
            <a:off x="4883465" y="3793936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450C-EEB1-C266-6AC1-FBA1DFF205E4}"/>
              </a:ext>
            </a:extLst>
          </p:cNvPr>
          <p:cNvSpPr txBox="1"/>
          <p:nvPr/>
        </p:nvSpPr>
        <p:spPr>
          <a:xfrm>
            <a:off x="1855056" y="497672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F3096E-9DA8-E774-BD3A-7B5BA0FF7D7A}"/>
              </a:ext>
            </a:extLst>
          </p:cNvPr>
          <p:cNvSpPr txBox="1"/>
          <p:nvPr/>
        </p:nvSpPr>
        <p:spPr>
          <a:xfrm>
            <a:off x="2732658" y="5147102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11BCBB-0860-7BE1-D251-6E6CF0853A4B}"/>
              </a:ext>
            </a:extLst>
          </p:cNvPr>
          <p:cNvSpPr txBox="1"/>
          <p:nvPr/>
        </p:nvSpPr>
        <p:spPr>
          <a:xfrm>
            <a:off x="1876460" y="531074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6682D4-B118-AAA6-6C63-C99B15789741}"/>
              </a:ext>
            </a:extLst>
          </p:cNvPr>
          <p:cNvSpPr txBox="1"/>
          <p:nvPr/>
        </p:nvSpPr>
        <p:spPr>
          <a:xfrm>
            <a:off x="3395562" y="54165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15BD8B-2C1B-7BDD-B841-B386DE64634E}"/>
              </a:ext>
            </a:extLst>
          </p:cNvPr>
          <p:cNvSpPr txBox="1"/>
          <p:nvPr/>
        </p:nvSpPr>
        <p:spPr>
          <a:xfrm>
            <a:off x="3363390" y="5705069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D77178-EE2E-F03E-7156-9225EAC571E5}"/>
              </a:ext>
            </a:extLst>
          </p:cNvPr>
          <p:cNvSpPr txBox="1"/>
          <p:nvPr/>
        </p:nvSpPr>
        <p:spPr>
          <a:xfrm>
            <a:off x="3363389" y="44688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3598B0-DBB4-1B7D-2C02-B30CCDB56933}"/>
              </a:ext>
            </a:extLst>
          </p:cNvPr>
          <p:cNvSpPr txBox="1"/>
          <p:nvPr/>
        </p:nvSpPr>
        <p:spPr>
          <a:xfrm>
            <a:off x="3591605" y="465016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9F907A-C31A-3642-5795-2936602F2FA8}"/>
              </a:ext>
            </a:extLst>
          </p:cNvPr>
          <p:cNvSpPr txBox="1"/>
          <p:nvPr/>
        </p:nvSpPr>
        <p:spPr>
          <a:xfrm>
            <a:off x="3591604" y="504489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70EE-6ECC-517A-0F50-C5FC695E7B37}"/>
              </a:ext>
            </a:extLst>
          </p:cNvPr>
          <p:cNvSpPr txBox="1"/>
          <p:nvPr/>
        </p:nvSpPr>
        <p:spPr>
          <a:xfrm>
            <a:off x="3896606" y="55204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3824B9-DACF-6917-CDF8-481DD19E468B}"/>
              </a:ext>
            </a:extLst>
          </p:cNvPr>
          <p:cNvSpPr txBox="1"/>
          <p:nvPr/>
        </p:nvSpPr>
        <p:spPr>
          <a:xfrm>
            <a:off x="4005222" y="610247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5F0143-4B6C-49FB-38C6-2C3B3D5294E3}"/>
              </a:ext>
            </a:extLst>
          </p:cNvPr>
          <p:cNvSpPr txBox="1"/>
          <p:nvPr/>
        </p:nvSpPr>
        <p:spPr>
          <a:xfrm>
            <a:off x="4258592" y="5424814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F50656-A369-7E78-5A1E-3E169507F1FF}"/>
              </a:ext>
            </a:extLst>
          </p:cNvPr>
          <p:cNvSpPr txBox="1"/>
          <p:nvPr/>
        </p:nvSpPr>
        <p:spPr>
          <a:xfrm>
            <a:off x="5044209" y="4960335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E84A89-9958-DC75-0642-41D187F20C69}"/>
              </a:ext>
            </a:extLst>
          </p:cNvPr>
          <p:cNvSpPr txBox="1"/>
          <p:nvPr/>
        </p:nvSpPr>
        <p:spPr>
          <a:xfrm>
            <a:off x="5684846" y="5126078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A6009E9-823C-C4A3-6D0E-5250414B017D}"/>
              </a:ext>
            </a:extLst>
          </p:cNvPr>
          <p:cNvSpPr txBox="1"/>
          <p:nvPr/>
        </p:nvSpPr>
        <p:spPr>
          <a:xfrm>
            <a:off x="5836955" y="530329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864BDE-F221-5BFC-5BF6-EE7289F0A6D8}"/>
              </a:ext>
            </a:extLst>
          </p:cNvPr>
          <p:cNvSpPr txBox="1"/>
          <p:nvPr/>
        </p:nvSpPr>
        <p:spPr>
          <a:xfrm>
            <a:off x="6149499" y="6040103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27342D-8B6A-624A-D8DA-8081B919D6FE}"/>
              </a:ext>
            </a:extLst>
          </p:cNvPr>
          <p:cNvSpPr txBox="1"/>
          <p:nvPr/>
        </p:nvSpPr>
        <p:spPr>
          <a:xfrm>
            <a:off x="5896224" y="4885810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64E592-1608-0210-F4E5-D8D7F25FB2DA}"/>
              </a:ext>
            </a:extLst>
          </p:cNvPr>
          <p:cNvSpPr txBox="1"/>
          <p:nvPr/>
        </p:nvSpPr>
        <p:spPr>
          <a:xfrm>
            <a:off x="5973705" y="4427871"/>
            <a:ext cx="276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.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F071400-447A-6FF4-88F4-B068DF4532EF}"/>
              </a:ext>
            </a:extLst>
          </p:cNvPr>
          <p:cNvSpPr/>
          <p:nvPr/>
        </p:nvSpPr>
        <p:spPr>
          <a:xfrm rot="2737119">
            <a:off x="3412704" y="4663871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3C3AFF2-2B8C-BEC0-5090-164564428133}"/>
              </a:ext>
            </a:extLst>
          </p:cNvPr>
          <p:cNvSpPr/>
          <p:nvPr/>
        </p:nvSpPr>
        <p:spPr>
          <a:xfrm rot="4243838">
            <a:off x="3014768" y="4040167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812FAA-46D0-12C9-E6FC-B31EA6E8CA3D}"/>
              </a:ext>
            </a:extLst>
          </p:cNvPr>
          <p:cNvSpPr/>
          <p:nvPr/>
        </p:nvSpPr>
        <p:spPr>
          <a:xfrm rot="5400000">
            <a:off x="4296843" y="4270730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6D1673C-03FA-65F8-0414-BDD33EFCCC16}"/>
              </a:ext>
            </a:extLst>
          </p:cNvPr>
          <p:cNvSpPr/>
          <p:nvPr/>
        </p:nvSpPr>
        <p:spPr>
          <a:xfrm rot="10559352">
            <a:off x="4935864" y="3999115"/>
            <a:ext cx="131253" cy="98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CB96619-A513-240F-0EE7-80A3431424E1}"/>
              </a:ext>
            </a:extLst>
          </p:cNvPr>
          <p:cNvSpPr/>
          <p:nvPr/>
        </p:nvSpPr>
        <p:spPr>
          <a:xfrm rot="9435842">
            <a:off x="5106574" y="5158944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BB32BC1-0723-ABDF-83C5-B48BF2C0FA6C}"/>
              </a:ext>
            </a:extLst>
          </p:cNvPr>
          <p:cNvSpPr/>
          <p:nvPr/>
        </p:nvSpPr>
        <p:spPr>
          <a:xfrm rot="6777836">
            <a:off x="6035841" y="461612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9180D71-89A8-591A-D563-2E0891475B29}"/>
              </a:ext>
            </a:extLst>
          </p:cNvPr>
          <p:cNvSpPr/>
          <p:nvPr/>
        </p:nvSpPr>
        <p:spPr>
          <a:xfrm rot="1345921">
            <a:off x="5944618" y="5076043"/>
            <a:ext cx="131253" cy="9856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EB86495-9380-1A0D-7B5E-72AF02FE03F9}"/>
              </a:ext>
            </a:extLst>
          </p:cNvPr>
          <p:cNvSpPr/>
          <p:nvPr/>
        </p:nvSpPr>
        <p:spPr>
          <a:xfrm>
            <a:off x="6626151" y="3998778"/>
            <a:ext cx="2285006" cy="1701916"/>
          </a:xfrm>
          <a:prstGeom prst="roundRect">
            <a:avLst>
              <a:gd name="adj" fmla="val 510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□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Ship-</a:t>
            </a:r>
            <a:r>
              <a:rPr lang="en-US" altLang="ko-KR" dirty="0" err="1">
                <a:solidFill>
                  <a:schemeClr val="tx1"/>
                </a:solidFill>
              </a:rPr>
              <a:t>xcxfdsfks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rgbClr val="92D050"/>
                </a:solidFill>
              </a:rPr>
              <a:t>□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Ship-</a:t>
            </a:r>
            <a:r>
              <a:rPr lang="en-US" altLang="ko-KR" dirty="0" err="1">
                <a:solidFill>
                  <a:schemeClr val="tx1"/>
                </a:solidFill>
              </a:rPr>
              <a:t>xcxfdsfks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D25B3BCC-633F-86B2-8C48-B4B4AC53AB0B}"/>
              </a:ext>
            </a:extLst>
          </p:cNvPr>
          <p:cNvCxnSpPr/>
          <p:nvPr/>
        </p:nvCxnSpPr>
        <p:spPr>
          <a:xfrm>
            <a:off x="8819072" y="4102150"/>
            <a:ext cx="0" cy="1522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3159F87-8B44-0777-63FD-8F546CCDBCD9}"/>
              </a:ext>
            </a:extLst>
          </p:cNvPr>
          <p:cNvSpPr/>
          <p:nvPr/>
        </p:nvSpPr>
        <p:spPr>
          <a:xfrm>
            <a:off x="8768532" y="4204724"/>
            <a:ext cx="94481" cy="108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E51B559-4C6A-B700-C8F6-7F619E53A7FF}"/>
              </a:ext>
            </a:extLst>
          </p:cNvPr>
          <p:cNvSpPr/>
          <p:nvPr/>
        </p:nvSpPr>
        <p:spPr>
          <a:xfrm>
            <a:off x="1645920" y="1170574"/>
            <a:ext cx="7399020" cy="5420726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8568D0-D501-06A3-C9B6-D8C58D423B5E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0DACF29-2032-5E9D-3EF0-B034636D725D}"/>
              </a:ext>
            </a:extLst>
          </p:cNvPr>
          <p:cNvSpPr/>
          <p:nvPr/>
        </p:nvSpPr>
        <p:spPr>
          <a:xfrm>
            <a:off x="2385060" y="2293620"/>
            <a:ext cx="5815045" cy="31987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08A41F-CEE2-4520-8724-32470867AECE}"/>
              </a:ext>
            </a:extLst>
          </p:cNvPr>
          <p:cNvSpPr txBox="1"/>
          <p:nvPr/>
        </p:nvSpPr>
        <p:spPr>
          <a:xfrm>
            <a:off x="2474041" y="2408651"/>
            <a:ext cx="560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 신고하기</a:t>
            </a:r>
            <a:r>
              <a:rPr lang="en-US" altLang="ko-KR" dirty="0"/>
              <a:t>				            x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97D9B4-12AB-9D51-666A-1FEBE2BC4EB5}"/>
              </a:ext>
            </a:extLst>
          </p:cNvPr>
          <p:cNvSpPr txBox="1"/>
          <p:nvPr/>
        </p:nvSpPr>
        <p:spPr>
          <a:xfrm>
            <a:off x="2803366" y="2933307"/>
            <a:ext cx="497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무슨 문제가 존재하나요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719DB4-6983-49E6-8E35-00EAB5EB239D}"/>
              </a:ext>
            </a:extLst>
          </p:cNvPr>
          <p:cNvSpPr/>
          <p:nvPr/>
        </p:nvSpPr>
        <p:spPr>
          <a:xfrm>
            <a:off x="2971072" y="3429000"/>
            <a:ext cx="4724303" cy="140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A1EC659-4B69-690B-9727-DD407EA651A2}"/>
              </a:ext>
            </a:extLst>
          </p:cNvPr>
          <p:cNvSpPr/>
          <p:nvPr/>
        </p:nvSpPr>
        <p:spPr>
          <a:xfrm>
            <a:off x="6496686" y="5026904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저장하기</a:t>
            </a:r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7A0EAFB7-FD71-CA47-DFEC-A577F7FBEE4B}"/>
              </a:ext>
            </a:extLst>
          </p:cNvPr>
          <p:cNvSpPr/>
          <p:nvPr/>
        </p:nvSpPr>
        <p:spPr>
          <a:xfrm>
            <a:off x="7855791" y="3781168"/>
            <a:ext cx="2198254" cy="815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68455D-4CDC-166E-D0B5-A7FFDF484BCD}"/>
              </a:ext>
            </a:extLst>
          </p:cNvPr>
          <p:cNvSpPr txBox="1"/>
          <p:nvPr/>
        </p:nvSpPr>
        <p:spPr>
          <a:xfrm>
            <a:off x="10203180" y="3704058"/>
            <a:ext cx="17763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현재 파일명</a:t>
            </a:r>
            <a:endParaRPr lang="en-US" altLang="ko-KR" dirty="0"/>
          </a:p>
          <a:p>
            <a:pPr algn="ctr"/>
            <a:r>
              <a:rPr lang="en-US" altLang="ko-KR" dirty="0"/>
              <a:t>&amp;&amp;</a:t>
            </a:r>
          </a:p>
          <a:p>
            <a:pPr algn="ctr"/>
            <a:r>
              <a:rPr lang="ko-KR" altLang="en-US" dirty="0"/>
              <a:t>타이핑한 </a:t>
            </a:r>
            <a:endParaRPr lang="en-US" altLang="ko-KR" dirty="0"/>
          </a:p>
          <a:p>
            <a:pPr algn="ctr"/>
            <a:r>
              <a:rPr lang="ko-KR" altLang="en-US" dirty="0"/>
              <a:t>문제 상황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을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Csv </a:t>
            </a:r>
            <a:r>
              <a:rPr lang="ko-KR" altLang="en-US" dirty="0"/>
              <a:t>파일 등에</a:t>
            </a:r>
            <a:endParaRPr lang="en-US" altLang="ko-KR" dirty="0"/>
          </a:p>
          <a:p>
            <a:pPr algn="ctr"/>
            <a:r>
              <a:rPr lang="ko-KR" altLang="en-US" dirty="0"/>
              <a:t>누적하여</a:t>
            </a:r>
            <a:endParaRPr lang="en-US" altLang="ko-KR" dirty="0"/>
          </a:p>
          <a:p>
            <a:pPr algn="ctr"/>
            <a:r>
              <a:rPr lang="ko-KR" altLang="en-US" dirty="0"/>
              <a:t>저장하게 할 것</a:t>
            </a:r>
          </a:p>
        </p:txBody>
      </p:sp>
    </p:spTree>
    <p:extLst>
      <p:ext uri="{BB962C8B-B14F-4D97-AF65-F5344CB8AC3E}">
        <p14:creationId xmlns:p14="http://schemas.microsoft.com/office/powerpoint/2010/main" val="1699110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단축키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___________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___________________________________________________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B4A7B-490C-F553-7146-FFF8057A5346}"/>
              </a:ext>
            </a:extLst>
          </p:cNvPr>
          <p:cNvSpPr/>
          <p:nvPr/>
        </p:nvSpPr>
        <p:spPr>
          <a:xfrm>
            <a:off x="1966452" y="4037423"/>
            <a:ext cx="6802080" cy="2464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21C03A-1617-57B5-651A-436BF67D2E16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A6456B-7176-BEC2-3396-3AB7BC67F984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C849C-B70A-DF11-3E85-94C7660930FD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9AFA1E-F151-1440-376E-4054DA9C05F5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211DD-350B-605B-4E60-6C4F335A3A0D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AE35C2-AD55-E137-3FD0-58CA880108B7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5A2047-B118-0FA6-65F5-FDB15E8BF71B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A17BC-CE70-6AD9-9817-E3D6843007CA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597851-A597-6AB0-BA65-221FA522512C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0954F-B038-98F5-259C-C7EA5EBBABD8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F8BE4D-38BB-7FFA-F281-3AEC4949123A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3A580-8808-F2EE-0688-07D4E89A4B83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D2034C-8931-956C-9E02-ABC24A6DBC3F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_____________________________________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12949B-76EB-1DEF-257B-914A2C5EBBB9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9CFFC-FCA4-FCCC-A454-7994847B9C79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445F41-084A-4A95-7968-9F97D697D0CC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DF9647-15A1-69E7-AD0F-CA03C45A2FA0}"/>
              </a:ext>
            </a:extLst>
          </p:cNvPr>
          <p:cNvSpPr/>
          <p:nvPr/>
        </p:nvSpPr>
        <p:spPr>
          <a:xfrm>
            <a:off x="3261200" y="2612571"/>
            <a:ext cx="3979083" cy="34453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28B9FAAF-D3D1-2E9D-C02A-F7DFF770D0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303" r="35683"/>
          <a:stretch/>
        </p:blipFill>
        <p:spPr>
          <a:xfrm>
            <a:off x="3976604" y="2820577"/>
            <a:ext cx="468612" cy="103837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83DBDE2-515C-61D7-626D-9EB539CA0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236" r="66207"/>
          <a:stretch/>
        </p:blipFill>
        <p:spPr>
          <a:xfrm>
            <a:off x="3831612" y="5342006"/>
            <a:ext cx="479665" cy="51673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F838D1D-4A2B-FFC4-02C2-9D28CAC81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550" t="50236" r="3657"/>
          <a:stretch/>
        </p:blipFill>
        <p:spPr>
          <a:xfrm>
            <a:off x="5969543" y="5342879"/>
            <a:ext cx="479665" cy="5167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8393ECA-5587-5E60-7DAA-5A40260EFD1C}"/>
              </a:ext>
            </a:extLst>
          </p:cNvPr>
          <p:cNvSpPr txBox="1"/>
          <p:nvPr/>
        </p:nvSpPr>
        <p:spPr>
          <a:xfrm>
            <a:off x="4574577" y="2919588"/>
            <a:ext cx="22134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전환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IR</a:t>
            </a:r>
            <a:r>
              <a:rPr lang="ko-KR" altLang="en-US" dirty="0"/>
              <a:t>로 전환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0B706D-8548-57D9-03B9-F026AEF60C1D}"/>
              </a:ext>
            </a:extLst>
          </p:cNvPr>
          <p:cNvSpPr txBox="1"/>
          <p:nvPr/>
        </p:nvSpPr>
        <p:spPr>
          <a:xfrm>
            <a:off x="3635794" y="4697446"/>
            <a:ext cx="221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i-1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이미지로</a:t>
            </a:r>
            <a:endParaRPr lang="en-US" altLang="ko-K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B0CB3-4606-8C21-2F15-341F6199262F}"/>
              </a:ext>
            </a:extLst>
          </p:cNvPr>
          <p:cNvSpPr txBox="1"/>
          <p:nvPr/>
        </p:nvSpPr>
        <p:spPr>
          <a:xfrm>
            <a:off x="5764951" y="4709923"/>
            <a:ext cx="2213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dirty="0"/>
              <a:t>번 </a:t>
            </a:r>
            <a:endParaRPr lang="en-US" altLang="ko-KR" dirty="0"/>
          </a:p>
          <a:p>
            <a:r>
              <a:rPr lang="ko-KR" altLang="en-US" dirty="0"/>
              <a:t>이미지로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6D633E-4539-0546-7B0E-FB0C08EA7924}"/>
              </a:ext>
            </a:extLst>
          </p:cNvPr>
          <p:cNvSpPr txBox="1"/>
          <p:nvPr/>
        </p:nvSpPr>
        <p:spPr>
          <a:xfrm>
            <a:off x="4084435" y="3089955"/>
            <a:ext cx="425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</a:t>
            </a:r>
          </a:p>
          <a:p>
            <a:r>
              <a:rPr lang="en-US" altLang="ko-KR" dirty="0"/>
              <a:t>S</a:t>
            </a:r>
          </a:p>
          <a:p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E06C1-3298-C30C-AF5A-DB90DEE5D64E}"/>
              </a:ext>
            </a:extLst>
          </p:cNvPr>
          <p:cNvSpPr txBox="1"/>
          <p:nvPr/>
        </p:nvSpPr>
        <p:spPr>
          <a:xfrm>
            <a:off x="3972948" y="5470948"/>
            <a:ext cx="42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E47B2-D3BF-3B62-C96A-2FA26B658479}"/>
              </a:ext>
            </a:extLst>
          </p:cNvPr>
          <p:cNvSpPr txBox="1"/>
          <p:nvPr/>
        </p:nvSpPr>
        <p:spPr>
          <a:xfrm>
            <a:off x="6062479" y="5489404"/>
            <a:ext cx="425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59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F8A89-6647-0CDB-ADB0-D712422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요구사항 </a:t>
            </a:r>
            <a:r>
              <a:rPr lang="en-US" altLang="ko-KR" dirty="0"/>
              <a:t>(3/29)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B77D2-8F09-DFB8-DF7C-6C62F667B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65823-48DF-F157-E4D6-1355AE73A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4" y="1149398"/>
            <a:ext cx="1676634" cy="2353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7C25DB-B462-719A-5B2E-99140A3F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821" y="1066470"/>
            <a:ext cx="4029637" cy="236253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CB9B66D-5302-0368-0ED3-4C109B79C376}"/>
              </a:ext>
            </a:extLst>
          </p:cNvPr>
          <p:cNvCxnSpPr>
            <a:cxnSpLocks/>
          </p:cNvCxnSpPr>
          <p:nvPr/>
        </p:nvCxnSpPr>
        <p:spPr>
          <a:xfrm flipV="1">
            <a:off x="2491740" y="3301900"/>
            <a:ext cx="213360" cy="7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325C6F-2EAF-FDDC-6BA0-564189929B68}"/>
              </a:ext>
            </a:extLst>
          </p:cNvPr>
          <p:cNvSpPr txBox="1"/>
          <p:nvPr/>
        </p:nvSpPr>
        <p:spPr>
          <a:xfrm>
            <a:off x="4495800" y="304800"/>
            <a:ext cx="256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Look angle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시야각</a:t>
            </a:r>
            <a:r>
              <a:rPr lang="en-US" altLang="ko-KR" dirty="0"/>
              <a:t>)  e.g. 0</a:t>
            </a:r>
            <a:r>
              <a:rPr lang="ko-KR" altLang="en-US" dirty="0"/>
              <a:t>도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1E7024B-A61C-796C-8BC8-25FCF96DE610}"/>
              </a:ext>
            </a:extLst>
          </p:cNvPr>
          <p:cNvSpPr/>
          <p:nvPr/>
        </p:nvSpPr>
        <p:spPr>
          <a:xfrm>
            <a:off x="3147060" y="1252588"/>
            <a:ext cx="281940" cy="246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8DCF4B5-2E1C-AAA8-2657-9518F02BBD27}"/>
              </a:ext>
            </a:extLst>
          </p:cNvPr>
          <p:cNvSpPr/>
          <p:nvPr/>
        </p:nvSpPr>
        <p:spPr>
          <a:xfrm>
            <a:off x="2598420" y="3043288"/>
            <a:ext cx="281940" cy="246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B38FDF-8FB5-8466-99D7-5A61E2B8622E}"/>
              </a:ext>
            </a:extLst>
          </p:cNvPr>
          <p:cNvSpPr txBox="1"/>
          <p:nvPr/>
        </p:nvSpPr>
        <p:spPr>
          <a:xfrm>
            <a:off x="1600200" y="4087575"/>
            <a:ext cx="256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Scene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D852F19-A143-7110-56B6-65FCC76B3E35}"/>
              </a:ext>
            </a:extLst>
          </p:cNvPr>
          <p:cNvSpPr/>
          <p:nvPr/>
        </p:nvSpPr>
        <p:spPr>
          <a:xfrm>
            <a:off x="4495800" y="1499271"/>
            <a:ext cx="3093720" cy="9391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 case of “Multi-view”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C9C594-5F95-584E-6E55-E53F58442AB9}"/>
              </a:ext>
            </a:extLst>
          </p:cNvPr>
          <p:cNvSpPr txBox="1"/>
          <p:nvPr/>
        </p:nvSpPr>
        <p:spPr>
          <a:xfrm>
            <a:off x="7863840" y="830685"/>
            <a:ext cx="4564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‘3’ scene</a:t>
            </a:r>
            <a:r>
              <a:rPr lang="ko-KR" altLang="en-US" dirty="0"/>
              <a:t>에 대한 다양한 </a:t>
            </a:r>
            <a:r>
              <a:rPr lang="ko-KR" altLang="en-US" dirty="0" err="1"/>
              <a:t>멀티뷰</a:t>
            </a:r>
            <a:r>
              <a:rPr lang="ko-KR" altLang="en-US" dirty="0"/>
              <a:t> 폴더</a:t>
            </a:r>
            <a:endParaRPr lang="en-US" altLang="ko-KR" dirty="0"/>
          </a:p>
          <a:p>
            <a:r>
              <a:rPr lang="en-US" altLang="ko-KR" dirty="0"/>
              <a:t>…</a:t>
            </a:r>
          </a:p>
          <a:p>
            <a:r>
              <a:rPr lang="en-US" altLang="ko-KR" dirty="0"/>
              <a:t>3_view-20</a:t>
            </a:r>
          </a:p>
          <a:p>
            <a:r>
              <a:rPr lang="en-US" altLang="ko-KR" dirty="0"/>
              <a:t>3_view-10</a:t>
            </a:r>
          </a:p>
          <a:p>
            <a:r>
              <a:rPr lang="en-US" altLang="ko-KR" dirty="0"/>
              <a:t>3_view0</a:t>
            </a:r>
          </a:p>
          <a:p>
            <a:r>
              <a:rPr lang="en-US" altLang="ko-KR" dirty="0"/>
              <a:t>3_view+10</a:t>
            </a:r>
          </a:p>
          <a:p>
            <a:r>
              <a:rPr lang="en-US" altLang="ko-KR" dirty="0"/>
              <a:t>3_view+20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0EE0E8-BF9E-FC1F-138E-E991AF865913}"/>
              </a:ext>
            </a:extLst>
          </p:cNvPr>
          <p:cNvSpPr/>
          <p:nvPr/>
        </p:nvSpPr>
        <p:spPr>
          <a:xfrm>
            <a:off x="2080260" y="2865120"/>
            <a:ext cx="4503420" cy="67921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64D3B95-78C6-EAD5-D620-3A0A2FD1D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3744459"/>
            <a:ext cx="6665340" cy="68623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27DCC29-C5DE-B866-2DD1-FA8A7806DB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900" y="4542213"/>
            <a:ext cx="2105319" cy="2286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55F44E5-5B3A-D06C-B52E-E9ECA1F947BE}"/>
              </a:ext>
            </a:extLst>
          </p:cNvPr>
          <p:cNvSpPr txBox="1"/>
          <p:nvPr/>
        </p:nvSpPr>
        <p:spPr>
          <a:xfrm>
            <a:off x="6042660" y="6111875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IR_4_view0.png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ED18C2-B00A-A390-030C-48DC568672C6}"/>
              </a:ext>
            </a:extLst>
          </p:cNvPr>
          <p:cNvSpPr/>
          <p:nvPr/>
        </p:nvSpPr>
        <p:spPr>
          <a:xfrm>
            <a:off x="6148387" y="5069840"/>
            <a:ext cx="1493520" cy="1042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없을 수도</a:t>
            </a:r>
            <a:endParaRPr lang="en-US" altLang="ko-KR" dirty="0"/>
          </a:p>
          <a:p>
            <a:pPr algn="ctr"/>
            <a:r>
              <a:rPr lang="ko-KR" altLang="en-US" dirty="0"/>
              <a:t>있음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1F070A4-62E4-315D-F45E-D52642F4F6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6751321" y="4263547"/>
            <a:ext cx="3063239" cy="78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323A67F-FA4F-52AE-0537-26DD177E9089}"/>
              </a:ext>
            </a:extLst>
          </p:cNvPr>
          <p:cNvSpPr/>
          <p:nvPr/>
        </p:nvSpPr>
        <p:spPr>
          <a:xfrm>
            <a:off x="4829981" y="4070186"/>
            <a:ext cx="1921340" cy="386722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E731A-1FD0-722A-EF26-9079E234D021}"/>
              </a:ext>
            </a:extLst>
          </p:cNvPr>
          <p:cNvSpPr txBox="1"/>
          <p:nvPr/>
        </p:nvSpPr>
        <p:spPr>
          <a:xfrm>
            <a:off x="9928860" y="4937760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뒷장 참고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E2D3736-C85D-1B33-F2DF-7F79B5CED71C}"/>
              </a:ext>
            </a:extLst>
          </p:cNvPr>
          <p:cNvCxnSpPr>
            <a:cxnSpLocks/>
            <a:stCxn id="10" idx="1"/>
            <a:endCxn id="11" idx="7"/>
          </p:cNvCxnSpPr>
          <p:nvPr/>
        </p:nvCxnSpPr>
        <p:spPr>
          <a:xfrm flipH="1">
            <a:off x="3387711" y="627966"/>
            <a:ext cx="1108089" cy="66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071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35B78-F949-0302-D15B-3BD79B3B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요구사항 </a:t>
            </a:r>
            <a:r>
              <a:rPr lang="en-US" altLang="ko-KR" dirty="0"/>
              <a:t>(2/13)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7B3673-6D19-ADEA-34F2-E35DEE43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</a:t>
            </a:r>
            <a:r>
              <a:rPr lang="ko-KR" altLang="en-US" dirty="0"/>
              <a:t>마다 </a:t>
            </a:r>
            <a:r>
              <a:rPr lang="en-US" altLang="ko-KR" dirty="0" err="1"/>
              <a:t>Bbox</a:t>
            </a:r>
            <a:r>
              <a:rPr lang="en-US" altLang="ko-KR" dirty="0"/>
              <a:t> </a:t>
            </a:r>
            <a:r>
              <a:rPr lang="ko-KR" altLang="en-US" dirty="0"/>
              <a:t>색깔 다르게</a:t>
            </a:r>
            <a:endParaRPr lang="en-US" altLang="ko-KR" dirty="0"/>
          </a:p>
          <a:p>
            <a:r>
              <a:rPr lang="en-US" altLang="ko-KR" dirty="0" err="1"/>
              <a:t>Eo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Ir</a:t>
            </a:r>
            <a:r>
              <a:rPr lang="ko-KR" altLang="en-US" dirty="0"/>
              <a:t> 개수 각각 카운트해서 보여주기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/>
              <a:t>문제신고하기</a:t>
            </a:r>
            <a:r>
              <a:rPr lang="en-US" altLang="ko-KR"/>
              <a:t>] </a:t>
            </a:r>
            <a:r>
              <a:rPr lang="ko-KR" altLang="en-US"/>
              <a:t>기능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24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C2A0-0C31-4649-E9D3-9A058280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요구사항 </a:t>
            </a:r>
            <a:r>
              <a:rPr lang="en-US" altLang="ko-KR" dirty="0"/>
              <a:t>(3/29)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E0AB4F-A4F5-59A6-4C8C-C75B13BA5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299" y="3779520"/>
            <a:ext cx="9953625" cy="2306955"/>
          </a:xfrm>
        </p:spPr>
        <p:txBody>
          <a:bodyPr/>
          <a:lstStyle/>
          <a:p>
            <a:r>
              <a:rPr lang="en-US" altLang="ko-KR" dirty="0"/>
              <a:t>Oriented </a:t>
            </a:r>
            <a:r>
              <a:rPr lang="en-US" altLang="ko-KR" dirty="0" err="1"/>
              <a:t>Bbox</a:t>
            </a:r>
            <a:r>
              <a:rPr lang="en-US" altLang="ko-KR" dirty="0"/>
              <a:t>: </a:t>
            </a:r>
            <a:r>
              <a:rPr lang="ko-KR" altLang="en-US" dirty="0"/>
              <a:t>위 </a:t>
            </a:r>
            <a:r>
              <a:rPr lang="en-US" altLang="ko-KR" dirty="0"/>
              <a:t>(x1,y1) … (x4,y4)</a:t>
            </a:r>
            <a:r>
              <a:rPr lang="ko-KR" altLang="en-US" dirty="0"/>
              <a:t> 점을 찍으면 됨</a:t>
            </a:r>
            <a:endParaRPr lang="en-US" altLang="ko-KR" dirty="0"/>
          </a:p>
          <a:p>
            <a:r>
              <a:rPr lang="en-US" altLang="ko-KR" dirty="0" err="1"/>
              <a:t>Bbox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(min(x1,…,x4), min(y1,…,y4)) &amp; (max(x1,…,x4), max(y1,…,y4))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출력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EA6140-3DB9-F2E7-7776-5BBB9024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412310"/>
            <a:ext cx="8831580" cy="220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A90180-2D67-338A-D9C2-5D3AB307BA3D}"/>
              </a:ext>
            </a:extLst>
          </p:cNvPr>
          <p:cNvSpPr/>
          <p:nvPr/>
        </p:nvSpPr>
        <p:spPr>
          <a:xfrm>
            <a:off x="822959" y="939800"/>
            <a:ext cx="10683241" cy="57429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B728F0-5190-EF05-4A8F-D4AB61DD91BE}"/>
              </a:ext>
            </a:extLst>
          </p:cNvPr>
          <p:cNvSpPr/>
          <p:nvPr/>
        </p:nvSpPr>
        <p:spPr>
          <a:xfrm>
            <a:off x="1733841" y="1394707"/>
            <a:ext cx="3595340" cy="3244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58777-45E8-77C6-9DAA-4E35CF367017}"/>
              </a:ext>
            </a:extLst>
          </p:cNvPr>
          <p:cNvSpPr txBox="1"/>
          <p:nvPr/>
        </p:nvSpPr>
        <p:spPr>
          <a:xfrm>
            <a:off x="10687575" y="960120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11003B-D894-4237-5334-60AD1726158B}"/>
              </a:ext>
            </a:extLst>
          </p:cNvPr>
          <p:cNvSpPr/>
          <p:nvPr/>
        </p:nvSpPr>
        <p:spPr>
          <a:xfrm>
            <a:off x="4312918" y="1798661"/>
            <a:ext cx="1777642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Random Shuffle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532A9B-22CA-29D2-44E1-77CCA2CCEF17}"/>
              </a:ext>
            </a:extLst>
          </p:cNvPr>
          <p:cNvSpPr/>
          <p:nvPr/>
        </p:nvSpPr>
        <p:spPr>
          <a:xfrm>
            <a:off x="6228151" y="1789351"/>
            <a:ext cx="868440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Sort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44E798-9440-CCD2-B1D5-8CD2A2AF425D}"/>
              </a:ext>
            </a:extLst>
          </p:cNvPr>
          <p:cNvSpPr txBox="1"/>
          <p:nvPr/>
        </p:nvSpPr>
        <p:spPr>
          <a:xfrm>
            <a:off x="988228" y="18210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# Scenes: ___________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F48F77-F001-2408-F51A-FF12BF7A15DB}"/>
              </a:ext>
            </a:extLst>
          </p:cNvPr>
          <p:cNvSpPr txBox="1"/>
          <p:nvPr/>
        </p:nvSpPr>
        <p:spPr>
          <a:xfrm>
            <a:off x="2268844" y="29099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___________________________________________________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2FCA754-3819-4B43-F801-6FE758A4B0C1}"/>
              </a:ext>
            </a:extLst>
          </p:cNvPr>
          <p:cNvSpPr/>
          <p:nvPr/>
        </p:nvSpPr>
        <p:spPr>
          <a:xfrm>
            <a:off x="7172142" y="28609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56B91A8-B84B-EA18-2E66-C515194E8EA2}"/>
              </a:ext>
            </a:extLst>
          </p:cNvPr>
          <p:cNvSpPr/>
          <p:nvPr/>
        </p:nvSpPr>
        <p:spPr>
          <a:xfrm flipH="1">
            <a:off x="1734902" y="28609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8EA36E-D79D-6A6A-E8D3-44DA7E3EF9A9}"/>
              </a:ext>
            </a:extLst>
          </p:cNvPr>
          <p:cNvSpPr/>
          <p:nvPr/>
        </p:nvSpPr>
        <p:spPr>
          <a:xfrm>
            <a:off x="988228" y="4362757"/>
            <a:ext cx="6738452" cy="21515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D2CD28-D8D0-D49C-18D5-6F6E8643F3E3}"/>
              </a:ext>
            </a:extLst>
          </p:cNvPr>
          <p:cNvSpPr/>
          <p:nvPr/>
        </p:nvSpPr>
        <p:spPr>
          <a:xfrm>
            <a:off x="947233" y="3518438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7B03EE7-8AF8-67FA-7BF3-E57D33D8C196}"/>
              </a:ext>
            </a:extLst>
          </p:cNvPr>
          <p:cNvSpPr/>
          <p:nvPr/>
        </p:nvSpPr>
        <p:spPr>
          <a:xfrm>
            <a:off x="1122357" y="3657437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D3A67-891F-513C-D66A-C3A0274FFB73}"/>
              </a:ext>
            </a:extLst>
          </p:cNvPr>
          <p:cNvSpPr txBox="1"/>
          <p:nvPr/>
        </p:nvSpPr>
        <p:spPr>
          <a:xfrm>
            <a:off x="1371597" y="3600165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F68A59-D24C-576D-374F-7D92F71117E4}"/>
              </a:ext>
            </a:extLst>
          </p:cNvPr>
          <p:cNvSpPr/>
          <p:nvPr/>
        </p:nvSpPr>
        <p:spPr>
          <a:xfrm>
            <a:off x="1930433" y="3657437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77A189-F60C-D9FE-32A7-C22243395D0A}"/>
              </a:ext>
            </a:extLst>
          </p:cNvPr>
          <p:cNvSpPr txBox="1"/>
          <p:nvPr/>
        </p:nvSpPr>
        <p:spPr>
          <a:xfrm>
            <a:off x="2179673" y="3600165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67F027F-A0F6-8CC9-0D19-D68F46ACDDF3}"/>
              </a:ext>
            </a:extLst>
          </p:cNvPr>
          <p:cNvSpPr/>
          <p:nvPr/>
        </p:nvSpPr>
        <p:spPr>
          <a:xfrm>
            <a:off x="4132741" y="3443344"/>
            <a:ext cx="5436597" cy="715723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EF8CD64-D7E2-3DDF-2B44-E1B2891DDF53}"/>
              </a:ext>
            </a:extLst>
          </p:cNvPr>
          <p:cNvSpPr/>
          <p:nvPr/>
        </p:nvSpPr>
        <p:spPr>
          <a:xfrm>
            <a:off x="4458552" y="3582343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5E323-07F2-6E6D-E7BD-1878C10AD793}"/>
              </a:ext>
            </a:extLst>
          </p:cNvPr>
          <p:cNvSpPr txBox="1"/>
          <p:nvPr/>
        </p:nvSpPr>
        <p:spPr>
          <a:xfrm>
            <a:off x="4695754" y="34036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CA6E25-815C-AACC-FBE6-F6671DCAB015}"/>
              </a:ext>
            </a:extLst>
          </p:cNvPr>
          <p:cNvSpPr/>
          <p:nvPr/>
        </p:nvSpPr>
        <p:spPr>
          <a:xfrm>
            <a:off x="5749202" y="3608808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903AFD-83C0-9F7A-D919-45F4162491CB}"/>
              </a:ext>
            </a:extLst>
          </p:cNvPr>
          <p:cNvSpPr txBox="1"/>
          <p:nvPr/>
        </p:nvSpPr>
        <p:spPr>
          <a:xfrm>
            <a:off x="5998442" y="3551536"/>
            <a:ext cx="133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Oriented</a:t>
            </a:r>
          </a:p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AA3DEF-22A5-71F9-3563-4C7605679E78}"/>
              </a:ext>
            </a:extLst>
          </p:cNvPr>
          <p:cNvSpPr/>
          <p:nvPr/>
        </p:nvSpPr>
        <p:spPr>
          <a:xfrm>
            <a:off x="8269299" y="3608808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90102-3B16-27EF-57CC-E1008E31FEC7}"/>
              </a:ext>
            </a:extLst>
          </p:cNvPr>
          <p:cNvSpPr txBox="1"/>
          <p:nvPr/>
        </p:nvSpPr>
        <p:spPr>
          <a:xfrm>
            <a:off x="8518539" y="35515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780708-E78D-5B44-3ECD-461F687B82AD}"/>
              </a:ext>
            </a:extLst>
          </p:cNvPr>
          <p:cNvSpPr txBox="1"/>
          <p:nvPr/>
        </p:nvSpPr>
        <p:spPr>
          <a:xfrm>
            <a:off x="988228" y="138984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Folder:</a:t>
            </a:r>
            <a:endParaRPr lang="ko-KR" altLang="en-US" sz="12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CBC870D-0FD3-66D2-F38A-B2A64C207261}"/>
              </a:ext>
            </a:extLst>
          </p:cNvPr>
          <p:cNvSpPr/>
          <p:nvPr/>
        </p:nvSpPr>
        <p:spPr>
          <a:xfrm>
            <a:off x="2622662" y="365691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7A60C-A070-DA5E-37D8-52D8202F40D8}"/>
              </a:ext>
            </a:extLst>
          </p:cNvPr>
          <p:cNvSpPr txBox="1"/>
          <p:nvPr/>
        </p:nvSpPr>
        <p:spPr>
          <a:xfrm>
            <a:off x="2871902" y="3599646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7816FF-EC52-91C3-8CB6-FCF120091349}"/>
              </a:ext>
            </a:extLst>
          </p:cNvPr>
          <p:cNvSpPr/>
          <p:nvPr/>
        </p:nvSpPr>
        <p:spPr>
          <a:xfrm>
            <a:off x="8506501" y="6228355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Report</a:t>
            </a:r>
            <a:endParaRPr lang="ko-KR" altLang="en-US" sz="1400" dirty="0"/>
          </a:p>
        </p:txBody>
      </p:sp>
      <p:sp>
        <p:nvSpPr>
          <p:cNvPr id="30" name="제목 1">
            <a:extLst>
              <a:ext uri="{FF2B5EF4-FFF2-40B4-BE49-F238E27FC236}">
                <a16:creationId xmlns:a16="http://schemas.microsoft.com/office/drawing/2014/main" id="{E4A00005-5ADA-8308-7A10-5582A525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94" y="466081"/>
            <a:ext cx="9076329" cy="364604"/>
          </a:xfrm>
        </p:spPr>
        <p:txBody>
          <a:bodyPr/>
          <a:lstStyle/>
          <a:p>
            <a:r>
              <a:rPr lang="ko-KR" altLang="en-US" dirty="0"/>
              <a:t>추가 요구사항 </a:t>
            </a:r>
            <a:r>
              <a:rPr lang="en-US" altLang="ko-KR" dirty="0"/>
              <a:t>(3/29)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910C7A1-376F-0795-1E88-3899391D807D}"/>
              </a:ext>
            </a:extLst>
          </p:cNvPr>
          <p:cNvSpPr/>
          <p:nvPr/>
        </p:nvSpPr>
        <p:spPr>
          <a:xfrm>
            <a:off x="7112709" y="3608808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2252D6-E912-F35C-EEAD-47E4BB939C00}"/>
              </a:ext>
            </a:extLst>
          </p:cNvPr>
          <p:cNvSpPr txBox="1"/>
          <p:nvPr/>
        </p:nvSpPr>
        <p:spPr>
          <a:xfrm>
            <a:off x="7361949" y="35515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29DD465F-9E3F-8C1B-A96B-84AC4F5874AB}"/>
              </a:ext>
            </a:extLst>
          </p:cNvPr>
          <p:cNvSpPr/>
          <p:nvPr/>
        </p:nvSpPr>
        <p:spPr>
          <a:xfrm>
            <a:off x="8107073" y="4324531"/>
            <a:ext cx="3261968" cy="1775108"/>
          </a:xfrm>
          <a:prstGeom prst="roundRect">
            <a:avLst>
              <a:gd name="adj" fmla="val 2129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2B574-02BC-E480-3BED-160A5CEF9563}"/>
              </a:ext>
            </a:extLst>
          </p:cNvPr>
          <p:cNvSpPr txBox="1"/>
          <p:nvPr/>
        </p:nvSpPr>
        <p:spPr>
          <a:xfrm>
            <a:off x="8387900" y="4339771"/>
            <a:ext cx="267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Available Look Angles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0E450EC-B770-2182-5255-D24B55494B73}"/>
              </a:ext>
            </a:extLst>
          </p:cNvPr>
          <p:cNvSpPr/>
          <p:nvPr/>
        </p:nvSpPr>
        <p:spPr>
          <a:xfrm>
            <a:off x="8366355" y="4748902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20D0E67-601B-2BD7-BCB9-007C18553509}"/>
              </a:ext>
            </a:extLst>
          </p:cNvPr>
          <p:cNvSpPr/>
          <p:nvPr/>
        </p:nvSpPr>
        <p:spPr>
          <a:xfrm>
            <a:off x="8368936" y="5092967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E4FF743-D9BB-A209-F267-151A70CBC96E}"/>
              </a:ext>
            </a:extLst>
          </p:cNvPr>
          <p:cNvSpPr/>
          <p:nvPr/>
        </p:nvSpPr>
        <p:spPr>
          <a:xfrm>
            <a:off x="8361316" y="5437032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E72305-9BB7-5C8B-BAC4-8F968FEE1419}"/>
              </a:ext>
            </a:extLst>
          </p:cNvPr>
          <p:cNvSpPr txBox="1"/>
          <p:nvPr/>
        </p:nvSpPr>
        <p:spPr>
          <a:xfrm>
            <a:off x="8634681" y="4681711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-30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03624D-CE1E-6BCA-A995-7729DB12F7E8}"/>
              </a:ext>
            </a:extLst>
          </p:cNvPr>
          <p:cNvSpPr txBox="1"/>
          <p:nvPr/>
        </p:nvSpPr>
        <p:spPr>
          <a:xfrm>
            <a:off x="8634681" y="5023651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877587-D83F-FFC5-7BE1-3D6B32A6EE07}"/>
              </a:ext>
            </a:extLst>
          </p:cNvPr>
          <p:cNvSpPr txBox="1"/>
          <p:nvPr/>
        </p:nvSpPr>
        <p:spPr>
          <a:xfrm>
            <a:off x="8611670" y="5407515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E6AF29-FE97-6B2C-2E65-52E4251BEF84}"/>
              </a:ext>
            </a:extLst>
          </p:cNvPr>
          <p:cNvSpPr txBox="1"/>
          <p:nvPr/>
        </p:nvSpPr>
        <p:spPr>
          <a:xfrm>
            <a:off x="8626778" y="5745547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4FC501C-9A00-16E7-05E7-27EF1A999C7D}"/>
              </a:ext>
            </a:extLst>
          </p:cNvPr>
          <p:cNvCxnSpPr/>
          <p:nvPr/>
        </p:nvCxnSpPr>
        <p:spPr>
          <a:xfrm>
            <a:off x="11064240" y="4681711"/>
            <a:ext cx="0" cy="12161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DC28B5AE-289E-7E67-B268-BAC30B93F703}"/>
              </a:ext>
            </a:extLst>
          </p:cNvPr>
          <p:cNvSpPr/>
          <p:nvPr/>
        </p:nvSpPr>
        <p:spPr>
          <a:xfrm>
            <a:off x="10960186" y="4815840"/>
            <a:ext cx="243583" cy="2504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34A869-326A-E003-1886-7450638E3DC5}"/>
              </a:ext>
            </a:extLst>
          </p:cNvPr>
          <p:cNvSpPr txBox="1"/>
          <p:nvPr/>
        </p:nvSpPr>
        <p:spPr>
          <a:xfrm>
            <a:off x="1122357" y="2909935"/>
            <a:ext cx="6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00B050"/>
                </a:solidFill>
              </a:rPr>
              <a:t>A</a:t>
            </a:r>
            <a:r>
              <a:rPr lang="ko-KR" altLang="en-US" dirty="0">
                <a:solidFill>
                  <a:srgbClr val="00B050"/>
                </a:solidFill>
              </a:rPr>
              <a:t>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4348C6-95DA-4F29-8E9D-52CE5094F489}"/>
              </a:ext>
            </a:extLst>
          </p:cNvPr>
          <p:cNvSpPr txBox="1"/>
          <p:nvPr/>
        </p:nvSpPr>
        <p:spPr>
          <a:xfrm>
            <a:off x="7721982" y="2866895"/>
            <a:ext cx="61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</a:t>
            </a:r>
            <a:r>
              <a:rPr lang="ko-KR" altLang="en-US" dirty="0">
                <a:solidFill>
                  <a:srgbClr val="00B050"/>
                </a:solidFill>
              </a:rPr>
              <a:t>키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12F9F0-DFE7-3E07-9B4B-F8B7B1559B79}"/>
              </a:ext>
            </a:extLst>
          </p:cNvPr>
          <p:cNvSpPr txBox="1"/>
          <p:nvPr/>
        </p:nvSpPr>
        <p:spPr>
          <a:xfrm>
            <a:off x="9739557" y="4939453"/>
            <a:ext cx="612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W</a:t>
            </a:r>
            <a:r>
              <a:rPr lang="ko-KR" altLang="en-US" dirty="0">
                <a:solidFill>
                  <a:srgbClr val="00B050"/>
                </a:solidFill>
              </a:rPr>
              <a:t>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en-US" altLang="ko-KR" dirty="0">
                <a:solidFill>
                  <a:srgbClr val="00B050"/>
                </a:solidFill>
              </a:rPr>
              <a:t>S</a:t>
            </a:r>
            <a:r>
              <a:rPr lang="ko-KR" altLang="en-US" dirty="0">
                <a:solidFill>
                  <a:srgbClr val="00B050"/>
                </a:solidFill>
              </a:rPr>
              <a:t>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99FB6D-F638-6100-04E8-234011A0122A}"/>
              </a:ext>
            </a:extLst>
          </p:cNvPr>
          <p:cNvSpPr txBox="1"/>
          <p:nvPr/>
        </p:nvSpPr>
        <p:spPr>
          <a:xfrm>
            <a:off x="1866812" y="3204383"/>
            <a:ext cx="1628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윗</a:t>
            </a:r>
            <a:r>
              <a:rPr lang="ko-KR" altLang="en-US" dirty="0">
                <a:solidFill>
                  <a:srgbClr val="00B050"/>
                </a:solidFill>
              </a:rPr>
              <a:t> 화살표 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>
                <a:solidFill>
                  <a:srgbClr val="00B050"/>
                </a:solidFill>
              </a:rPr>
              <a:t>아래 화살표 키</a:t>
            </a:r>
            <a:endParaRPr lang="en-US" altLang="ko-KR" dirty="0">
              <a:solidFill>
                <a:srgbClr val="00B050"/>
              </a:solidFill>
            </a:endParaRPr>
          </a:p>
          <a:p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F1FF00F-D61E-38AB-8E81-653F26C224EC}"/>
              </a:ext>
            </a:extLst>
          </p:cNvPr>
          <p:cNvSpPr/>
          <p:nvPr/>
        </p:nvSpPr>
        <p:spPr>
          <a:xfrm>
            <a:off x="9961827" y="6228355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Maestr.oh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42F38D-00BD-8137-CF6C-99FEE0E6B143}"/>
              </a:ext>
            </a:extLst>
          </p:cNvPr>
          <p:cNvSpPr/>
          <p:nvPr/>
        </p:nvSpPr>
        <p:spPr>
          <a:xfrm>
            <a:off x="5480384" y="1375552"/>
            <a:ext cx="784487" cy="358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OK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10D7B13-B507-0CD8-B14F-1CAF14B903F1}"/>
              </a:ext>
            </a:extLst>
          </p:cNvPr>
          <p:cNvSpPr/>
          <p:nvPr/>
        </p:nvSpPr>
        <p:spPr>
          <a:xfrm>
            <a:off x="8436159" y="2062743"/>
            <a:ext cx="2409641" cy="715723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ABF29CD-1B0F-9511-0F02-D61F68940BA8}"/>
              </a:ext>
            </a:extLst>
          </p:cNvPr>
          <p:cNvSpPr/>
          <p:nvPr/>
        </p:nvSpPr>
        <p:spPr>
          <a:xfrm>
            <a:off x="8528753" y="2265544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A59A182-D6A7-54E1-73C3-A73B13860708}"/>
              </a:ext>
            </a:extLst>
          </p:cNvPr>
          <p:cNvSpPr txBox="1"/>
          <p:nvPr/>
        </p:nvSpPr>
        <p:spPr>
          <a:xfrm>
            <a:off x="8765955" y="2086822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Usable = T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E6FA5E-E603-A9C2-20DF-5A3A5E124402}"/>
              </a:ext>
            </a:extLst>
          </p:cNvPr>
          <p:cNvSpPr/>
          <p:nvPr/>
        </p:nvSpPr>
        <p:spPr>
          <a:xfrm>
            <a:off x="9819403" y="2292009"/>
            <a:ext cx="237202" cy="2349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6CB121-B1C3-DE0D-7919-5D83FF222A7E}"/>
              </a:ext>
            </a:extLst>
          </p:cNvPr>
          <p:cNvSpPr txBox="1"/>
          <p:nvPr/>
        </p:nvSpPr>
        <p:spPr>
          <a:xfrm>
            <a:off x="8879402" y="1028533"/>
            <a:ext cx="94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default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E3D5B2-F454-4934-4284-AB2D4A8697C0}"/>
              </a:ext>
            </a:extLst>
          </p:cNvPr>
          <p:cNvSpPr txBox="1"/>
          <p:nvPr/>
        </p:nvSpPr>
        <p:spPr>
          <a:xfrm>
            <a:off x="10018420" y="2086822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Usable = F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721ABF3-48C1-967C-A47D-1C328B086702}"/>
              </a:ext>
            </a:extLst>
          </p:cNvPr>
          <p:cNvCxnSpPr>
            <a:endCxn id="55" idx="0"/>
          </p:cNvCxnSpPr>
          <p:nvPr/>
        </p:nvCxnSpPr>
        <p:spPr>
          <a:xfrm flipH="1">
            <a:off x="8647354" y="1397865"/>
            <a:ext cx="346251" cy="867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152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33F43-A1A0-F5D2-2249-A89CB3F4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추추가</a:t>
            </a:r>
            <a:r>
              <a:rPr lang="ko-KR" altLang="en-US" dirty="0"/>
              <a:t> 요구사항 </a:t>
            </a:r>
            <a:r>
              <a:rPr lang="en-US" altLang="ko-KR" dirty="0"/>
              <a:t>(3/29)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CC28FC-F696-742B-629E-D73D9BAF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13" y="990600"/>
            <a:ext cx="8865417" cy="55955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8D1DD0-FD62-5A20-9AFD-BC838D90F093}"/>
              </a:ext>
            </a:extLst>
          </p:cNvPr>
          <p:cNvSpPr/>
          <p:nvPr/>
        </p:nvSpPr>
        <p:spPr>
          <a:xfrm>
            <a:off x="1323976" y="1657351"/>
            <a:ext cx="2000250" cy="43434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1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6DC1A-ED07-E24E-A298-B2FF7597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7C96A4-AF8C-9AA3-0D82-E3C8436E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1149398"/>
            <a:ext cx="10039350" cy="5534144"/>
          </a:xfrm>
        </p:spPr>
        <p:txBody>
          <a:bodyPr/>
          <a:lstStyle/>
          <a:p>
            <a:r>
              <a:rPr lang="ko-KR" altLang="en-US" dirty="0"/>
              <a:t>가급적 </a:t>
            </a:r>
            <a:r>
              <a:rPr lang="en-US" altLang="ko-KR" dirty="0"/>
              <a:t>Python GUI </a:t>
            </a:r>
            <a:r>
              <a:rPr lang="ko-KR" altLang="en-US" dirty="0"/>
              <a:t>라이브러리 사용</a:t>
            </a:r>
            <a:endParaRPr lang="en-US" altLang="ko-KR" dirty="0"/>
          </a:p>
          <a:p>
            <a:pPr lvl="1"/>
            <a:r>
              <a:rPr lang="en-US" altLang="ko-KR" b="1" dirty="0" err="1"/>
              <a:t>PyQT</a:t>
            </a:r>
            <a:r>
              <a:rPr lang="ko-KR" altLang="en-US" dirty="0"/>
              <a:t>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*.exe </a:t>
            </a:r>
            <a:r>
              <a:rPr lang="ko-KR" altLang="en-US" b="1" dirty="0"/>
              <a:t>실행 파일</a:t>
            </a:r>
            <a:r>
              <a:rPr lang="ko-KR" altLang="en-US" dirty="0"/>
              <a:t>로 변환되게 할 것</a:t>
            </a:r>
            <a:endParaRPr lang="en-US" altLang="ko-KR" dirty="0"/>
          </a:p>
          <a:p>
            <a:pPr lvl="1"/>
            <a:r>
              <a:rPr lang="ko-KR" altLang="en-US" dirty="0"/>
              <a:t>별도 설정 없이 바로 실행하여 사용하기 편하도록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향후 수정</a:t>
            </a:r>
            <a:r>
              <a:rPr lang="en-US" altLang="ko-KR" dirty="0"/>
              <a:t>/</a:t>
            </a:r>
            <a:r>
              <a:rPr lang="ko-KR" altLang="en-US" dirty="0"/>
              <a:t>유지보수가 가능하도록 코딩하고</a:t>
            </a:r>
            <a:r>
              <a:rPr lang="en-US" altLang="ko-KR" dirty="0"/>
              <a:t>, </a:t>
            </a:r>
            <a:r>
              <a:rPr lang="ko-KR" altLang="en-US" dirty="0"/>
              <a:t>코드를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등으로 공유할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PyQT</a:t>
            </a:r>
            <a:r>
              <a:rPr lang="en-US" altLang="ko-KR" dirty="0"/>
              <a:t> </a:t>
            </a:r>
            <a:r>
              <a:rPr lang="ko-KR" altLang="en-US" dirty="0"/>
              <a:t>이외의 필요할 것으로 예상되는 라이브러리</a:t>
            </a:r>
            <a:endParaRPr lang="en-US" altLang="ko-KR" dirty="0"/>
          </a:p>
          <a:p>
            <a:pPr lvl="1"/>
            <a:r>
              <a:rPr lang="en-US" altLang="ko-KR" dirty="0" err="1"/>
              <a:t>Opencv</a:t>
            </a:r>
            <a:endParaRPr lang="en-US" altLang="ko-KR" dirty="0"/>
          </a:p>
          <a:p>
            <a:pPr lvl="1"/>
            <a:r>
              <a:rPr lang="en-US" altLang="ko-KR" dirty="0" err="1"/>
              <a:t>Numpy</a:t>
            </a:r>
            <a:endParaRPr lang="en-US" altLang="ko-KR" dirty="0"/>
          </a:p>
          <a:p>
            <a:pPr lvl="1"/>
            <a:r>
              <a:rPr lang="en-US" altLang="ko-KR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357189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___________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___________________________________________________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B4A7B-490C-F553-7146-FFF8057A5346}"/>
              </a:ext>
            </a:extLst>
          </p:cNvPr>
          <p:cNvSpPr/>
          <p:nvPr/>
        </p:nvSpPr>
        <p:spPr>
          <a:xfrm>
            <a:off x="1966452" y="4037423"/>
            <a:ext cx="6802080" cy="2464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21C03A-1617-57B5-651A-436BF67D2E16}"/>
              </a:ext>
            </a:extLst>
          </p:cNvPr>
          <p:cNvSpPr/>
          <p:nvPr/>
        </p:nvSpPr>
        <p:spPr>
          <a:xfrm>
            <a:off x="1865177" y="3303644"/>
            <a:ext cx="3086542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A6456B-7176-BEC2-3396-3AB7BC67F984}"/>
              </a:ext>
            </a:extLst>
          </p:cNvPr>
          <p:cNvSpPr/>
          <p:nvPr/>
        </p:nvSpPr>
        <p:spPr>
          <a:xfrm>
            <a:off x="204030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C849C-B70A-DF11-3E85-94C7660930FD}"/>
              </a:ext>
            </a:extLst>
          </p:cNvPr>
          <p:cNvSpPr txBox="1"/>
          <p:nvPr/>
        </p:nvSpPr>
        <p:spPr>
          <a:xfrm>
            <a:off x="2289541" y="3385371"/>
            <a:ext cx="490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9AFA1E-F151-1440-376E-4054DA9C05F5}"/>
              </a:ext>
            </a:extLst>
          </p:cNvPr>
          <p:cNvSpPr/>
          <p:nvPr/>
        </p:nvSpPr>
        <p:spPr>
          <a:xfrm>
            <a:off x="284837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211DD-350B-605B-4E60-6C4F335A3A0D}"/>
              </a:ext>
            </a:extLst>
          </p:cNvPr>
          <p:cNvSpPr txBox="1"/>
          <p:nvPr/>
        </p:nvSpPr>
        <p:spPr>
          <a:xfrm>
            <a:off x="309761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AE35C2-AD55-E137-3FD0-58CA880108B7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5A2047-B118-0FA6-65F5-FDB15E8BF71B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A17BC-CE70-6AD9-9817-E3D6843007CA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597851-A597-6AB0-BA65-221FA522512C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0954F-B038-98F5-259C-C7EA5EBBABD8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F8BE4D-38BB-7FFA-F281-3AEC4949123A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3A580-8808-F2EE-0688-07D4E89A4B83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D2034C-8931-956C-9E02-ABC24A6DBC3F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_____________________________________</a:t>
            </a:r>
            <a:endParaRPr lang="ko-KR" altLang="en-US" sz="1200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12949B-76EB-1DEF-257B-914A2C5EBBB9}"/>
              </a:ext>
            </a:extLst>
          </p:cNvPr>
          <p:cNvSpPr/>
          <p:nvPr/>
        </p:nvSpPr>
        <p:spPr>
          <a:xfrm>
            <a:off x="3540606" y="3442124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9CFFC-FCA4-FCCC-A454-7994847B9C79}"/>
              </a:ext>
            </a:extLst>
          </p:cNvPr>
          <p:cNvSpPr txBox="1"/>
          <p:nvPr/>
        </p:nvSpPr>
        <p:spPr>
          <a:xfrm>
            <a:off x="3789846" y="3384852"/>
            <a:ext cx="95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EO+IR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445F41-084A-4A95-7968-9F97D697D0CC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0F439-09FD-8D52-4658-AFD2229D7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폴더 열기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F4E849-4716-749D-0A3E-533949EB4098}"/>
              </a:ext>
            </a:extLst>
          </p:cNvPr>
          <p:cNvSpPr/>
          <p:nvPr/>
        </p:nvSpPr>
        <p:spPr>
          <a:xfrm>
            <a:off x="1562099" y="800100"/>
            <a:ext cx="7621229" cy="5918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1A309E-DED0-97C7-6F06-CC6592F0DD7F}"/>
              </a:ext>
            </a:extLst>
          </p:cNvPr>
          <p:cNvSpPr/>
          <p:nvPr/>
        </p:nvSpPr>
        <p:spPr>
          <a:xfrm>
            <a:off x="1727368" y="1236087"/>
            <a:ext cx="1032387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폴더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A4EE2-9735-D292-7638-0A65FEE50E61}"/>
              </a:ext>
            </a:extLst>
          </p:cNvPr>
          <p:cNvSpPr txBox="1"/>
          <p:nvPr/>
        </p:nvSpPr>
        <p:spPr>
          <a:xfrm>
            <a:off x="8388145" y="801242"/>
            <a:ext cx="10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ㅁ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041389-919A-3600-6170-61BA8EB5EDBB}"/>
              </a:ext>
            </a:extLst>
          </p:cNvPr>
          <p:cNvSpPr/>
          <p:nvPr/>
        </p:nvSpPr>
        <p:spPr>
          <a:xfrm>
            <a:off x="1727368" y="2084187"/>
            <a:ext cx="1448451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섞기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588AAF-0B3B-7B1D-8B00-85CAFF6FCB8A}"/>
              </a:ext>
            </a:extLst>
          </p:cNvPr>
          <p:cNvSpPr/>
          <p:nvPr/>
        </p:nvSpPr>
        <p:spPr>
          <a:xfrm>
            <a:off x="3261200" y="2084689"/>
            <a:ext cx="1890903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이미지 순서 정렬하기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461F-6BF9-7D95-F1DB-4B9AA019CC04}"/>
              </a:ext>
            </a:extLst>
          </p:cNvPr>
          <p:cNvSpPr txBox="1"/>
          <p:nvPr/>
        </p:nvSpPr>
        <p:spPr>
          <a:xfrm>
            <a:off x="1727368" y="168131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조회된 이미지 쌍 개수</a:t>
            </a:r>
            <a:r>
              <a:rPr lang="en-US" altLang="ko-KR" sz="1200" dirty="0"/>
              <a:t>: ___________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B2CA0-27EB-A8A6-F41D-BF910F281BB2}"/>
              </a:ext>
            </a:extLst>
          </p:cNvPr>
          <p:cNvSpPr txBox="1"/>
          <p:nvPr/>
        </p:nvSpPr>
        <p:spPr>
          <a:xfrm>
            <a:off x="3007984" y="2770235"/>
            <a:ext cx="49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___ </a:t>
            </a:r>
            <a:r>
              <a:rPr lang="ko-KR" altLang="en-US" sz="1200" dirty="0"/>
              <a:t>번째 파일 </a:t>
            </a:r>
            <a:r>
              <a:rPr lang="en-US" altLang="ko-KR" sz="1200" dirty="0"/>
              <a:t>| </a:t>
            </a:r>
            <a:r>
              <a:rPr lang="ko-KR" altLang="en-US" sz="1200" dirty="0"/>
              <a:t>현재 파일명</a:t>
            </a:r>
            <a:r>
              <a:rPr lang="en-US" altLang="ko-KR" sz="1200" dirty="0"/>
              <a:t>: ___________________________________________________</a:t>
            </a:r>
            <a:endParaRPr lang="ko-KR" altLang="en-US" sz="1200" dirty="0"/>
          </a:p>
        </p:txBody>
      </p:sp>
      <p:sp>
        <p:nvSpPr>
          <p:cNvPr id="11" name="실행 단추: 앞으로 또는 다음으로 이동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F93003B-A046-0C9F-22CF-4A3AD0BBE6FD}"/>
              </a:ext>
            </a:extLst>
          </p:cNvPr>
          <p:cNvSpPr/>
          <p:nvPr/>
        </p:nvSpPr>
        <p:spPr>
          <a:xfrm>
            <a:off x="791128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실행 단추: 앞으로 또는 다음으로 이동 1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4B365AD0-C91C-C65B-C5CF-B1CD3CE0FEFF}"/>
              </a:ext>
            </a:extLst>
          </p:cNvPr>
          <p:cNvSpPr/>
          <p:nvPr/>
        </p:nvSpPr>
        <p:spPr>
          <a:xfrm flipH="1">
            <a:off x="2474042" y="2721229"/>
            <a:ext cx="412954" cy="3559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B4A7B-490C-F553-7146-FFF8057A5346}"/>
              </a:ext>
            </a:extLst>
          </p:cNvPr>
          <p:cNvSpPr/>
          <p:nvPr/>
        </p:nvSpPr>
        <p:spPr>
          <a:xfrm>
            <a:off x="1966452" y="4037423"/>
            <a:ext cx="6802080" cy="2464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121C03A-1617-57B5-651A-436BF67D2E16}"/>
              </a:ext>
            </a:extLst>
          </p:cNvPr>
          <p:cNvSpPr/>
          <p:nvPr/>
        </p:nvSpPr>
        <p:spPr>
          <a:xfrm>
            <a:off x="2333849" y="3303644"/>
            <a:ext cx="2149197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7A6456B-7176-BEC2-3396-3AB7BC67F984}"/>
              </a:ext>
            </a:extLst>
          </p:cNvPr>
          <p:cNvSpPr/>
          <p:nvPr/>
        </p:nvSpPr>
        <p:spPr>
          <a:xfrm>
            <a:off x="2630851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EC849C-B70A-DF11-3E85-94C7660930FD}"/>
              </a:ext>
            </a:extLst>
          </p:cNvPr>
          <p:cNvSpPr txBox="1"/>
          <p:nvPr/>
        </p:nvSpPr>
        <p:spPr>
          <a:xfrm>
            <a:off x="2880091" y="3385371"/>
            <a:ext cx="105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EO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9AFA1E-F151-1440-376E-4054DA9C05F5}"/>
              </a:ext>
            </a:extLst>
          </p:cNvPr>
          <p:cNvSpPr/>
          <p:nvPr/>
        </p:nvSpPr>
        <p:spPr>
          <a:xfrm>
            <a:off x="3565927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211DD-350B-605B-4E60-6C4F335A3A0D}"/>
              </a:ext>
            </a:extLst>
          </p:cNvPr>
          <p:cNvSpPr txBox="1"/>
          <p:nvPr/>
        </p:nvSpPr>
        <p:spPr>
          <a:xfrm>
            <a:off x="3815167" y="3385371"/>
            <a:ext cx="5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IR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4AE35C2-AD55-E137-3FD0-58CA880108B7}"/>
              </a:ext>
            </a:extLst>
          </p:cNvPr>
          <p:cNvSpPr/>
          <p:nvPr/>
        </p:nvSpPr>
        <p:spPr>
          <a:xfrm>
            <a:off x="4871881" y="3303644"/>
            <a:ext cx="4104971" cy="53278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F5A2047-B118-0FA6-65F5-FDB15E8BF71B}"/>
              </a:ext>
            </a:extLst>
          </p:cNvPr>
          <p:cNvSpPr/>
          <p:nvPr/>
        </p:nvSpPr>
        <p:spPr>
          <a:xfrm>
            <a:off x="5197692" y="3442643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3A17BC-CE70-6AD9-9817-E3D6843007CA}"/>
              </a:ext>
            </a:extLst>
          </p:cNvPr>
          <p:cNvSpPr txBox="1"/>
          <p:nvPr/>
        </p:nvSpPr>
        <p:spPr>
          <a:xfrm>
            <a:off x="5434894" y="3263921"/>
            <a:ext cx="1056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Center Point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C597851-A597-6AB0-BA65-221FA522512C}"/>
              </a:ext>
            </a:extLst>
          </p:cNvPr>
          <p:cNvSpPr/>
          <p:nvPr/>
        </p:nvSpPr>
        <p:spPr>
          <a:xfrm>
            <a:off x="6488342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0954F-B038-98F5-259C-C7EA5EBBABD8}"/>
              </a:ext>
            </a:extLst>
          </p:cNvPr>
          <p:cNvSpPr txBox="1"/>
          <p:nvPr/>
        </p:nvSpPr>
        <p:spPr>
          <a:xfrm>
            <a:off x="6737582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BBox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DF8BE4D-38BB-7FFA-F281-3AEC4949123A}"/>
              </a:ext>
            </a:extLst>
          </p:cNvPr>
          <p:cNvSpPr/>
          <p:nvPr/>
        </p:nvSpPr>
        <p:spPr>
          <a:xfrm>
            <a:off x="7743519" y="3469108"/>
            <a:ext cx="237202" cy="2349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B3A580-8808-F2EE-0688-07D4E89A4B83}"/>
              </a:ext>
            </a:extLst>
          </p:cNvPr>
          <p:cNvSpPr txBox="1"/>
          <p:nvPr/>
        </p:nvSpPr>
        <p:spPr>
          <a:xfrm>
            <a:off x="7992759" y="3411836"/>
            <a:ext cx="77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A46BD7-9276-BE92-0ABE-4A6F87562913}"/>
              </a:ext>
            </a:extLst>
          </p:cNvPr>
          <p:cNvSpPr/>
          <p:nvPr/>
        </p:nvSpPr>
        <p:spPr>
          <a:xfrm>
            <a:off x="1727368" y="1708112"/>
            <a:ext cx="7353132" cy="479428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721A3-E160-7C13-9886-9273938A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354" y="1294186"/>
            <a:ext cx="730411" cy="54780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1D8E681-A4BB-0BD8-BDD3-25E637608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75" y="2071293"/>
            <a:ext cx="6796459" cy="402800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B097CD7-6B25-1DE3-DD71-0F1DF070C01F}"/>
              </a:ext>
            </a:extLst>
          </p:cNvPr>
          <p:cNvSpPr txBox="1"/>
          <p:nvPr/>
        </p:nvSpPr>
        <p:spPr>
          <a:xfrm>
            <a:off x="4698612" y="304723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7CDCBC9-FECE-6CFD-A89E-92999F8DA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66" y="3086558"/>
            <a:ext cx="224139" cy="19369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3693350F-1658-1E4B-2CEC-2C76FBC57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562" y="3107349"/>
            <a:ext cx="730411" cy="54780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666B9BE-2EC9-8FE4-806C-04F52D453B7D}"/>
              </a:ext>
            </a:extLst>
          </p:cNvPr>
          <p:cNvSpPr txBox="1"/>
          <p:nvPr/>
        </p:nvSpPr>
        <p:spPr>
          <a:xfrm>
            <a:off x="3395904" y="5622794"/>
            <a:ext cx="2599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malden-230203-224959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A47E38-D790-2DDB-E42E-4D4F231388BB}"/>
              </a:ext>
            </a:extLst>
          </p:cNvPr>
          <p:cNvSpPr txBox="1"/>
          <p:nvPr/>
        </p:nvSpPr>
        <p:spPr>
          <a:xfrm>
            <a:off x="2886996" y="1256756"/>
            <a:ext cx="493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폴더명</a:t>
            </a:r>
            <a:r>
              <a:rPr lang="en-US" altLang="ko-KR" sz="1200" dirty="0"/>
              <a:t>: _____________________________________</a:t>
            </a:r>
            <a:endParaRPr lang="ko-KR" altLang="en-US" sz="12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1429F8-C317-CEFF-C9FF-ED55B1E09E61}"/>
              </a:ext>
            </a:extLst>
          </p:cNvPr>
          <p:cNvSpPr/>
          <p:nvPr/>
        </p:nvSpPr>
        <p:spPr>
          <a:xfrm>
            <a:off x="7626350" y="6177936"/>
            <a:ext cx="1359105" cy="324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문제 신고하기</a:t>
            </a:r>
            <a:endParaRPr lang="ko-KR" altLang="en-US" sz="1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121731B-5147-0B7D-ACFE-692C4BD2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932" y="5825394"/>
            <a:ext cx="730411" cy="5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4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20311-B62A-30B8-CD5B-D75F54E8E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5DA5F-C7AD-587B-4E99-29C18CF22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233B80-FDB4-6245-7E4D-B78C0024C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1149398"/>
            <a:ext cx="5834063" cy="19230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191B0E-7656-9508-D66F-DBB5D435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903" y="2397125"/>
            <a:ext cx="5332194" cy="17557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213362-07C8-F920-5F11-A12096215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65" y="3647627"/>
            <a:ext cx="4702536" cy="29239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A42410-DB3C-D3D0-BB14-28ACECF12E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53304"/>
            <a:ext cx="5634438" cy="1855298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2DCBD60-A839-E6A8-D9E7-9D707B6809D7}"/>
              </a:ext>
            </a:extLst>
          </p:cNvPr>
          <p:cNvCxnSpPr/>
          <p:nvPr/>
        </p:nvCxnSpPr>
        <p:spPr>
          <a:xfrm>
            <a:off x="5118101" y="3219450"/>
            <a:ext cx="1771649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D0F894-CBF6-C9FD-C69E-6A2D2E807D59}"/>
              </a:ext>
            </a:extLst>
          </p:cNvPr>
          <p:cNvCxnSpPr>
            <a:cxnSpLocks/>
          </p:cNvCxnSpPr>
          <p:nvPr/>
        </p:nvCxnSpPr>
        <p:spPr>
          <a:xfrm flipH="1">
            <a:off x="3106053" y="3394891"/>
            <a:ext cx="1688198" cy="46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BD9B9BC-48FF-9C75-14AE-1E0AFF99F44F}"/>
              </a:ext>
            </a:extLst>
          </p:cNvPr>
          <p:cNvCxnSpPr>
            <a:cxnSpLocks/>
          </p:cNvCxnSpPr>
          <p:nvPr/>
        </p:nvCxnSpPr>
        <p:spPr>
          <a:xfrm>
            <a:off x="3106053" y="2307206"/>
            <a:ext cx="1771649" cy="54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4DAFEBD-2504-909E-E0D6-C206507770A6}"/>
              </a:ext>
            </a:extLst>
          </p:cNvPr>
          <p:cNvSpPr/>
          <p:nvPr/>
        </p:nvSpPr>
        <p:spPr>
          <a:xfrm>
            <a:off x="1028700" y="1729740"/>
            <a:ext cx="1920240" cy="2667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2204D2-5190-DF26-8A90-EAE344A9D712}"/>
              </a:ext>
            </a:extLst>
          </p:cNvPr>
          <p:cNvSpPr txBox="1"/>
          <p:nvPr/>
        </p:nvSpPr>
        <p:spPr>
          <a:xfrm>
            <a:off x="2209800" y="2752725"/>
            <a:ext cx="896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…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1315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Goud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1186</Words>
  <Application>Microsoft Office PowerPoint</Application>
  <PresentationFormat>와이드스크린</PresentationFormat>
  <Paragraphs>446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MarrakeshVTI</vt:lpstr>
      <vt:lpstr>자동 생성 데이터 검토를 위한 이미지 뷰어</vt:lpstr>
      <vt:lpstr>추가 요구사항 (3/29)</vt:lpstr>
      <vt:lpstr>추가 요구사항 (3/29)</vt:lpstr>
      <vt:lpstr>추가 요구사항 (3/29)</vt:lpstr>
      <vt:lpstr>추추가 요구사항 (3/29)</vt:lpstr>
      <vt:lpstr>조건</vt:lpstr>
      <vt:lpstr>초기화면</vt:lpstr>
      <vt:lpstr>폴더 열기 (1)</vt:lpstr>
      <vt:lpstr>참고</vt:lpstr>
      <vt:lpstr>폴더 열기 (2)</vt:lpstr>
      <vt:lpstr>폴더 열기 (3)</vt:lpstr>
      <vt:lpstr>EO만 눌린 경우</vt:lpstr>
      <vt:lpstr>IR만 눌린 경우</vt:lpstr>
      <vt:lpstr>EO+IR만 눌린 경우</vt:lpstr>
      <vt:lpstr>Center Point만 눌린 경우</vt:lpstr>
      <vt:lpstr>Center Point, BBox가 눌린 경우</vt:lpstr>
      <vt:lpstr>Center Point, BBox, Label가 눌린 경우</vt:lpstr>
      <vt:lpstr>문제 신고하기</vt:lpstr>
      <vt:lpstr>키보드 단축키</vt:lpstr>
      <vt:lpstr>추가 요구사항 (2/13)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자동 생성 데이터 검토를 위한 시각화 도구</dc:title>
  <dc:creator>YechanKim</dc:creator>
  <cp:lastModifiedBy>YechanKim</cp:lastModifiedBy>
  <cp:revision>2</cp:revision>
  <dcterms:created xsi:type="dcterms:W3CDTF">2023-02-04T06:56:43Z</dcterms:created>
  <dcterms:modified xsi:type="dcterms:W3CDTF">2023-04-06T02:34:21Z</dcterms:modified>
</cp:coreProperties>
</file>