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39" r:id="rId2"/>
    <p:sldId id="54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图像识别" id="{3A3D4BC6-C1B8-4640-B570-526D7A424A30}">
          <p14:sldIdLst>
            <p14:sldId id="539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6115"/>
  </p:normalViewPr>
  <p:slideViewPr>
    <p:cSldViewPr snapToGrid="0" snapToObjects="1">
      <p:cViewPr varScale="1">
        <p:scale>
          <a:sx n="121" d="100"/>
          <a:sy n="121" d="100"/>
        </p:scale>
        <p:origin x="21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8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15BF-7D4A-4647-9B4A-859694F8B724}" type="datetimeFigureOut">
              <a:t>2019/5/19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A3AA6-E683-4946-B65B-29BCD20AFA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3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A3AA6-E683-4946-B65B-29BCD20AFA77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3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A3AA6-E683-4946-B65B-29BCD20AFA77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1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C889-671C-F042-B516-3378528A5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D6158-2468-7E44-AEDC-5F85E0D29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9ADE0-9015-994E-A762-42084328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9098D-5A33-8A45-A367-F2DED23C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3EB49-8172-9446-885F-27C17EEF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2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AE00-EEAD-1C4E-82FA-B281601D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A2FF5-BE5A-9A4A-BE45-A28F6D4ED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2EBCA-3768-9649-8FAA-DC5FFFA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A05E7-8744-854C-80AD-4C392352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B9A4-197D-4C4B-99F8-6A887D49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87B98F-2873-B344-8EBE-7F63A91E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67B39-76C0-6643-9F9B-18EE181D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161FB-DCCF-E640-81AA-B39F9956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B2E23-5663-FC43-A144-B48B041D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F5D24-CE42-2D44-A913-EEA4CCC5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80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25B8A-21A4-2646-B672-5F7B9773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28E8A-9698-B54D-9B44-0E81D9A7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A7D4A-8D96-5449-8FDC-C69AFD2A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3060D-1E7A-4B49-83BB-309E4508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8376A-1299-3341-92C3-4898B3D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4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EEC85-67BE-2745-87DD-56DEBD92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27DC7-869F-8040-A742-F748FA0A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E2CE2-A318-D54A-9AA0-E68EF74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12A6C-32CA-7248-8BCF-A6C8F735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BB8D-0242-CA41-B14A-10C2B7FF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2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9788-B1E9-F74E-84B7-AF28394C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1F145-C767-3A4E-B7D2-F2B9986FA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3DE32-B0CA-A441-94C3-14843A97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FFDB8-7651-AA4A-9AA0-2848F1BE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4E67C-A8F3-B040-B9F2-BDA22231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21F71-C54B-D346-84A6-36041DD1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27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C4C23-0730-EB4E-B46B-F7401FAC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58317-8192-A740-89CE-8231C870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A3EB8-335C-F24C-807B-D15EE6F0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76EBBC-9EAF-D94D-B0ED-64FDACCBA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CE9D0-20E6-874D-985F-4A696BDFA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0CCD96-F4CC-3B4C-9116-E08CB73C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7FDF05-3BE5-F540-8AB6-8E5C67FA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B54AA-AB05-A648-AE58-385BE14E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2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8C98-0F00-844D-B938-FE7DE55C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34039-E888-A24B-BDED-BE32671A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CA37F2-65EE-F849-91F6-CF59DB57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20D29-8C94-464D-8818-B8F5AE59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06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3811D-64AF-ED42-9D12-816BC4BB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596EC2-97CA-274C-B045-0B8634F2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24575-BC7A-BC49-8D9E-AFAB464A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62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77A9-63A0-1741-B92B-C25E3AA3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6E140-5BCD-CC4F-9217-E682CDA6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21089-D333-8742-A8E2-63F6D0CC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F4133-8953-8442-9E20-2A9B6BEE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08B86-D44E-BD47-9C7B-25D6AC1F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620DF-7036-5C43-8F3B-16F7B37B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9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73AED-50EA-454E-B901-9440E02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348B10-B48E-7B40-92E2-31CE0D16E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429444-B967-B843-9DD3-487E36E0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F5967-FA5C-854A-814C-284BECC5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673BE-7088-7A40-AEB2-928B93B4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66ECE-FC02-CE4A-AC76-F251E49B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9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2F93DE-D245-CE4D-8F0E-84FF829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9687E-31C2-724E-8019-0EC209B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FA7F7-2EA3-C742-A0E6-E8F7BEC12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E3093-E87E-8745-8FDC-D0FE238EF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E4D5E-EB82-3F4B-ACF3-C0FD008CF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4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C950DAD-E943-7C41-A9DE-D71CD44628AF}"/>
              </a:ext>
            </a:extLst>
          </p:cNvPr>
          <p:cNvSpPr/>
          <p:nvPr/>
        </p:nvSpPr>
        <p:spPr>
          <a:xfrm>
            <a:off x="1025913" y="684909"/>
            <a:ext cx="7196400" cy="39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510F13-63F2-1544-B6E1-C24030F1277D}"/>
              </a:ext>
            </a:extLst>
          </p:cNvPr>
          <p:cNvSpPr txBox="1"/>
          <p:nvPr/>
        </p:nvSpPr>
        <p:spPr>
          <a:xfrm>
            <a:off x="2895041" y="133815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图片的长宽比</a:t>
            </a:r>
            <a:endParaRPr kumimoji="1" lang="en-US" altLang="zh-CN" sz="1200" dirty="0">
              <a:latin typeface="Hei" pitchFamily="2" charset="-122"/>
              <a:ea typeface="Hei" pitchFamily="2" charset="-122"/>
            </a:endParaRPr>
          </a:p>
          <a:p>
            <a:pPr algn="ctr"/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(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保存图片之前，先将形状轮廓</a:t>
            </a:r>
            <a:r>
              <a:rPr kumimoji="1" lang="zh-CN" altLang="en-US" sz="1200">
                <a:latin typeface="Hei" pitchFamily="2" charset="-122"/>
                <a:ea typeface="Hei" pitchFamily="2" charset="-122"/>
              </a:rPr>
              <a:t>设置为无轮廓</a:t>
            </a:r>
            <a:r>
              <a:rPr kumimoji="1" lang="en-US" altLang="zh-CN" sz="1200">
                <a:latin typeface="Hei" pitchFamily="2" charset="-122"/>
                <a:ea typeface="Hei" pitchFamily="2" charset="-122"/>
              </a:rPr>
              <a:t>)</a:t>
            </a:r>
            <a:endParaRPr kumimoji="1" lang="zh-CN" altLang="en-US" sz="1200" dirty="0">
              <a:latin typeface="Hei" pitchFamily="2" charset="-122"/>
              <a:ea typeface="He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32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C950DAD-E943-7C41-A9DE-D71CD44628AF}"/>
              </a:ext>
            </a:extLst>
          </p:cNvPr>
          <p:cNvSpPr/>
          <p:nvPr/>
        </p:nvSpPr>
        <p:spPr>
          <a:xfrm>
            <a:off x="1099483" y="684908"/>
            <a:ext cx="9116570" cy="498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Hei" pitchFamily="2" charset="-122"/>
              <a:ea typeface="Hei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FD9904-A4BB-504B-A9BB-1E3604050957}"/>
              </a:ext>
            </a:extLst>
          </p:cNvPr>
          <p:cNvSpPr/>
          <p:nvPr/>
        </p:nvSpPr>
        <p:spPr>
          <a:xfrm>
            <a:off x="3713770" y="3655592"/>
            <a:ext cx="3657600" cy="17026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3A4B47-E20A-594B-9419-AD343973108C}"/>
              </a:ext>
            </a:extLst>
          </p:cNvPr>
          <p:cNvSpPr/>
          <p:nvPr/>
        </p:nvSpPr>
        <p:spPr>
          <a:xfrm>
            <a:off x="3866170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1EC41C9-7AC2-D346-A428-98AA1253F93A}"/>
              </a:ext>
            </a:extLst>
          </p:cNvPr>
          <p:cNvSpPr/>
          <p:nvPr/>
        </p:nvSpPr>
        <p:spPr>
          <a:xfrm>
            <a:off x="4381615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441A7B-76EF-814E-A148-3FA618ED00CB}"/>
              </a:ext>
            </a:extLst>
          </p:cNvPr>
          <p:cNvSpPr/>
          <p:nvPr/>
        </p:nvSpPr>
        <p:spPr>
          <a:xfrm>
            <a:off x="4897060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1C93FC-E1A8-3345-BD11-0ED25772DDFB}"/>
              </a:ext>
            </a:extLst>
          </p:cNvPr>
          <p:cNvSpPr/>
          <p:nvPr/>
        </p:nvSpPr>
        <p:spPr>
          <a:xfrm>
            <a:off x="5412505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1FCE04-2DF0-6444-A34C-70657B387A2A}"/>
              </a:ext>
            </a:extLst>
          </p:cNvPr>
          <p:cNvSpPr/>
          <p:nvPr/>
        </p:nvSpPr>
        <p:spPr>
          <a:xfrm>
            <a:off x="5927950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085651-4C9D-1F40-B1E8-35787D8BE9E6}"/>
              </a:ext>
            </a:extLst>
          </p:cNvPr>
          <p:cNvSpPr/>
          <p:nvPr/>
        </p:nvSpPr>
        <p:spPr>
          <a:xfrm>
            <a:off x="6443395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8255359-F575-ED44-A788-682E78D1575F}"/>
              </a:ext>
            </a:extLst>
          </p:cNvPr>
          <p:cNvSpPr/>
          <p:nvPr/>
        </p:nvSpPr>
        <p:spPr>
          <a:xfrm>
            <a:off x="6958837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573C8F2-7C6F-BB4D-8A1E-53A62D6D686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165715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CF14092-9C08-BC47-8E9C-642342F5B8E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681160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3FAAD6A-42A2-394F-9372-D3DBED80D80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196605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ABB3CC9-C79D-F54F-87DC-B1E4DA24515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712050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B267F43-56D4-9D4E-A5E2-F4840434326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6227495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68F4F2D-1A2B-4845-83B5-C71DB94B306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742940" y="4520068"/>
            <a:ext cx="215897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C7714C6-24C0-ED47-8655-EA60CBB6D976}"/>
              </a:ext>
            </a:extLst>
          </p:cNvPr>
          <p:cNvGrpSpPr/>
          <p:nvPr/>
        </p:nvGrpSpPr>
        <p:grpSpPr>
          <a:xfrm>
            <a:off x="5157191" y="1332155"/>
            <a:ext cx="3657600" cy="1702676"/>
            <a:chOff x="4572000" y="998482"/>
            <a:chExt cx="3657600" cy="170267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1D5DDF-8F80-714A-BB36-A1EEEF516931}"/>
                </a:ext>
              </a:extLst>
            </p:cNvPr>
            <p:cNvSpPr/>
            <p:nvPr/>
          </p:nvSpPr>
          <p:spPr>
            <a:xfrm>
              <a:off x="4572000" y="998482"/>
              <a:ext cx="3657600" cy="1702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B30F238-3213-5D41-A099-B4B798D73C11}"/>
                </a:ext>
              </a:extLst>
            </p:cNvPr>
            <p:cNvSpPr/>
            <p:nvPr/>
          </p:nvSpPr>
          <p:spPr>
            <a:xfrm>
              <a:off x="4724400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15A1DA2-0F76-D144-8380-0E4437D44C3C}"/>
                </a:ext>
              </a:extLst>
            </p:cNvPr>
            <p:cNvSpPr/>
            <p:nvPr/>
          </p:nvSpPr>
          <p:spPr>
            <a:xfrm>
              <a:off x="5239845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3440A2-3E9D-1842-8677-94C846D7F040}"/>
                </a:ext>
              </a:extLst>
            </p:cNvPr>
            <p:cNvSpPr/>
            <p:nvPr/>
          </p:nvSpPr>
          <p:spPr>
            <a:xfrm>
              <a:off x="5755290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98AA031-DC85-7D43-A53E-CEABF1591FE8}"/>
                </a:ext>
              </a:extLst>
            </p:cNvPr>
            <p:cNvSpPr/>
            <p:nvPr/>
          </p:nvSpPr>
          <p:spPr>
            <a:xfrm>
              <a:off x="6270735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6EDA95-94ED-1347-A06B-688F4E74F727}"/>
                </a:ext>
              </a:extLst>
            </p:cNvPr>
            <p:cNvSpPr/>
            <p:nvPr/>
          </p:nvSpPr>
          <p:spPr>
            <a:xfrm>
              <a:off x="6786180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6493606-5BF8-984A-A8AE-4C4DF6CD27BC}"/>
                </a:ext>
              </a:extLst>
            </p:cNvPr>
            <p:cNvSpPr/>
            <p:nvPr/>
          </p:nvSpPr>
          <p:spPr>
            <a:xfrm>
              <a:off x="7301625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DA81D5-C5CA-DA4C-8AAC-372924F6D502}"/>
                </a:ext>
              </a:extLst>
            </p:cNvPr>
            <p:cNvSpPr/>
            <p:nvPr/>
          </p:nvSpPr>
          <p:spPr>
            <a:xfrm>
              <a:off x="7817067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9EE19D2D-6798-354A-A926-2991253CBB5C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5023945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5310D50C-2BC5-0642-AB6A-A38619606B56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5539390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78CAA153-AD7E-AC4B-89EE-39BEF6532073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6054835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B219B2F9-C7BC-FA42-8271-DCEDD040D1F6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6570280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4C76E5C8-9C01-434E-A5AC-46277A41C781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7085725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D160CE38-F99A-EB42-84BB-D7D29F1D22E2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>
              <a:off x="7601170" y="1862958"/>
              <a:ext cx="215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2DDEFDFE-1ADF-D04F-85B8-58EA0BBE3FCA}"/>
              </a:ext>
            </a:extLst>
          </p:cNvPr>
          <p:cNvSpPr txBox="1"/>
          <p:nvPr/>
        </p:nvSpPr>
        <p:spPr>
          <a:xfrm>
            <a:off x="5149911" y="947030"/>
            <a:ext cx="3664879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判别模型（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Discriminative Model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，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D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）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D06EC3C-8D85-4D40-B16A-0A716660A192}"/>
              </a:ext>
            </a:extLst>
          </p:cNvPr>
          <p:cNvSpPr txBox="1"/>
          <p:nvPr/>
        </p:nvSpPr>
        <p:spPr>
          <a:xfrm>
            <a:off x="3713770" y="3262554"/>
            <a:ext cx="3657601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生成模型（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Generative Model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，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G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）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37BB219-B286-9A46-BFEC-75CF3B71B584}"/>
              </a:ext>
            </a:extLst>
          </p:cNvPr>
          <p:cNvSpPr/>
          <p:nvPr/>
        </p:nvSpPr>
        <p:spPr>
          <a:xfrm>
            <a:off x="2745227" y="1154372"/>
            <a:ext cx="968543" cy="893982"/>
          </a:xfrm>
          <a:prstGeom prst="rect">
            <a:avLst/>
          </a:prstGeom>
          <a:scene3d>
            <a:camera prst="isometricOffAxis2Right"/>
            <a:lightRig rig="threePt" dir="t"/>
          </a:scene3d>
          <a:sp3d extrusionH="63500">
            <a:extrusionClr>
              <a:schemeClr val="bg1">
                <a:lumMod val="7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1E1E7EE-0D70-C746-9489-00137F95E844}"/>
              </a:ext>
            </a:extLst>
          </p:cNvPr>
          <p:cNvSpPr/>
          <p:nvPr/>
        </p:nvSpPr>
        <p:spPr>
          <a:xfrm>
            <a:off x="2659502" y="2312485"/>
            <a:ext cx="968543" cy="8939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scene3d>
            <a:camera prst="isometricOffAxis2Right"/>
            <a:lightRig rig="threePt" dir="t"/>
          </a:scene3d>
          <a:sp3d extrusionH="63500">
            <a:extrusionClr>
              <a:schemeClr val="bg1">
                <a:lumMod val="7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41BFEDC9-83EA-9846-A781-B73AE595214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239661" y="1569001"/>
            <a:ext cx="1917530" cy="614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E620BE86-A4B7-A445-992B-EC1E5F3D5EC4}"/>
              </a:ext>
            </a:extLst>
          </p:cNvPr>
          <p:cNvCxnSpPr>
            <a:cxnSpLocks/>
          </p:cNvCxnSpPr>
          <p:nvPr/>
        </p:nvCxnSpPr>
        <p:spPr>
          <a:xfrm flipV="1">
            <a:off x="3143773" y="2373068"/>
            <a:ext cx="2003633" cy="35588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CACDAE-AF56-6F4D-A839-BE3E2229F784}"/>
              </a:ext>
            </a:extLst>
          </p:cNvPr>
          <p:cNvSpPr txBox="1"/>
          <p:nvPr/>
        </p:nvSpPr>
        <p:spPr>
          <a:xfrm>
            <a:off x="1444446" y="1332155"/>
            <a:ext cx="1418722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真实的样本</a:t>
            </a:r>
            <a:endParaRPr kumimoji="1" lang="en-US" altLang="zh-CN" sz="12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（如图片、语音等）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4D51FD5-3BF6-D644-A9B7-93B0577E660D}"/>
              </a:ext>
            </a:extLst>
          </p:cNvPr>
          <p:cNvSpPr txBox="1"/>
          <p:nvPr/>
        </p:nvSpPr>
        <p:spPr>
          <a:xfrm>
            <a:off x="1444446" y="2551008"/>
            <a:ext cx="1418722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生成的样本</a:t>
            </a:r>
            <a:endParaRPr kumimoji="1" lang="en-US" altLang="zh-CN" sz="12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（如图片、语音等）</a:t>
            </a:r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1142F80-3B70-2147-B92A-D681FB127293}"/>
              </a:ext>
            </a:extLst>
          </p:cNvPr>
          <p:cNvCxnSpPr>
            <a:cxnSpLocks/>
            <a:stCxn id="37" idx="1"/>
            <a:endCxn id="70" idx="2"/>
          </p:cNvCxnSpPr>
          <p:nvPr/>
        </p:nvCxnSpPr>
        <p:spPr>
          <a:xfrm rot="10800000">
            <a:off x="3143774" y="3206468"/>
            <a:ext cx="569996" cy="130046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20FF4B71-C763-8A4B-BAA8-1117618D035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371370" y="4506930"/>
            <a:ext cx="103088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7445D67-E183-DD45-B960-F964D89C99C9}"/>
              </a:ext>
            </a:extLst>
          </p:cNvPr>
          <p:cNvSpPr txBox="1"/>
          <p:nvPr/>
        </p:nvSpPr>
        <p:spPr>
          <a:xfrm>
            <a:off x="7394802" y="4132566"/>
            <a:ext cx="1030888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噪音</a:t>
            </a: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BBE6765D-2BB6-BE49-98F1-DDAE8E1EF3B2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814791" y="2183493"/>
            <a:ext cx="1135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A97F4A5-38E6-D944-AB25-9CB2BFCA3C51}"/>
              </a:ext>
            </a:extLst>
          </p:cNvPr>
          <p:cNvSpPr txBox="1"/>
          <p:nvPr/>
        </p:nvSpPr>
        <p:spPr>
          <a:xfrm>
            <a:off x="8847932" y="1840561"/>
            <a:ext cx="110227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真实样本</a:t>
            </a:r>
            <a:endParaRPr kumimoji="1" lang="en-US" altLang="zh-CN" sz="12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或 生成样本</a:t>
            </a:r>
          </a:p>
        </p:txBody>
      </p:sp>
    </p:spTree>
    <p:extLst>
      <p:ext uri="{BB962C8B-B14F-4D97-AF65-F5344CB8AC3E}">
        <p14:creationId xmlns:p14="http://schemas.microsoft.com/office/powerpoint/2010/main" val="83404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50000"/>
          </a:lnSpc>
          <a:defRPr kumimoji="1" sz="1200" dirty="0">
            <a:latin typeface="Hei" pitchFamily="2" charset="-122"/>
            <a:ea typeface="Hei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34754</TotalTime>
  <Words>63</Words>
  <Application>Microsoft Macintosh PowerPoint</Application>
  <PresentationFormat>宽屏</PresentationFormat>
  <Paragraphs>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Mingjun</dc:creator>
  <cp:lastModifiedBy>Li, Mingjun</cp:lastModifiedBy>
  <cp:revision>1991</cp:revision>
  <dcterms:created xsi:type="dcterms:W3CDTF">2018-06-04T02:20:13Z</dcterms:created>
  <dcterms:modified xsi:type="dcterms:W3CDTF">2019-05-19T09:43:25Z</dcterms:modified>
</cp:coreProperties>
</file>