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539" r:id="rId2"/>
    <p:sldId id="540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图像识别" id="{3A3D4BC6-C1B8-4640-B570-526D7A424A30}">
          <p14:sldIdLst>
            <p14:sldId id="539"/>
            <p14:sldId id="5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01"/>
    <p:restoredTop sz="96115"/>
  </p:normalViewPr>
  <p:slideViewPr>
    <p:cSldViewPr snapToGrid="0" snapToObjects="1">
      <p:cViewPr varScale="1">
        <p:scale>
          <a:sx n="121" d="100"/>
          <a:sy n="121" d="100"/>
        </p:scale>
        <p:origin x="216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1" d="100"/>
          <a:sy n="91" d="100"/>
        </p:scale>
        <p:origin x="380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415BF-7D4A-4647-9B4A-859694F8B724}" type="datetimeFigureOut">
              <a:t>2019/5/19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A3AA6-E683-4946-B65B-29BCD20AFA7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5333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A3AA6-E683-4946-B65B-29BCD20AFA77}" type="slidenum">
              <a:rPr lang="en-US" altLang="zh-CN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533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A3AA6-E683-4946-B65B-29BCD20AFA77}" type="slidenum">
              <a:rPr lang="en-US" altLang="zh-CN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5715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8C889-671C-F042-B516-3378528A5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DD6158-2468-7E44-AEDC-5F85E0D29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39ADE0-9015-994E-A762-420843284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A024-3C67-D14D-B674-0FF8F9F9611D}" type="datetimeFigureOut">
              <a:t>2019/5/19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E9098D-5A33-8A45-A367-F2DED23C6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33EB49-8172-9446-885F-27C17EEF3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E61EE-9854-484F-82D1-ED9C5451D7F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8924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DAE00-EEAD-1C4E-82FA-B281601D1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FA2FF5-BE5A-9A4A-BE45-A28F6D4ED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12EBCA-3768-9649-8FAA-DC5FFFA20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A024-3C67-D14D-B674-0FF8F9F9611D}" type="datetimeFigureOut">
              <a:t>2019/5/19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AA05E7-8744-854C-80AD-4C392352A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BFB9A4-197D-4C4B-99F8-6A887D49A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E61EE-9854-484F-82D1-ED9C5451D7F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6831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87B98F-2873-B344-8EBE-7F63A91E3D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567B39-76C0-6643-9F9B-18EE181D7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7161FB-DCCF-E640-81AA-B39F9956C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A024-3C67-D14D-B674-0FF8F9F9611D}" type="datetimeFigureOut">
              <a:t>2019/5/19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AB2E23-5663-FC43-A144-B48B041D9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8F5D24-CE42-2D44-A913-EEA4CCC50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E61EE-9854-484F-82D1-ED9C5451D7F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080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25B8A-21A4-2646-B672-5F7B97732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428E8A-9698-B54D-9B44-0E81D9A70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1A7D4A-8D96-5449-8FDC-C69AFD2AF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A024-3C67-D14D-B674-0FF8F9F9611D}" type="datetimeFigureOut">
              <a:t>2019/5/19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63060D-1E7A-4B49-83BB-309E4508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28376A-1299-3341-92C3-4898B3DA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E61EE-9854-484F-82D1-ED9C5451D7F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1471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AEEC85-67BE-2745-87DD-56DEBD929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727DC7-869F-8040-A742-F748FA0A0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1E2CE2-A318-D54A-9AA0-E68EF74F1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A024-3C67-D14D-B674-0FF8F9F9611D}" type="datetimeFigureOut">
              <a:t>2019/5/19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712A6C-32CA-7248-8BCF-A6C8F7353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45BB8D-0242-CA41-B14A-10C2B7FF5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E61EE-9854-484F-82D1-ED9C5451D7F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4241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A9788-B1E9-F74E-84B7-AF28394C0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21F145-C767-3A4E-B7D2-F2B9986FAE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A3DE32-B0CA-A441-94C3-14843A97E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AFFDB8-7651-AA4A-9AA0-2848F1BED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A024-3C67-D14D-B674-0FF8F9F9611D}" type="datetimeFigureOut">
              <a:t>2019/5/19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E4E67C-A8F3-B040-B9F2-BDA222313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D21F71-C54B-D346-84A6-36041DD1A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E61EE-9854-484F-82D1-ED9C5451D7F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8273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0C4C23-0730-EB4E-B46B-F7401FACE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758317-8192-A740-89CE-8231C870D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0A3EB8-335C-F24C-807B-D15EE6F00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76EBBC-9EAF-D94D-B0ED-64FDACCBAC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ACE9D0-20E6-874D-985F-4A696BDFA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10CCD96-F4CC-3B4C-9116-E08CB73C9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A024-3C67-D14D-B674-0FF8F9F9611D}" type="datetimeFigureOut">
              <a:t>2019/5/19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7FDF05-3BE5-F540-8AB6-8E5C67FAC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B3B54AA-AB05-A648-AE58-385BE14E2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E61EE-9854-484F-82D1-ED9C5451D7F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223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B78C98-0F00-844D-B938-FE7DE55C9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E34039-E888-A24B-BDED-BE32671A1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A024-3C67-D14D-B674-0FF8F9F9611D}" type="datetimeFigureOut">
              <a:t>2019/5/19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CA37F2-65EE-F849-91F6-CF59DB578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220D29-8C94-464D-8818-B8F5AE59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E61EE-9854-484F-82D1-ED9C5451D7F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4062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C3811D-64AF-ED42-9D12-816BC4BB9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A024-3C67-D14D-B674-0FF8F9F9611D}" type="datetimeFigureOut">
              <a:t>2019/5/19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596EC2-97CA-274C-B045-0B8634F27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724575-BC7A-BC49-8D9E-AFAB464A1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E61EE-9854-484F-82D1-ED9C5451D7F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062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77A9-63A0-1741-B92B-C25E3AA37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F6E140-5BCD-CC4F-9217-E682CDA64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321089-D333-8742-A8E2-63F6D0CC5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6F4133-8953-8442-9E20-2A9B6BEE3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A024-3C67-D14D-B674-0FF8F9F9611D}" type="datetimeFigureOut">
              <a:t>2019/5/19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908B86-D44E-BD47-9C7B-25D6AC1F1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6620DF-7036-5C43-8F3B-16F7B37BF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E61EE-9854-484F-82D1-ED9C5451D7F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7938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73AED-50EA-454E-B901-9440E02B9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8348B10-B48E-7B40-92E2-31CE0D16E2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429444-B967-B843-9DD3-487E36E0A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DF5967-FA5C-854A-814C-284BECC54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A024-3C67-D14D-B674-0FF8F9F9611D}" type="datetimeFigureOut">
              <a:t>2019/5/19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B673BE-7088-7A40-AEB2-928B93B4C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766ECE-FC02-CE4A-AC76-F251E49B6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E61EE-9854-484F-82D1-ED9C5451D7F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1910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2F93DE-D245-CE4D-8F0E-84FF829D9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09687E-31C2-724E-8019-0EC209B27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4FA7F7-2EA3-C742-A0E6-E8F7BEC12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A024-3C67-D14D-B674-0FF8F9F9611D}" type="datetimeFigureOut">
              <a:t>2019/5/19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1E3093-E87E-8745-8FDC-D0FE238EF6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7E4D5E-EB82-3F4B-ACF3-C0FD008CF7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E61EE-9854-484F-82D1-ED9C5451D7F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5456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EC950DAD-E943-7C41-A9DE-D71CD44628AF}"/>
              </a:ext>
            </a:extLst>
          </p:cNvPr>
          <p:cNvSpPr/>
          <p:nvPr/>
        </p:nvSpPr>
        <p:spPr>
          <a:xfrm>
            <a:off x="1025913" y="684909"/>
            <a:ext cx="7196400" cy="393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00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A510F13-63F2-1544-B6E1-C24030F1277D}"/>
              </a:ext>
            </a:extLst>
          </p:cNvPr>
          <p:cNvSpPr txBox="1"/>
          <p:nvPr/>
        </p:nvSpPr>
        <p:spPr>
          <a:xfrm>
            <a:off x="2895041" y="133815"/>
            <a:ext cx="3376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200" dirty="0">
                <a:latin typeface="Hei" pitchFamily="2" charset="-122"/>
                <a:ea typeface="Hei" pitchFamily="2" charset="-122"/>
              </a:rPr>
              <a:t>图片的长宽比</a:t>
            </a:r>
            <a:endParaRPr kumimoji="1" lang="en-US" altLang="zh-CN" sz="1200" dirty="0">
              <a:latin typeface="Hei" pitchFamily="2" charset="-122"/>
              <a:ea typeface="Hei" pitchFamily="2" charset="-122"/>
            </a:endParaRPr>
          </a:p>
          <a:p>
            <a:pPr algn="ctr"/>
            <a:r>
              <a:rPr kumimoji="1" lang="en-US" altLang="zh-CN" sz="1200" dirty="0">
                <a:latin typeface="Hei" pitchFamily="2" charset="-122"/>
                <a:ea typeface="Hei" pitchFamily="2" charset="-122"/>
              </a:rPr>
              <a:t>(</a:t>
            </a:r>
            <a:r>
              <a:rPr kumimoji="1" lang="zh-CN" altLang="en-US" sz="1200" dirty="0">
                <a:latin typeface="Hei" pitchFamily="2" charset="-122"/>
                <a:ea typeface="Hei" pitchFamily="2" charset="-122"/>
              </a:rPr>
              <a:t>保存图片之前，先将形状轮廓设置为无轮廓</a:t>
            </a:r>
            <a:r>
              <a:rPr kumimoji="1" lang="en-US" altLang="zh-CN" sz="1200" dirty="0">
                <a:latin typeface="Hei" pitchFamily="2" charset="-122"/>
                <a:ea typeface="Hei" pitchFamily="2" charset="-122"/>
              </a:rPr>
              <a:t>)</a:t>
            </a:r>
            <a:endParaRPr kumimoji="1" lang="zh-CN" altLang="en-US" sz="1200" dirty="0">
              <a:latin typeface="Hei" pitchFamily="2" charset="-122"/>
              <a:ea typeface="Hei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0323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EC950DAD-E943-7C41-A9DE-D71CD44628AF}"/>
              </a:ext>
            </a:extLst>
          </p:cNvPr>
          <p:cNvSpPr/>
          <p:nvPr/>
        </p:nvSpPr>
        <p:spPr>
          <a:xfrm>
            <a:off x="1099483" y="684908"/>
            <a:ext cx="9116570" cy="49801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latin typeface="Hei" pitchFamily="2" charset="-122"/>
              <a:ea typeface="Hei" pitchFamily="2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9FD9904-A4BB-504B-A9BB-1E3604050957}"/>
              </a:ext>
            </a:extLst>
          </p:cNvPr>
          <p:cNvSpPr/>
          <p:nvPr/>
        </p:nvSpPr>
        <p:spPr>
          <a:xfrm>
            <a:off x="3713770" y="3655592"/>
            <a:ext cx="3657600" cy="170267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latin typeface="Hei" pitchFamily="2" charset="-122"/>
              <a:ea typeface="Hei" pitchFamily="2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53A4B47-E20A-594B-9419-AD343973108C}"/>
              </a:ext>
            </a:extLst>
          </p:cNvPr>
          <p:cNvSpPr/>
          <p:nvPr/>
        </p:nvSpPr>
        <p:spPr>
          <a:xfrm>
            <a:off x="3866170" y="3807992"/>
            <a:ext cx="299545" cy="14241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latin typeface="Hei" pitchFamily="2" charset="-122"/>
              <a:ea typeface="Hei" pitchFamily="2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1EC41C9-7AC2-D346-A428-98AA1253F93A}"/>
              </a:ext>
            </a:extLst>
          </p:cNvPr>
          <p:cNvSpPr/>
          <p:nvPr/>
        </p:nvSpPr>
        <p:spPr>
          <a:xfrm>
            <a:off x="4381615" y="3807992"/>
            <a:ext cx="299545" cy="14241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latin typeface="Hei" pitchFamily="2" charset="-122"/>
              <a:ea typeface="Hei" pitchFamily="2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3441A7B-76EF-814E-A148-3FA618ED00CB}"/>
              </a:ext>
            </a:extLst>
          </p:cNvPr>
          <p:cNvSpPr/>
          <p:nvPr/>
        </p:nvSpPr>
        <p:spPr>
          <a:xfrm>
            <a:off x="4897060" y="3807992"/>
            <a:ext cx="299545" cy="14241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latin typeface="Hei" pitchFamily="2" charset="-122"/>
              <a:ea typeface="Hei" pitchFamily="2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71C93FC-E1A8-3345-BD11-0ED25772DDFB}"/>
              </a:ext>
            </a:extLst>
          </p:cNvPr>
          <p:cNvSpPr/>
          <p:nvPr/>
        </p:nvSpPr>
        <p:spPr>
          <a:xfrm>
            <a:off x="5412505" y="3807992"/>
            <a:ext cx="299545" cy="14241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latin typeface="Hei" pitchFamily="2" charset="-122"/>
              <a:ea typeface="Hei" pitchFamily="2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01FCE04-2DF0-6444-A34C-70657B387A2A}"/>
              </a:ext>
            </a:extLst>
          </p:cNvPr>
          <p:cNvSpPr/>
          <p:nvPr/>
        </p:nvSpPr>
        <p:spPr>
          <a:xfrm>
            <a:off x="5927950" y="3807992"/>
            <a:ext cx="299545" cy="14241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latin typeface="Hei" pitchFamily="2" charset="-122"/>
              <a:ea typeface="Hei" pitchFamily="2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B085651-4C9D-1F40-B1E8-35787D8BE9E6}"/>
              </a:ext>
            </a:extLst>
          </p:cNvPr>
          <p:cNvSpPr/>
          <p:nvPr/>
        </p:nvSpPr>
        <p:spPr>
          <a:xfrm>
            <a:off x="6443395" y="3807992"/>
            <a:ext cx="299545" cy="14241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latin typeface="Hei" pitchFamily="2" charset="-122"/>
              <a:ea typeface="Hei" pitchFamily="2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8255359-F575-ED44-A788-682E78D1575F}"/>
              </a:ext>
            </a:extLst>
          </p:cNvPr>
          <p:cNvSpPr/>
          <p:nvPr/>
        </p:nvSpPr>
        <p:spPr>
          <a:xfrm>
            <a:off x="6958837" y="3807992"/>
            <a:ext cx="299545" cy="14241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latin typeface="Hei" pitchFamily="2" charset="-122"/>
              <a:ea typeface="Hei" pitchFamily="2" charset="-122"/>
            </a:endParaRPr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573C8F2-7C6F-BB4D-8A1E-53A62D6D6860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4165715" y="4520068"/>
            <a:ext cx="215900" cy="0"/>
          </a:xfrm>
          <a:prstGeom prst="straightConnector1">
            <a:avLst/>
          </a:prstGeom>
          <a:solidFill>
            <a:schemeClr val="bg1">
              <a:lumMod val="75000"/>
            </a:schemeClr>
          </a:solidFill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CCF14092-9C08-BC47-8E9C-642342F5B8ED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4681160" y="4520068"/>
            <a:ext cx="215900" cy="0"/>
          </a:xfrm>
          <a:prstGeom prst="straightConnector1">
            <a:avLst/>
          </a:prstGeom>
          <a:solidFill>
            <a:schemeClr val="bg1">
              <a:lumMod val="75000"/>
            </a:schemeClr>
          </a:solidFill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C3FAAD6A-42A2-394F-9372-D3DBED80D808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5196605" y="4520068"/>
            <a:ext cx="215900" cy="0"/>
          </a:xfrm>
          <a:prstGeom prst="straightConnector1">
            <a:avLst/>
          </a:prstGeom>
          <a:solidFill>
            <a:schemeClr val="bg1">
              <a:lumMod val="75000"/>
            </a:schemeClr>
          </a:solidFill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BABB3CC9-C79D-F54F-87DC-B1E4DA245157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5712050" y="4520068"/>
            <a:ext cx="215900" cy="0"/>
          </a:xfrm>
          <a:prstGeom prst="straightConnector1">
            <a:avLst/>
          </a:prstGeom>
          <a:solidFill>
            <a:schemeClr val="bg1">
              <a:lumMod val="75000"/>
            </a:schemeClr>
          </a:solidFill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EB267F43-56D4-9D4E-A5E2-F48404343267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>
            <a:off x="6227495" y="4520068"/>
            <a:ext cx="215900" cy="0"/>
          </a:xfrm>
          <a:prstGeom prst="straightConnector1">
            <a:avLst/>
          </a:prstGeom>
          <a:solidFill>
            <a:schemeClr val="bg1">
              <a:lumMod val="75000"/>
            </a:schemeClr>
          </a:solidFill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468F4F2D-1A2B-4845-83B5-C71DB94B3066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6742940" y="4520068"/>
            <a:ext cx="215897" cy="0"/>
          </a:xfrm>
          <a:prstGeom prst="straightConnector1">
            <a:avLst/>
          </a:prstGeom>
          <a:solidFill>
            <a:schemeClr val="bg1">
              <a:lumMod val="75000"/>
            </a:schemeClr>
          </a:solidFill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5C7714C6-24C0-ED47-8655-EA60CBB6D976}"/>
              </a:ext>
            </a:extLst>
          </p:cNvPr>
          <p:cNvGrpSpPr/>
          <p:nvPr/>
        </p:nvGrpSpPr>
        <p:grpSpPr>
          <a:xfrm>
            <a:off x="5157191" y="1332155"/>
            <a:ext cx="3657600" cy="1702676"/>
            <a:chOff x="4572000" y="998482"/>
            <a:chExt cx="3657600" cy="1702676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591D5DDF-8F80-714A-BB36-A1EEEF516931}"/>
                </a:ext>
              </a:extLst>
            </p:cNvPr>
            <p:cNvSpPr/>
            <p:nvPr/>
          </p:nvSpPr>
          <p:spPr>
            <a:xfrm>
              <a:off x="4572000" y="998482"/>
              <a:ext cx="3657600" cy="17026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latin typeface="Hei" pitchFamily="2" charset="-122"/>
                <a:ea typeface="Hei" pitchFamily="2" charset="-122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B30F238-3213-5D41-A099-B4B798D73C11}"/>
                </a:ext>
              </a:extLst>
            </p:cNvPr>
            <p:cNvSpPr/>
            <p:nvPr/>
          </p:nvSpPr>
          <p:spPr>
            <a:xfrm>
              <a:off x="4724400" y="1150882"/>
              <a:ext cx="299545" cy="14241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latin typeface="Hei" pitchFamily="2" charset="-122"/>
                <a:ea typeface="Hei" pitchFamily="2" charset="-122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A15A1DA2-0F76-D144-8380-0E4437D44C3C}"/>
                </a:ext>
              </a:extLst>
            </p:cNvPr>
            <p:cNvSpPr/>
            <p:nvPr/>
          </p:nvSpPr>
          <p:spPr>
            <a:xfrm>
              <a:off x="5239845" y="1150882"/>
              <a:ext cx="299545" cy="14241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latin typeface="Hei" pitchFamily="2" charset="-122"/>
                <a:ea typeface="Hei" pitchFamily="2" charset="-122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813440A2-3E9D-1842-8677-94C846D7F040}"/>
                </a:ext>
              </a:extLst>
            </p:cNvPr>
            <p:cNvSpPr/>
            <p:nvPr/>
          </p:nvSpPr>
          <p:spPr>
            <a:xfrm>
              <a:off x="5755290" y="1150882"/>
              <a:ext cx="299545" cy="14241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latin typeface="Hei" pitchFamily="2" charset="-122"/>
                <a:ea typeface="Hei" pitchFamily="2" charset="-122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498AA031-DC85-7D43-A53E-CEABF1591FE8}"/>
                </a:ext>
              </a:extLst>
            </p:cNvPr>
            <p:cNvSpPr/>
            <p:nvPr/>
          </p:nvSpPr>
          <p:spPr>
            <a:xfrm>
              <a:off x="6270735" y="1150882"/>
              <a:ext cx="299545" cy="14241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latin typeface="Hei" pitchFamily="2" charset="-122"/>
                <a:ea typeface="Hei" pitchFamily="2" charset="-122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E56EDA95-94ED-1347-A06B-688F4E74F727}"/>
                </a:ext>
              </a:extLst>
            </p:cNvPr>
            <p:cNvSpPr/>
            <p:nvPr/>
          </p:nvSpPr>
          <p:spPr>
            <a:xfrm>
              <a:off x="6786180" y="1150882"/>
              <a:ext cx="299545" cy="14241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latin typeface="Hei" pitchFamily="2" charset="-122"/>
                <a:ea typeface="Hei" pitchFamily="2" charset="-122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56493606-5BF8-984A-A8AE-4C4DF6CD27BC}"/>
                </a:ext>
              </a:extLst>
            </p:cNvPr>
            <p:cNvSpPr/>
            <p:nvPr/>
          </p:nvSpPr>
          <p:spPr>
            <a:xfrm>
              <a:off x="7301625" y="1150882"/>
              <a:ext cx="299545" cy="14241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latin typeface="Hei" pitchFamily="2" charset="-122"/>
                <a:ea typeface="Hei" pitchFamily="2" charset="-122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67DA81D5-C5CA-DA4C-8AAC-372924F6D502}"/>
                </a:ext>
              </a:extLst>
            </p:cNvPr>
            <p:cNvSpPr/>
            <p:nvPr/>
          </p:nvSpPr>
          <p:spPr>
            <a:xfrm>
              <a:off x="7817067" y="1150882"/>
              <a:ext cx="299545" cy="14241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latin typeface="Hei" pitchFamily="2" charset="-122"/>
                <a:ea typeface="Hei" pitchFamily="2" charset="-122"/>
              </a:endParaRPr>
            </a:p>
          </p:txBody>
        </p:sp>
        <p:cxnSp>
          <p:nvCxnSpPr>
            <p:cNvPr id="60" name="直线箭头连接符 59">
              <a:extLst>
                <a:ext uri="{FF2B5EF4-FFF2-40B4-BE49-F238E27FC236}">
                  <a16:creationId xmlns:a16="http://schemas.microsoft.com/office/drawing/2014/main" id="{9EE19D2D-6798-354A-A926-2991253CBB5C}"/>
                </a:ext>
              </a:extLst>
            </p:cNvPr>
            <p:cNvCxnSpPr>
              <a:cxnSpLocks/>
              <a:stCxn id="53" idx="3"/>
              <a:endCxn id="54" idx="1"/>
            </p:cNvCxnSpPr>
            <p:nvPr/>
          </p:nvCxnSpPr>
          <p:spPr>
            <a:xfrm>
              <a:off x="5023945" y="1862958"/>
              <a:ext cx="2159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线箭头连接符 60">
              <a:extLst>
                <a:ext uri="{FF2B5EF4-FFF2-40B4-BE49-F238E27FC236}">
                  <a16:creationId xmlns:a16="http://schemas.microsoft.com/office/drawing/2014/main" id="{5310D50C-2BC5-0642-AB6A-A38619606B56}"/>
                </a:ext>
              </a:extLst>
            </p:cNvPr>
            <p:cNvCxnSpPr>
              <a:cxnSpLocks/>
              <a:stCxn id="54" idx="3"/>
              <a:endCxn id="55" idx="1"/>
            </p:cNvCxnSpPr>
            <p:nvPr/>
          </p:nvCxnSpPr>
          <p:spPr>
            <a:xfrm>
              <a:off x="5539390" y="1862958"/>
              <a:ext cx="2159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线箭头连接符 61">
              <a:extLst>
                <a:ext uri="{FF2B5EF4-FFF2-40B4-BE49-F238E27FC236}">
                  <a16:creationId xmlns:a16="http://schemas.microsoft.com/office/drawing/2014/main" id="{78CAA153-AD7E-AC4B-89EE-39BEF6532073}"/>
                </a:ext>
              </a:extLst>
            </p:cNvPr>
            <p:cNvCxnSpPr>
              <a:cxnSpLocks/>
              <a:stCxn id="55" idx="3"/>
            </p:cNvCxnSpPr>
            <p:nvPr/>
          </p:nvCxnSpPr>
          <p:spPr>
            <a:xfrm>
              <a:off x="6054835" y="1862958"/>
              <a:ext cx="2159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线箭头连接符 62">
              <a:extLst>
                <a:ext uri="{FF2B5EF4-FFF2-40B4-BE49-F238E27FC236}">
                  <a16:creationId xmlns:a16="http://schemas.microsoft.com/office/drawing/2014/main" id="{B219B2F9-C7BC-FA42-8271-DCEDD040D1F6}"/>
                </a:ext>
              </a:extLst>
            </p:cNvPr>
            <p:cNvCxnSpPr>
              <a:cxnSpLocks/>
              <a:stCxn id="56" idx="3"/>
            </p:cNvCxnSpPr>
            <p:nvPr/>
          </p:nvCxnSpPr>
          <p:spPr>
            <a:xfrm>
              <a:off x="6570280" y="1862958"/>
              <a:ext cx="2159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4C76E5C8-9C01-434E-A5AC-46277A41C781}"/>
                </a:ext>
              </a:extLst>
            </p:cNvPr>
            <p:cNvCxnSpPr>
              <a:cxnSpLocks/>
              <a:stCxn id="57" idx="3"/>
              <a:endCxn id="58" idx="1"/>
            </p:cNvCxnSpPr>
            <p:nvPr/>
          </p:nvCxnSpPr>
          <p:spPr>
            <a:xfrm>
              <a:off x="7085725" y="1862958"/>
              <a:ext cx="2159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线箭头连接符 64">
              <a:extLst>
                <a:ext uri="{FF2B5EF4-FFF2-40B4-BE49-F238E27FC236}">
                  <a16:creationId xmlns:a16="http://schemas.microsoft.com/office/drawing/2014/main" id="{D160CE38-F99A-EB42-84BB-D7D29F1D22E2}"/>
                </a:ext>
              </a:extLst>
            </p:cNvPr>
            <p:cNvCxnSpPr>
              <a:cxnSpLocks/>
              <a:stCxn id="58" idx="3"/>
              <a:endCxn id="59" idx="1"/>
            </p:cNvCxnSpPr>
            <p:nvPr/>
          </p:nvCxnSpPr>
          <p:spPr>
            <a:xfrm>
              <a:off x="7601170" y="1862958"/>
              <a:ext cx="2158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6" name="文本框 65">
            <a:extLst>
              <a:ext uri="{FF2B5EF4-FFF2-40B4-BE49-F238E27FC236}">
                <a16:creationId xmlns:a16="http://schemas.microsoft.com/office/drawing/2014/main" id="{2DDEFDFE-1ADF-D04F-85B8-58EA0BBE3FCA}"/>
              </a:ext>
            </a:extLst>
          </p:cNvPr>
          <p:cNvSpPr txBox="1"/>
          <p:nvPr/>
        </p:nvSpPr>
        <p:spPr>
          <a:xfrm>
            <a:off x="5149911" y="947030"/>
            <a:ext cx="3664879" cy="34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1200" dirty="0">
                <a:latin typeface="Hei" pitchFamily="2" charset="-122"/>
                <a:ea typeface="Hei" pitchFamily="2" charset="-122"/>
              </a:rPr>
              <a:t>判别模型（</a:t>
            </a:r>
            <a:r>
              <a:rPr kumimoji="1" lang="en-US" altLang="zh-CN" sz="1200" dirty="0">
                <a:latin typeface="Hei" pitchFamily="2" charset="-122"/>
                <a:ea typeface="Hei" pitchFamily="2" charset="-122"/>
              </a:rPr>
              <a:t>Discriminative Model</a:t>
            </a:r>
            <a:r>
              <a:rPr kumimoji="1" lang="zh-CN" altLang="en-US" sz="1200" dirty="0">
                <a:latin typeface="Hei" pitchFamily="2" charset="-122"/>
                <a:ea typeface="Hei" pitchFamily="2" charset="-122"/>
              </a:rPr>
              <a:t>，</a:t>
            </a:r>
            <a:r>
              <a:rPr kumimoji="1" lang="en-US" altLang="zh-CN" sz="1200" dirty="0">
                <a:latin typeface="Hei" pitchFamily="2" charset="-122"/>
                <a:ea typeface="Hei" pitchFamily="2" charset="-122"/>
              </a:rPr>
              <a:t>D</a:t>
            </a:r>
            <a:r>
              <a:rPr kumimoji="1" lang="zh-CN" altLang="en-US" sz="1200" dirty="0">
                <a:latin typeface="Hei" pitchFamily="2" charset="-122"/>
                <a:ea typeface="Hei" pitchFamily="2" charset="-122"/>
              </a:rPr>
              <a:t>）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ED06EC3C-8D85-4D40-B16A-0A716660A192}"/>
              </a:ext>
            </a:extLst>
          </p:cNvPr>
          <p:cNvSpPr txBox="1"/>
          <p:nvPr/>
        </p:nvSpPr>
        <p:spPr>
          <a:xfrm>
            <a:off x="3713770" y="3262554"/>
            <a:ext cx="3657601" cy="34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1200" dirty="0">
                <a:latin typeface="Hei" pitchFamily="2" charset="-122"/>
                <a:ea typeface="Hei" pitchFamily="2" charset="-122"/>
              </a:rPr>
              <a:t>生成模型（</a:t>
            </a:r>
            <a:r>
              <a:rPr kumimoji="1" lang="en-US" altLang="zh-CN" sz="1200" dirty="0">
                <a:latin typeface="Hei" pitchFamily="2" charset="-122"/>
                <a:ea typeface="Hei" pitchFamily="2" charset="-122"/>
              </a:rPr>
              <a:t>Generative Model</a:t>
            </a:r>
            <a:r>
              <a:rPr kumimoji="1" lang="zh-CN" altLang="en-US" sz="1200" dirty="0">
                <a:latin typeface="Hei" pitchFamily="2" charset="-122"/>
                <a:ea typeface="Hei" pitchFamily="2" charset="-122"/>
              </a:rPr>
              <a:t>，</a:t>
            </a:r>
            <a:r>
              <a:rPr kumimoji="1" lang="en-US" altLang="zh-CN" sz="1200" dirty="0">
                <a:latin typeface="Hei" pitchFamily="2" charset="-122"/>
                <a:ea typeface="Hei" pitchFamily="2" charset="-122"/>
              </a:rPr>
              <a:t>G</a:t>
            </a:r>
            <a:r>
              <a:rPr kumimoji="1" lang="zh-CN" altLang="en-US" sz="1200" dirty="0">
                <a:latin typeface="Hei" pitchFamily="2" charset="-122"/>
                <a:ea typeface="Hei" pitchFamily="2" charset="-122"/>
              </a:rPr>
              <a:t>）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37BB219-B286-9A46-BFEC-75CF3B71B584}"/>
              </a:ext>
            </a:extLst>
          </p:cNvPr>
          <p:cNvSpPr/>
          <p:nvPr/>
        </p:nvSpPr>
        <p:spPr>
          <a:xfrm>
            <a:off x="2745227" y="1154372"/>
            <a:ext cx="968543" cy="893982"/>
          </a:xfrm>
          <a:prstGeom prst="rect">
            <a:avLst/>
          </a:prstGeom>
          <a:scene3d>
            <a:camera prst="isometricOffAxis2Right"/>
            <a:lightRig rig="threePt" dir="t"/>
          </a:scene3d>
          <a:sp3d extrusionH="63500">
            <a:extrusionClr>
              <a:schemeClr val="bg1">
                <a:lumMod val="7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latin typeface="Hei" pitchFamily="2" charset="-122"/>
              <a:ea typeface="Hei" pitchFamily="2" charset="-122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71E1E7EE-0D70-C746-9489-00137F95E844}"/>
              </a:ext>
            </a:extLst>
          </p:cNvPr>
          <p:cNvSpPr/>
          <p:nvPr/>
        </p:nvSpPr>
        <p:spPr>
          <a:xfrm>
            <a:off x="2659502" y="2312485"/>
            <a:ext cx="968543" cy="89398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scene3d>
            <a:camera prst="isometricOffAxis2Right"/>
            <a:lightRig rig="threePt" dir="t"/>
          </a:scene3d>
          <a:sp3d extrusionH="63500">
            <a:extrusionClr>
              <a:schemeClr val="bg1">
                <a:lumMod val="7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latin typeface="Hei" pitchFamily="2" charset="-122"/>
              <a:ea typeface="Hei" pitchFamily="2" charset="-122"/>
            </a:endParaRPr>
          </a:p>
        </p:txBody>
      </p:sp>
      <p:cxnSp>
        <p:nvCxnSpPr>
          <p:cNvPr id="72" name="肘形连接符 71">
            <a:extLst>
              <a:ext uri="{FF2B5EF4-FFF2-40B4-BE49-F238E27FC236}">
                <a16:creationId xmlns:a16="http://schemas.microsoft.com/office/drawing/2014/main" id="{41BFEDC9-83EA-9846-A781-B73AE5952149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3239661" y="1569001"/>
            <a:ext cx="1917530" cy="6144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肘形连接符 72">
            <a:extLst>
              <a:ext uri="{FF2B5EF4-FFF2-40B4-BE49-F238E27FC236}">
                <a16:creationId xmlns:a16="http://schemas.microsoft.com/office/drawing/2014/main" id="{E620BE86-A4B7-A445-992B-EC1E5F3D5EC4}"/>
              </a:ext>
            </a:extLst>
          </p:cNvPr>
          <p:cNvCxnSpPr>
            <a:cxnSpLocks/>
          </p:cNvCxnSpPr>
          <p:nvPr/>
        </p:nvCxnSpPr>
        <p:spPr>
          <a:xfrm flipV="1">
            <a:off x="3143773" y="2373068"/>
            <a:ext cx="2003633" cy="355880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A0CACDAE-AF56-6F4D-A839-BE3E2229F784}"/>
              </a:ext>
            </a:extLst>
          </p:cNvPr>
          <p:cNvSpPr txBox="1"/>
          <p:nvPr/>
        </p:nvSpPr>
        <p:spPr>
          <a:xfrm>
            <a:off x="1444446" y="1332155"/>
            <a:ext cx="1418722" cy="621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1200" dirty="0">
                <a:latin typeface="Hei" pitchFamily="2" charset="-122"/>
                <a:ea typeface="Hei" pitchFamily="2" charset="-122"/>
              </a:rPr>
              <a:t>真实的样本</a:t>
            </a:r>
            <a:endParaRPr kumimoji="1" lang="en-US" altLang="zh-CN" sz="1200" dirty="0">
              <a:latin typeface="Hei" pitchFamily="2" charset="-122"/>
              <a:ea typeface="Hei" pitchFamily="2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zh-CN" altLang="en-US" sz="1200" dirty="0">
                <a:latin typeface="Hei" pitchFamily="2" charset="-122"/>
                <a:ea typeface="Hei" pitchFamily="2" charset="-122"/>
              </a:rPr>
              <a:t>（如图片、语音等）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24D51FD5-3BF6-D644-A9B7-93B0577E660D}"/>
              </a:ext>
            </a:extLst>
          </p:cNvPr>
          <p:cNvSpPr txBox="1"/>
          <p:nvPr/>
        </p:nvSpPr>
        <p:spPr>
          <a:xfrm>
            <a:off x="1444446" y="2551008"/>
            <a:ext cx="1418722" cy="621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1200" dirty="0">
                <a:latin typeface="Hei" pitchFamily="2" charset="-122"/>
                <a:ea typeface="Hei" pitchFamily="2" charset="-122"/>
              </a:rPr>
              <a:t>生成的样本</a:t>
            </a:r>
            <a:endParaRPr kumimoji="1" lang="en-US" altLang="zh-CN" sz="1200" dirty="0">
              <a:latin typeface="Hei" pitchFamily="2" charset="-122"/>
              <a:ea typeface="Hei" pitchFamily="2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zh-CN" altLang="en-US" sz="1200" dirty="0">
                <a:latin typeface="Hei" pitchFamily="2" charset="-122"/>
                <a:ea typeface="Hei" pitchFamily="2" charset="-122"/>
              </a:rPr>
              <a:t>（如图片、语音等）</a:t>
            </a:r>
          </a:p>
        </p:txBody>
      </p:sp>
      <p:cxnSp>
        <p:nvCxnSpPr>
          <p:cNvPr id="82" name="肘形连接符 81">
            <a:extLst>
              <a:ext uri="{FF2B5EF4-FFF2-40B4-BE49-F238E27FC236}">
                <a16:creationId xmlns:a16="http://schemas.microsoft.com/office/drawing/2014/main" id="{C1142F80-3B70-2147-B92A-D681FB127293}"/>
              </a:ext>
            </a:extLst>
          </p:cNvPr>
          <p:cNvCxnSpPr>
            <a:cxnSpLocks/>
            <a:stCxn id="37" idx="1"/>
            <a:endCxn id="70" idx="2"/>
          </p:cNvCxnSpPr>
          <p:nvPr/>
        </p:nvCxnSpPr>
        <p:spPr>
          <a:xfrm rot="10800000">
            <a:off x="3143774" y="3206468"/>
            <a:ext cx="569996" cy="1300463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20FF4B71-C763-8A4B-BAA8-1117618D0354}"/>
              </a:ext>
            </a:extLst>
          </p:cNvPr>
          <p:cNvCxnSpPr>
            <a:cxnSpLocks/>
            <a:endCxn id="37" idx="3"/>
          </p:cNvCxnSpPr>
          <p:nvPr/>
        </p:nvCxnSpPr>
        <p:spPr>
          <a:xfrm flipH="1">
            <a:off x="7371370" y="4506930"/>
            <a:ext cx="1030888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C7445D67-E183-DD45-B960-F964D89C99C9}"/>
              </a:ext>
            </a:extLst>
          </p:cNvPr>
          <p:cNvSpPr txBox="1"/>
          <p:nvPr/>
        </p:nvSpPr>
        <p:spPr>
          <a:xfrm>
            <a:off x="7394802" y="4132566"/>
            <a:ext cx="1030888" cy="344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1200" dirty="0">
                <a:latin typeface="Hei" pitchFamily="2" charset="-122"/>
                <a:ea typeface="Hei" pitchFamily="2" charset="-122"/>
              </a:rPr>
              <a:t>噪音</a:t>
            </a:r>
          </a:p>
        </p:txBody>
      </p:sp>
      <p:cxnSp>
        <p:nvCxnSpPr>
          <p:cNvPr id="97" name="直线箭头连接符 96">
            <a:extLst>
              <a:ext uri="{FF2B5EF4-FFF2-40B4-BE49-F238E27FC236}">
                <a16:creationId xmlns:a16="http://schemas.microsoft.com/office/drawing/2014/main" id="{BBE6765D-2BB6-BE49-98F1-DDAE8E1EF3B2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8814791" y="2183493"/>
            <a:ext cx="11354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7A97F4A5-38E6-D944-AB25-9CB2BFCA3C51}"/>
              </a:ext>
            </a:extLst>
          </p:cNvPr>
          <p:cNvSpPr txBox="1"/>
          <p:nvPr/>
        </p:nvSpPr>
        <p:spPr>
          <a:xfrm>
            <a:off x="8847932" y="1840561"/>
            <a:ext cx="1102270" cy="621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1200" dirty="0">
                <a:latin typeface="Hei" pitchFamily="2" charset="-122"/>
                <a:ea typeface="Hei" pitchFamily="2" charset="-122"/>
              </a:rPr>
              <a:t>真实样本</a:t>
            </a:r>
            <a:endParaRPr kumimoji="1" lang="en-US" altLang="zh-CN" sz="1200" dirty="0">
              <a:latin typeface="Hei" pitchFamily="2" charset="-122"/>
              <a:ea typeface="Hei" pitchFamily="2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zh-CN" altLang="en-US" sz="1200" dirty="0">
                <a:latin typeface="Hei" pitchFamily="2" charset="-122"/>
                <a:ea typeface="Hei" pitchFamily="2" charset="-122"/>
              </a:rPr>
              <a:t>或 生成样本</a:t>
            </a:r>
          </a:p>
        </p:txBody>
      </p:sp>
    </p:spTree>
    <p:extLst>
      <p:ext uri="{BB962C8B-B14F-4D97-AF65-F5344CB8AC3E}">
        <p14:creationId xmlns:p14="http://schemas.microsoft.com/office/powerpoint/2010/main" val="834049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sz="1400" dirty="0" smtClean="0"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txDef>
      <a:spPr>
        <a:noFill/>
      </a:spPr>
      <a:bodyPr wrap="square" rtlCol="0">
        <a:spAutoFit/>
      </a:bodyPr>
      <a:lstStyle>
        <a:defPPr algn="ctr">
          <a:lnSpc>
            <a:spcPct val="150000"/>
          </a:lnSpc>
          <a:defRPr kumimoji="1" sz="1200" dirty="0">
            <a:latin typeface="Hei" pitchFamily="2" charset="-122"/>
            <a:ea typeface="Hei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34755</TotalTime>
  <Words>63</Words>
  <Application>Microsoft Macintosh PowerPoint</Application>
  <PresentationFormat>宽屏</PresentationFormat>
  <Paragraphs>13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Hei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Li, Mingjun</dc:creator>
  <cp:lastModifiedBy>Li, Mingjun</cp:lastModifiedBy>
  <cp:revision>1991</cp:revision>
  <dcterms:created xsi:type="dcterms:W3CDTF">2018-06-04T02:20:13Z</dcterms:created>
  <dcterms:modified xsi:type="dcterms:W3CDTF">2019-05-19T09:43:47Z</dcterms:modified>
</cp:coreProperties>
</file>