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2" Type="http://schemas.openxmlformats.org/officeDocument/2006/relationships/tableStyles" Target="tableStyles.xml"/><Relationship Id="rId13" Type="http://schemas.openxmlformats.org/officeDocument/2006/relationships/theme" Target="theme/theme1.xml"/><Relationship Id="rId11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2017-04-07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2017-04-07</a:t>
            </a:fld>
            <a:endParaRPr/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2017-04-07</a:t>
            </a:fld>
            <a:endParaRPr/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2017-04-07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2017-04-07</a:t>
            </a:fld>
            <a:endParaRPr/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2017-04-07</a:t>
            </a:fld>
            <a:endParaRPr/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2017-04-07</a:t>
            </a:fld>
            <a:endParaRPr/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2017-04-07</a:t>
            </a:fld>
            <a:endParaRPr/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2017-04-07</a:t>
            </a:fld>
            <a:endParaRPr/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2017-04-07</a:t>
            </a:fld>
            <a:endParaRPr/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2017-04-07</a:t>
            </a:fld>
            <a:endParaRPr/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2017-04-07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>
            <p:ph type="ctrTitle"/>
          </p:nvPr>
        </p:nvSpPr>
        <p:spPr>
          <a:xfrm>
            <a:off x="685800" y="3421087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4400">
                <a:solidFill>
                  <a:schemeClr val="tx1">
                    <a:alpha val="100000"/>
                  </a:schemeClr>
                </a:solidFill>
                <a:latin typeface="+mj-lt"/>
              </a:rPr>
              <a:t>Book scrap </a:t>
            </a:r>
            <a:r>
              <a:rPr lang="ko-KR" altLang="ko-KR" sz="4400">
                <a:solidFill>
                  <a:schemeClr val="tx1">
                    <a:alpha val="100000"/>
                  </a:schemeClr>
                </a:solidFill>
                <a:ea typeface="맑은 고딕"/>
              </a:rPr>
              <a:t>앱</a:t>
            </a:r>
            <a:r>
              <a:rPr lang="en-US" altLang="ko-KR" sz="4400">
                <a:solidFill>
                  <a:schemeClr val="tx1">
                    <a:alpha val="100000"/>
                  </a:schemeClr>
                </a:solidFill>
                <a:latin typeface="+mj-lt"/>
              </a:rPr>
              <a:t> </a:t>
            </a:r>
            <a:r>
              <a:rPr lang="ko-KR" altLang="ko-KR" sz="4400">
                <a:solidFill>
                  <a:schemeClr val="tx1">
                    <a:alpha val="100000"/>
                  </a:schemeClr>
                </a:solidFill>
                <a:ea typeface="맑은 고딕"/>
              </a:rPr>
              <a:t>제</a:t>
            </a:r>
            <a:r>
              <a:rPr lang="ko-KR" altLang="ko-KR" sz="4400">
                <a:solidFill>
                  <a:schemeClr val="tx1">
                    <a:alpha val="100000"/>
                  </a:schemeClr>
                </a:solidFill>
                <a:ea typeface="맑은 고딕"/>
              </a:rPr>
              <a:t>작</a:t>
            </a:r>
          </a:p>
        </p:txBody>
      </p:sp>
      <p:sp>
        <p:nvSpPr>
          <p:cNvPr id="4" name="slide1_shape2"/>
          <p:cNvSpPr/>
          <p:nvPr>
            <p:ph type="subTitle" idx="1"/>
          </p:nvPr>
        </p:nvSpPr>
        <p:spPr>
          <a:xfrm>
            <a:off x="1371600" y="5176862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 defTabSz="914400" latinLnBrk="1">
              <a:spcBef>
                <a:spcPct val="20000"/>
              </a:spcBef>
              <a:buNone/>
            </a:pPr>
            <a:r>
              <a:rPr lang="ko-KR" altLang="en-US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이민지</a:t>
            </a:r>
            <a:endParaRPr sz="3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slide1_picture1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3306" y="1193990"/>
            <a:ext cx="1729181" cy="1949258"/>
          </a:xfrm>
          <a:prstGeom prst="rect">
            <a:avLst/>
          </a:prstGeom>
        </p:spPr>
      </p:pic>
      <p:sp>
        <p:nvSpPr>
          <p:cNvPr id="6" name="slide1_shape3"/>
          <p:cNvSpPr/>
          <p:nvPr/>
        </p:nvSpPr>
        <p:spPr>
          <a:xfrm>
            <a:off x="5929322" y="214290"/>
            <a:ext cx="2887329" cy="369332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안드로이드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세미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프로젝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defTabSz="914400" latinLnBrk="1">
              <a:spcBef>
                <a:spcPct val="0"/>
              </a:spcBef>
              <a:buNone/>
            </a:pPr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제작이유</a:t>
            </a:r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]</a:t>
            </a:r>
            <a:endParaRPr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2_shape2"/>
          <p:cNvSpPr/>
          <p:nvPr>
            <p:ph idx="1"/>
          </p:nvPr>
        </p:nvSpPr>
        <p:spPr>
          <a:xfrm>
            <a:off x="457200" y="1600201"/>
            <a:ext cx="8229600" cy="247174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l" marL="342900" indent="-342900" lvl="0" defTabSz="914400" latinLnBrk="1">
              <a:spcBef>
                <a:spcPct val="20000"/>
              </a:spcBef>
              <a:buFont typeface="Arial" pitchFamily="2" charset="2"/>
              <a:buChar char="•"/>
            </a:pPr>
            <a:r>
              <a:rPr lang="ko-KR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읽고</a:t>
            </a:r>
            <a:r>
              <a:rPr lang="en-US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싶은</a:t>
            </a:r>
            <a:r>
              <a:rPr lang="en-US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책을</a:t>
            </a:r>
            <a:r>
              <a:rPr lang="en-US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정리</a:t>
            </a:r>
            <a:r>
              <a:rPr lang="en-US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lang="ko-KR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기억하기</a:t>
            </a:r>
            <a:r>
              <a:rPr lang="en-US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위해</a:t>
            </a:r>
            <a:endParaRPr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lvl="0" defTabSz="914400" latinLnBrk="1">
              <a:spcBef>
                <a:spcPct val="20000"/>
              </a:spcBef>
              <a:buFont typeface="Arial" pitchFamily="2" charset="2"/>
              <a:buChar char="•"/>
            </a:pPr>
            <a:r>
              <a:rPr lang="ko-KR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책</a:t>
            </a:r>
            <a:r>
              <a:rPr lang="en-US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읽는</a:t>
            </a:r>
            <a:r>
              <a:rPr lang="en-US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동기부여</a:t>
            </a:r>
            <a:endParaRPr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lvl="0" defTabSz="914400" latinLnBrk="1">
              <a:spcBef>
                <a:spcPct val="20000"/>
              </a:spcBef>
              <a:buFont typeface="Arial" pitchFamily="2" charset="2"/>
              <a:buChar char="•"/>
            </a:pPr>
            <a:r>
              <a:rPr lang="ko-KR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진도체크</a:t>
            </a:r>
            <a:endParaRPr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lvl="0" defTabSz="914400" latinLnBrk="1">
              <a:spcBef>
                <a:spcPct val="20000"/>
              </a:spcBef>
              <a:buFont typeface="Arial" pitchFamily="2" charset="2"/>
              <a:buChar char="•"/>
            </a:pPr>
            <a:r>
              <a:rPr lang="ko-KR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기간을</a:t>
            </a:r>
            <a:r>
              <a:rPr lang="en-US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설정하여</a:t>
            </a:r>
            <a:r>
              <a:rPr lang="en-US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학습동기부여</a:t>
            </a:r>
            <a:endParaRPr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lvl="0" defTabSz="914400" latinLnBrk="1">
              <a:spcBef>
                <a:spcPct val="20000"/>
              </a:spcBef>
              <a:buFont typeface="Arial" pitchFamily="2" charset="2"/>
              <a:buChar char="•"/>
            </a:pPr>
            <a:endParaRPr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2_shape3"/>
          <p:cNvSpPr/>
          <p:nvPr/>
        </p:nvSpPr>
        <p:spPr>
          <a:xfrm>
            <a:off x="571472" y="4143380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marL="0" indent="0" lvl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4400" i="0" b="0" strike="noStrike" baseline="0" cap="none" spc="0" kern="1200">
                <a:ln>
                  <a:noFill/>
                </a:ln>
                <a:solidFill>
                  <a:schemeClr val="tx1"/>
                </a:solidFill>
                <a:effectLst xmlns:a="http://schemas.openxmlformats.org/drawingml/2006/main"/>
                <a:latin typeface="+mj-lt"/>
                <a:ea typeface="+mj-ea"/>
                <a:cs typeface="+mj-cs"/>
              </a:rPr>
              <a:t>[</a:t>
            </a:r>
            <a:r>
              <a:rPr lang="ko-KR" altLang="en-US" sz="4400" i="0" b="0" strike="noStrike" baseline="0" cap="none" spc="0" kern="1200">
                <a:ln>
                  <a:noFill/>
                </a:ln>
                <a:solidFill>
                  <a:schemeClr val="tx1"/>
                </a:solidFill>
                <a:effectLst xmlns:a="http://schemas.openxmlformats.org/drawingml/2006/main"/>
                <a:latin typeface="+mj-lt"/>
                <a:ea typeface="+mj-ea"/>
                <a:cs typeface="+mj-cs"/>
              </a:rPr>
              <a:t>개발기간</a:t>
            </a:r>
            <a:r>
              <a:rPr lang="en-US" altLang="ko-KR" sz="4400" i="0" b="0" strike="noStrike" baseline="0" cap="none" spc="0" kern="1200">
                <a:ln>
                  <a:noFill/>
                </a:ln>
                <a:solidFill>
                  <a:schemeClr val="tx1"/>
                </a:solidFill>
                <a:effectLst xmlns:a="http://schemas.openxmlformats.org/drawingml/2006/main"/>
                <a:latin typeface="+mj-lt"/>
                <a:ea typeface="+mj-ea"/>
                <a:cs typeface="+mj-cs"/>
              </a:rPr>
              <a:t>]</a:t>
            </a:r>
            <a:endParaRPr sz="4400" i="0" b="0" strike="noStrike" baseline="0" cap="none" spc="0" kern="1200">
              <a:ln>
                <a:noFill/>
              </a:ln>
              <a:solidFill>
                <a:schemeClr val="tx1"/>
              </a:solidFill>
              <a:effectLst xmlns:a="http://schemas.openxmlformats.org/drawingml/2006/main"/>
              <a:latin typeface="+mj-lt"/>
              <a:ea typeface="+mj-ea"/>
              <a:cs typeface="+mj-cs"/>
            </a:endParaRPr>
          </a:p>
        </p:txBody>
      </p:sp>
      <p:sp>
        <p:nvSpPr>
          <p:cNvPr id="6" name="slide2_shape4"/>
          <p:cNvSpPr/>
          <p:nvPr/>
        </p:nvSpPr>
        <p:spPr>
          <a:xfrm>
            <a:off x="428596" y="5314976"/>
            <a:ext cx="8229600" cy="1114420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l" marL="342900" indent="-342900" lvl="0" defTabSz="914400" latinLnBrk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2" charset="2"/>
              <a:buChar char="•"/>
              <a:tabLst/>
            </a:pPr>
            <a:r>
              <a:rPr lang="en-US" altLang="ko-KR" sz="3200" i="0" b="0" strike="noStrike" baseline="0" cap="none" spc="0" kern="1200">
                <a:ln>
                  <a:noFill/>
                </a:ln>
                <a:solidFill>
                  <a:schemeClr val="tx1"/>
                </a:solidFill>
                <a:effectLst xmlns:a="http://schemas.openxmlformats.org/drawingml/2006/main"/>
                <a:latin typeface="+mn-lt"/>
                <a:ea typeface="+mn-ea"/>
                <a:cs typeface="+mn-cs"/>
              </a:rPr>
              <a:t>2017-03-31 ~</a:t>
            </a:r>
            <a:r>
              <a:rPr lang="en-US" altLang="ko-KR" sz="3200" i="0" b="0" strike="noStrike" cap="none" spc="0" kern="1200">
                <a:ln>
                  <a:noFill/>
                </a:ln>
                <a:solidFill>
                  <a:schemeClr val="tx1"/>
                </a:solidFill>
                <a:effectLst xmlns:a="http://schemas.openxmlformats.org/drawingml/2006/main"/>
                <a:latin typeface="+mn-lt"/>
                <a:ea typeface="+mn-ea"/>
                <a:cs typeface="+mn-cs"/>
              </a:rPr>
              <a:t> 2017-04-07 : 1</a:t>
            </a:r>
            <a:r>
              <a:rPr lang="ko-KR" altLang="en-US" sz="3200" i="0" b="0" strike="noStrike" cap="none" spc="0" kern="1200">
                <a:ln>
                  <a:noFill/>
                </a:ln>
                <a:solidFill>
                  <a:schemeClr val="tx1"/>
                </a:solidFill>
                <a:effectLst xmlns:a="http://schemas.openxmlformats.org/drawingml/2006/main"/>
                <a:latin typeface="+mn-lt"/>
                <a:ea typeface="+mn-ea"/>
                <a:cs typeface="+mn-cs"/>
              </a:rPr>
              <a:t>차완료</a:t>
            </a:r>
            <a:endParaRPr sz="3200" i="0" b="0" strike="noStrike" cap="none" spc="0" kern="1200">
              <a:ln>
                <a:noFill/>
              </a:ln>
              <a:solidFill>
                <a:schemeClr val="tx1"/>
              </a:solidFill>
              <a:effectLst xmlns:a="http://schemas.openxmlformats.org/drawingml/2006/main"/>
              <a:latin typeface="+mn-lt"/>
              <a:ea typeface="+mn-ea"/>
              <a:cs typeface="+mn-cs"/>
            </a:endParaRPr>
          </a:p>
          <a:p>
            <a:pPr algn="l" marL="342900" indent="-342900" lvl="0" defTabSz="914400" latinLnBrk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2" charset="2"/>
              <a:buChar char="•"/>
              <a:tabLst/>
            </a:pPr>
            <a:r>
              <a:rPr lang="en-US" altLang="ko-KR" sz="3200" baseline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2017-04-08</a:t>
            </a:r>
            <a:r>
              <a:rPr lang="en-US" altLang="ko-KR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ko-KR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안드로이드마켓등록</a:t>
            </a:r>
            <a:endParaRPr sz="3200" i="0" b="0" strike="noStrike" baseline="0" cap="none" spc="0" kern="1200">
              <a:ln>
                <a:noFill/>
              </a:ln>
              <a:solidFill>
                <a:schemeClr val="tx1"/>
              </a:solidFill>
              <a:effectLst xmlns:a="http://schemas.openxmlformats.org/drawingml/2006/main"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>
            <p:ph type="title"/>
          </p:nvPr>
        </p:nvSpPr>
        <p:spPr>
          <a:xfrm>
            <a:off x="0" y="714356"/>
            <a:ext cx="4429156" cy="654032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/>
          <a:p>
            <a:pPr algn="ctr" defTabSz="914400" latinLnBrk="1">
              <a:spcBef>
                <a:spcPct val="0"/>
              </a:spcBef>
              <a:buNone/>
            </a:pP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메인</a:t>
            </a:r>
            <a:r>
              <a:rPr lang="en-US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</a:t>
            </a:r>
            <a:r>
              <a:rPr lang="en-US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MainActivity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sz="2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lide3_picture1" descr="C:\Users\MJ\Desktop\프로젝트백업\Screenshot_20170407-1818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1524071"/>
            <a:ext cx="2678878" cy="4762449"/>
          </a:xfrm>
          <a:prstGeom prst="rect">
            <a:avLst/>
          </a:prstGeom>
          <a:noFill/>
        </p:spPr>
      </p:pic>
      <p:pic>
        <p:nvPicPr>
          <p:cNvPr id="5" name="slide3_picture2" descr="C:\Users\MJ\Desktop\프로젝트백업\Screenshot_20170407-1826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4678" y="1500174"/>
            <a:ext cx="2683390" cy="4770471"/>
          </a:xfrm>
          <a:prstGeom prst="rect">
            <a:avLst/>
          </a:prstGeom>
          <a:noFill/>
        </p:spPr>
      </p:pic>
      <p:sp>
        <p:nvSpPr>
          <p:cNvPr id="6" name="slide3_shape2"/>
          <p:cNvSpPr/>
          <p:nvPr/>
        </p:nvSpPr>
        <p:spPr>
          <a:xfrm>
            <a:off x="357158" y="1714488"/>
            <a:ext cx="538154" cy="538154"/>
          </a:xfrm>
          <a:prstGeom prst="ellipse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3_shape3"/>
          <p:cNvSpPr/>
          <p:nvPr/>
        </p:nvSpPr>
        <p:spPr>
          <a:xfrm>
            <a:off x="6072198" y="1571612"/>
            <a:ext cx="2725426" cy="4616648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>
              <a:buFontTx/>
              <a:buChar char="-"/>
            </a:pP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알람기능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on/off</a:t>
            </a:r>
          </a:p>
          <a:p>
            <a:pPr algn="l" marL="0" defTabSz="914400" latinLnBrk="1">
              <a:buFontTx/>
              <a:buChar char="-"/>
            </a:pP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책읽는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알람설정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설정하면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아이콘이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노란색으로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변경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매일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정해진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알람이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뜸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검색기능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북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실시간으로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불러옴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독서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메인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설정기능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읽고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싶은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책을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메인으로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설정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빠르게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확인가능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전체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페이지를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읽은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경우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읽기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버튼이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완료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버튼으로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바뀜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3_shape4"/>
          <p:cNvSpPr/>
          <p:nvPr/>
        </p:nvSpPr>
        <p:spPr>
          <a:xfrm>
            <a:off x="1357290" y="3143248"/>
            <a:ext cx="1785950" cy="500066"/>
          </a:xfrm>
          <a:prstGeom prst="round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" name="slide3_shape5"/>
          <p:cNvCxnSpPr>
            <a:stCxn id="8" idx="2"/>
          </p:cNvCxnSpPr>
          <p:nvPr/>
        </p:nvCxnSpPr>
        <p:spPr>
          <a:xfrm flipH="1" rot="16200000">
            <a:off x="3518289" y="2375289"/>
            <a:ext cx="1214446" cy="3750495"/>
          </a:xfrm>
          <a:prstGeom prst="straightConnector1">
            <a:avLst/>
          </a:prstGeom>
          <a:ln w="28575" cap="flat">
            <a:solidFill>
              <a:schemeClr val="accent1">
                <a:shade val="95000"/>
                <a:satMod val="10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3_shape6"/>
          <p:cNvSpPr/>
          <p:nvPr/>
        </p:nvSpPr>
        <p:spPr>
          <a:xfrm>
            <a:off x="428596" y="2143116"/>
            <a:ext cx="2786082" cy="500066"/>
          </a:xfrm>
          <a:prstGeom prst="round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lide3_shape7"/>
          <p:cNvCxnSpPr/>
          <p:nvPr/>
        </p:nvCxnSpPr>
        <p:spPr>
          <a:xfrm>
            <a:off x="2928926" y="2643182"/>
            <a:ext cx="3071834" cy="1000132"/>
          </a:xfrm>
          <a:prstGeom prst="straightConnector1">
            <a:avLst/>
          </a:prstGeom>
          <a:ln w="28575" cap="flat">
            <a:solidFill>
              <a:schemeClr val="accent1">
                <a:shade val="95000"/>
                <a:satMod val="10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3_shape8"/>
          <p:cNvCxnSpPr>
            <a:stCxn id="6" idx="7"/>
          </p:cNvCxnSpPr>
          <p:nvPr/>
        </p:nvCxnSpPr>
        <p:spPr>
          <a:xfrm flipH="1" rot="16200000">
            <a:off x="3162283" y="-552484"/>
            <a:ext cx="492693" cy="5184259"/>
          </a:xfrm>
          <a:prstGeom prst="straightConnector1">
            <a:avLst/>
          </a:prstGeom>
          <a:ln w="28575" cap="flat">
            <a:solidFill>
              <a:schemeClr val="accent1">
                <a:shade val="95000"/>
                <a:satMod val="10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3_shape9"/>
          <p:cNvSpPr/>
          <p:nvPr/>
        </p:nvSpPr>
        <p:spPr>
          <a:xfrm>
            <a:off x="7358082" y="214290"/>
            <a:ext cx="1568058" cy="461665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Book </a:t>
            </a:r>
            <a:r>
              <a:rPr lang="en-US" altLang="ko-KR"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scrap</a:t>
            </a:r>
            <a:endParaRPr sz="1800" b="1" kern="12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>
            <p:ph type="title"/>
          </p:nvPr>
        </p:nvSpPr>
        <p:spPr>
          <a:xfrm>
            <a:off x="-571536" y="500042"/>
            <a:ext cx="6286544" cy="654032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/>
          <a:p>
            <a:pPr algn="ctr" defTabSz="914400" latinLnBrk="1">
              <a:spcBef>
                <a:spcPct val="0"/>
              </a:spcBef>
              <a:buNone/>
            </a:pP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검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색</a:t>
            </a:r>
            <a:r>
              <a:rPr lang="en-US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</a:t>
            </a:r>
            <a:r>
              <a:rPr lang="en-US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BookSearchActivity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sz="2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4_shape2"/>
          <p:cNvSpPr/>
          <p:nvPr/>
        </p:nvSpPr>
        <p:spPr>
          <a:xfrm>
            <a:off x="7358082" y="214290"/>
            <a:ext cx="1568058" cy="461665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Book </a:t>
            </a:r>
            <a:r>
              <a:rPr lang="en-US" altLang="ko-KR"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scrap</a:t>
            </a:r>
            <a:endParaRPr sz="1800" b="1" kern="12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slide4_picture1" descr="C:\Users\MJ\Desktop\프로젝트백업\Screenshot_20170407-1819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357298"/>
            <a:ext cx="2826228" cy="5024406"/>
          </a:xfrm>
          <a:prstGeom prst="rect">
            <a:avLst/>
          </a:prstGeom>
          <a:noFill/>
        </p:spPr>
      </p:pic>
      <p:pic>
        <p:nvPicPr>
          <p:cNvPr id="6" name="slide4_picture2" descr="C:\Users\MJ\Desktop\프로젝트백업\Screenshot_20170407-18192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4678" y="1357298"/>
            <a:ext cx="2786082" cy="4953034"/>
          </a:xfrm>
          <a:prstGeom prst="rect">
            <a:avLst/>
          </a:prstGeom>
          <a:noFill/>
        </p:spPr>
      </p:pic>
      <p:sp>
        <p:nvSpPr>
          <p:cNvPr id="7" name="slide4_shape3"/>
          <p:cNvSpPr/>
          <p:nvPr/>
        </p:nvSpPr>
        <p:spPr>
          <a:xfrm>
            <a:off x="6072198" y="2928934"/>
            <a:ext cx="2904962" cy="2031325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검색기능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북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실시간으로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불러옴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별표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혹은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스크랩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등록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버튼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스크랩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기능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상세보기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링크로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연결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5357818" y="1500174"/>
            <a:ext cx="538154" cy="538154"/>
          </a:xfrm>
          <a:prstGeom prst="ellipse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3214678" y="4071942"/>
            <a:ext cx="2786082" cy="500066"/>
          </a:xfrm>
          <a:prstGeom prst="round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>
            <p:ph type="title"/>
          </p:nvPr>
        </p:nvSpPr>
        <p:spPr>
          <a:xfrm>
            <a:off x="-1000164" y="500042"/>
            <a:ext cx="6286544" cy="654032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/>
          <a:p>
            <a:pPr algn="ctr" defTabSz="914400" latinLnBrk="1">
              <a:spcBef>
                <a:spcPct val="0"/>
              </a:spcBef>
              <a:buNone/>
            </a:pP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스크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랩</a:t>
            </a:r>
            <a:r>
              <a:rPr lang="en-US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리스트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읽기설정</a:t>
            </a:r>
            <a:endParaRPr sz="2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5_shape2"/>
          <p:cNvSpPr/>
          <p:nvPr/>
        </p:nvSpPr>
        <p:spPr>
          <a:xfrm>
            <a:off x="7358082" y="214290"/>
            <a:ext cx="1568058" cy="461665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Book </a:t>
            </a:r>
            <a:r>
              <a:rPr lang="en-US" altLang="ko-KR"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scrap</a:t>
            </a:r>
            <a:endParaRPr sz="1800" b="1" kern="12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slide5_picture1" descr="C:\Users\MJ\Desktop\프로젝트백업\Screenshot_20170407-1818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1357298"/>
            <a:ext cx="2812858" cy="5000636"/>
          </a:xfrm>
          <a:prstGeom prst="rect">
            <a:avLst/>
          </a:prstGeom>
          <a:noFill/>
        </p:spPr>
      </p:pic>
      <p:pic>
        <p:nvPicPr>
          <p:cNvPr id="6" name="slide5_picture2" descr="C:\Users\MJ\Desktop\프로젝트백업\Screenshot_20170407-1818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3" y="1357298"/>
            <a:ext cx="2812871" cy="5000660"/>
          </a:xfrm>
          <a:prstGeom prst="rect">
            <a:avLst/>
          </a:prstGeom>
          <a:noFill/>
        </p:spPr>
      </p:pic>
      <p:sp>
        <p:nvSpPr>
          <p:cNvPr id="7" name="slide5_shape3"/>
          <p:cNvSpPr/>
          <p:nvPr/>
        </p:nvSpPr>
        <p:spPr>
          <a:xfrm>
            <a:off x="2571736" y="2571744"/>
            <a:ext cx="785818" cy="1000132"/>
          </a:xfrm>
          <a:prstGeom prst="round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5_shape4"/>
          <p:cNvSpPr/>
          <p:nvPr/>
        </p:nvSpPr>
        <p:spPr>
          <a:xfrm>
            <a:off x="6215074" y="2928934"/>
            <a:ext cx="2401410" cy="203132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스크랩된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목록에서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읽기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버튼을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클릭하면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읽기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세팅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페이지로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연결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페이지수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시작기간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종료기간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설정후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독서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목록으로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C:\Users\MJ\Desktop\프로젝트백업\Screenshot_20170407-1819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83" y="1571612"/>
            <a:ext cx="2611951" cy="4643470"/>
          </a:xfrm>
          <a:prstGeom prst="rect">
            <a:avLst/>
          </a:prstGeom>
          <a:noFill/>
        </p:spPr>
      </p:pic>
      <p:pic>
        <p:nvPicPr>
          <p:cNvPr id="4" name="slide6_picture2" descr="C:\Users\MJ\Desktop\프로젝트백업\Screenshot_20170407-1819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1571612"/>
            <a:ext cx="2643206" cy="4699034"/>
          </a:xfrm>
          <a:prstGeom prst="rect">
            <a:avLst/>
          </a:prstGeom>
          <a:noFill/>
        </p:spPr>
      </p:pic>
      <p:sp>
        <p:nvSpPr>
          <p:cNvPr id="5" name="slide6_shape1"/>
          <p:cNvSpPr/>
          <p:nvPr>
            <p:ph type="title"/>
          </p:nvPr>
        </p:nvSpPr>
        <p:spPr>
          <a:xfrm>
            <a:off x="71406" y="631828"/>
            <a:ext cx="6286544" cy="654032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/>
          <a:p>
            <a:pPr algn="ctr" defTabSz="914400" latinLnBrk="1">
              <a:spcBef>
                <a:spcPct val="0"/>
              </a:spcBef>
              <a:buNone/>
            </a:pP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독서목록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메인에</a:t>
            </a:r>
            <a:r>
              <a:rPr lang="en-US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나올</a:t>
            </a:r>
            <a:r>
              <a:rPr lang="en-US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독서리스트</a:t>
            </a:r>
            <a:r>
              <a:rPr lang="en-US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설정</a:t>
            </a:r>
            <a:endParaRPr sz="2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6_shape2"/>
          <p:cNvSpPr/>
          <p:nvPr/>
        </p:nvSpPr>
        <p:spPr>
          <a:xfrm>
            <a:off x="7358082" y="214290"/>
            <a:ext cx="1568058" cy="461665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Book </a:t>
            </a:r>
            <a:r>
              <a:rPr lang="en-US" altLang="ko-KR"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scrap</a:t>
            </a:r>
            <a:endParaRPr sz="1800" b="1" kern="12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6_shape3"/>
          <p:cNvSpPr/>
          <p:nvPr/>
        </p:nvSpPr>
        <p:spPr>
          <a:xfrm>
            <a:off x="6215074" y="2928934"/>
            <a:ext cx="2401410" cy="3970318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독서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목록에서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별표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클릭시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메인으로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설정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개만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가능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완료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미루기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메인과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동일하게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동작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리스트를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클릭시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화면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가능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진행중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완료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대기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표시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진행률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(%)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표시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6_shape4"/>
          <p:cNvSpPr/>
          <p:nvPr/>
        </p:nvSpPr>
        <p:spPr>
          <a:xfrm>
            <a:off x="285720" y="2714620"/>
            <a:ext cx="2857520" cy="1143008"/>
          </a:xfrm>
          <a:prstGeom prst="round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6_shape5"/>
          <p:cNvSpPr/>
          <p:nvPr/>
        </p:nvSpPr>
        <p:spPr>
          <a:xfrm>
            <a:off x="285720" y="3929066"/>
            <a:ext cx="538154" cy="538154"/>
          </a:xfrm>
          <a:prstGeom prst="ellipse">
            <a:avLst/>
          </a:prstGeom>
          <a:noFill/>
          <a:ln w="25400" cap="flat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lide6_shape6"/>
          <p:cNvCxnSpPr>
            <a:stCxn id="9" idx="6"/>
          </p:cNvCxnSpPr>
          <p:nvPr/>
        </p:nvCxnSpPr>
        <p:spPr>
          <a:xfrm flipV="1">
            <a:off x="823874" y="3429000"/>
            <a:ext cx="5319762" cy="769143"/>
          </a:xfrm>
          <a:prstGeom prst="straightConnector1">
            <a:avLst/>
          </a:prstGeom>
          <a:ln w="9525" cap="flat">
            <a:solidFill>
              <a:schemeClr val="accent1">
                <a:shade val="95000"/>
                <a:satMod val="10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6_shape7"/>
          <p:cNvSpPr/>
          <p:nvPr/>
        </p:nvSpPr>
        <p:spPr>
          <a:xfrm>
            <a:off x="3357554" y="5000636"/>
            <a:ext cx="642942" cy="1071570"/>
          </a:xfrm>
          <a:prstGeom prst="roundRect">
            <a:avLst/>
          </a:prstGeom>
          <a:noFill/>
          <a:ln w="25400" cap="flat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lide6_shape8"/>
          <p:cNvCxnSpPr>
            <a:stCxn id="11" idx="3"/>
          </p:cNvCxnSpPr>
          <p:nvPr/>
        </p:nvCxnSpPr>
        <p:spPr>
          <a:xfrm>
            <a:off x="4000496" y="5536421"/>
            <a:ext cx="2286016" cy="178595"/>
          </a:xfrm>
          <a:prstGeom prst="straightConnector1">
            <a:avLst/>
          </a:prstGeom>
          <a:ln w="9525" cap="flat">
            <a:solidFill>
              <a:schemeClr val="accent1">
                <a:shade val="95000"/>
                <a:satMod val="10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/>
        </p:nvSpPr>
        <p:spPr>
          <a:xfrm>
            <a:off x="-785850" y="428604"/>
            <a:ext cx="6286544" cy="500066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/>
          <a:p>
            <a:pPr algn="ctr" marL="0" indent="0" lvl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ko-KR" altLang="en-US" sz="2400" i="0" b="0" strike="noStrike" baseline="0" cap="none" spc="0" kern="1200">
                <a:ln>
                  <a:noFill/>
                </a:ln>
                <a:solidFill>
                  <a:schemeClr val="tx1"/>
                </a:solidFill>
                <a:effectLst xmlns:a="http://schemas.openxmlformats.org/drawingml/2006/main"/>
                <a:latin typeface="+mj-lt"/>
                <a:ea typeface="+mj-ea"/>
                <a:cs typeface="+mj-cs"/>
              </a:rPr>
              <a:t>독서</a:t>
            </a:r>
            <a:r>
              <a:rPr lang="en-US" altLang="en-US" sz="2400" i="0" b="0" strike="noStrike" baseline="0" cap="none" spc="0" kern="1200">
                <a:ln>
                  <a:noFill/>
                </a:ln>
                <a:solidFill>
                  <a:schemeClr val="tx1"/>
                </a:solidFill>
                <a:effectLst xmlns:a="http://schemas.openxmlformats.org/drawingml/2006/main"/>
                <a:latin typeface="+mj-lt"/>
                <a:ea typeface="+mj-ea"/>
                <a:cs typeface="+mj-cs"/>
              </a:rPr>
              <a:t> </a:t>
            </a:r>
            <a:r>
              <a:rPr lang="ko-KR" altLang="en-US" sz="2400" i="0" b="0" strike="noStrike" baseline="0" cap="none" spc="0" kern="1200">
                <a:ln>
                  <a:noFill/>
                </a:ln>
                <a:solidFill>
                  <a:schemeClr val="tx1"/>
                </a:solidFill>
                <a:effectLst xmlns:a="http://schemas.openxmlformats.org/drawingml/2006/main"/>
                <a:latin typeface="+mj-lt"/>
                <a:ea typeface="+mj-ea"/>
                <a:cs typeface="+mj-cs"/>
              </a:rPr>
              <a:t>세부</a:t>
            </a:r>
            <a:r>
              <a:rPr lang="en-US" altLang="en-US" sz="2400" i="0" b="0" strike="noStrike" baseline="0" cap="none" spc="0" kern="1200">
                <a:ln>
                  <a:noFill/>
                </a:ln>
                <a:solidFill>
                  <a:schemeClr val="tx1"/>
                </a:solidFill>
                <a:effectLst xmlns:a="http://schemas.openxmlformats.org/drawingml/2006/main"/>
                <a:latin typeface="+mj-lt"/>
                <a:ea typeface="+mj-ea"/>
                <a:cs typeface="+mj-cs"/>
              </a:rPr>
              <a:t> </a:t>
            </a:r>
            <a:r>
              <a:rPr lang="ko-KR" altLang="en-US" sz="2400" i="0" b="0" strike="noStrike" baseline="0" cap="none" spc="0" kern="1200">
                <a:ln>
                  <a:noFill/>
                </a:ln>
                <a:solidFill>
                  <a:schemeClr val="tx1"/>
                </a:solidFill>
                <a:effectLst xmlns:a="http://schemas.openxmlformats.org/drawingml/2006/main"/>
                <a:latin typeface="+mj-lt"/>
                <a:ea typeface="+mj-ea"/>
                <a:cs typeface="+mj-cs"/>
              </a:rPr>
              <a:t>페이지</a:t>
            </a:r>
          </a:p>
        </p:txBody>
      </p:sp>
      <p:sp>
        <p:nvSpPr>
          <p:cNvPr id="4" name="slide8_shape2"/>
          <p:cNvSpPr/>
          <p:nvPr/>
        </p:nvSpPr>
        <p:spPr>
          <a:xfrm>
            <a:off x="7358082" y="214290"/>
            <a:ext cx="1568058" cy="461665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Book </a:t>
            </a:r>
            <a:r>
              <a:rPr lang="en-US" altLang="ko-KR"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scrap</a:t>
            </a:r>
            <a:endParaRPr sz="1800" b="1" kern="12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8_shape3"/>
          <p:cNvSpPr/>
          <p:nvPr/>
        </p:nvSpPr>
        <p:spPr>
          <a:xfrm>
            <a:off x="4429124" y="3429000"/>
            <a:ext cx="3500462" cy="203132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디자인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수정필요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읽기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미루기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취소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동작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buFontTx/>
              <a:buChar char="-"/>
            </a:pP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어느정도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진행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됐는지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파악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가능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>
              <a:buFontTx/>
              <a:buChar char="-"/>
            </a:pP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읽은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날에는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도장이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찍힘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slide8_picture1" descr="C:\Users\MJ\Desktop\프로젝트백업\Screenshot_20170407-1819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1142984"/>
            <a:ext cx="3000396" cy="5334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7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defTabSz="914400" latinLnBrk="1">
              <a:spcBef>
                <a:spcPct val="0"/>
              </a:spcBef>
              <a:buNone/>
            </a:pP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개발후기</a:t>
            </a:r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보완점</a:t>
            </a:r>
            <a:endParaRPr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7_shape2"/>
          <p:cNvSpPr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Font typeface="Arial" pitchFamily="2" charset="2"/>
              <a:buChar char="•"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딜레이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버튼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동작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연결</a:t>
            </a: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Font typeface="Arial" pitchFamily="2" charset="2"/>
              <a:buChar char="•"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전체적인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레이아웃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(UI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구성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변경필요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Font typeface="Arial" pitchFamily="2" charset="2"/>
              <a:buChar char="•"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읽기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상세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페이지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쪽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변경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</a:t>
            </a: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Font typeface="Arial" pitchFamily="2" charset="2"/>
              <a:buChar char="•"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동기부여를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위한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액션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애니메이션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</a:t>
            </a: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None/>
            </a:pP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FontTx/>
              <a:buChar char="-"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처음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구성은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지정한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독서리스트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마다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알람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설정이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필요하였으나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시간상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삭제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개발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FontTx/>
              <a:buChar char="-"/>
            </a:pP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FontTx/>
              <a:buChar char="-"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읽기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설정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페이지에서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datepicker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쪽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텍스트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크기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조정이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커스텀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FontTx/>
              <a:buChar char="-"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좀더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편하게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사용할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있게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동작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</a:t>
            </a: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FontTx/>
              <a:buChar char="-"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직관적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</a:t>
            </a: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FontTx/>
              <a:buChar char="-"/>
            </a:pP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None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안드로이드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개발을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처음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접하면서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웹보다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힘든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점이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많았던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같다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None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네이티브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앱보다는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하이브리드로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작업하면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작업기간이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짧을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같기도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None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용량체크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다른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디바이스에서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동작해보는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작업이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필요하다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None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처음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기획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부터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탄탄하게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세우고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들어갔으면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좀더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완성도가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있지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않았을까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싶다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None/>
            </a:pP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None/>
            </a:pP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None/>
            </a:pP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lvl="0" defTabSz="914400" latinLnBrk="1">
              <a:lnSpc>
                <a:spcPct val="80000"/>
              </a:lnSpc>
              <a:spcBef>
                <a:spcPct val="20000"/>
              </a:spcBef>
              <a:buFont typeface="Arial" pitchFamily="2" charset="2"/>
              <a:buChar char="•"/>
            </a:pP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세미프로젝트 - 이민지 안드로이드 북스크랩앱</dc:title>
  <dc:creator>MJ</dc:creator>
  <cp:lastModifiedBy>MJ</cp:lastModifiedBy>
</cp:coreProperties>
</file>