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68" r:id="rId2"/>
    <p:sldId id="271" r:id="rId3"/>
    <p:sldId id="272" r:id="rId4"/>
    <p:sldId id="273" r:id="rId5"/>
    <p:sldId id="263" r:id="rId6"/>
    <p:sldId id="270" r:id="rId7"/>
    <p:sldId id="267" r:id="rId8"/>
    <p:sldId id="276" r:id="rId9"/>
    <p:sldId id="277" r:id="rId10"/>
    <p:sldId id="275" r:id="rId11"/>
    <p:sldId id="278" r:id="rId12"/>
    <p:sldId id="274" r:id="rId13"/>
    <p:sldId id="269" r:id="rId14"/>
  </p:sldIdLst>
  <p:sldSz cx="182880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15F9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54C55A-1DFE-F5E9-7F36-F068BB1643F9}" v="101" dt="2024-11-08T06:26:26.052"/>
    <p1510:client id="{1B421B85-41CD-7025-AE07-7F647B8B77C4}" v="308" dt="2024-11-08T06:11:49.400"/>
    <p1510:client id="{27469629-6557-4CC0-A165-A533C3230705}" v="984" dt="2024-11-08T17:25:13.384"/>
    <p1510:client id="{28B74208-7583-45E2-9847-B1223FAA5E82}" v="346" dt="2024-11-08T06:30:26.185"/>
    <p1510:client id="{5966F209-FAB9-103B-89C4-3D5C4FE01748}" v="307" dt="2024-11-08T06:58:11.982"/>
    <p1510:client id="{B8D2DB64-1FB8-FDBD-29BA-E7116A73AE54}" v="1" dt="2024-11-08T06:01:22.1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3" d="100"/>
          <a:sy n="63" d="100"/>
        </p:scale>
        <p:origin x="226" y="-1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0:14.470"/>
    </inkml:context>
    <inkml:brush xml:id="br0">
      <inkml:brushProperty name="width" value="0.03528" units="cm"/>
      <inkml:brushProperty name="height" value="0.03528" units="cm"/>
    </inkml:brush>
  </inkml:definitions>
  <inkml:trace contextRef="#ctx0" brushRef="#br0">1 0 24575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0.959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21930.21094"/>
      <inkml:brushProperty name="anchorY" value="-10933.3584"/>
      <inkml:brushProperty name="scaleFactor" value="0.5"/>
    </inkml:brush>
  </inkml:definitions>
  <inkml:trace contextRef="#ctx0" brushRef="#br0">29 249 24575,'0'0'0,"0"-5"0,0-11 0,0-5 0,14-6 0,8 2 0,-1-2 0,5 5 0,10-1 0,2 5 0,-4-3 0,-1 5 0,-1 4 0,1 4 0,6 3 0,3 2 0,6 10 0,-7 7 0,-2 9 0,-9 5 0,-2-2 0,-7 1 0,-7 3 0,1 0 0,-3 3 0,-4 0 0,-2 2 0,-3 0 0,-2 1 0,0-1 0,-2 1 0,-6 0 0,-8-1 0,1 1 0,0-1 0,-4-7 0,-3 0 0,-5 0 0,4 1 0,-4-5 0,6 1 0,-2 2 0,-3 2 0,-2-5 0,3 1 0,6 2 0,-2 2 0,-1 2 0,2 2 0,-16 16 0,3 7 0,-3-5 0,7-4 0,0-4 0,-1-3 0,0-10 0,5-2 0,5-1 0,7 2 0,5 1 0,4 1 0,2 2 0,1 2 0,1 0 0,0 0 0,0 1 0,0-1 0,0 1 0,-15 7 0,-1-7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6.129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054.53125"/>
      <inkml:brushProperty name="anchorY" value="-11578.86719"/>
      <inkml:brushProperty name="scaleFactor" value="0.5"/>
    </inkml:brush>
  </inkml:definitions>
  <inkml:trace contextRef="#ctx0" brushRef="#br0">0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8:07.553"/>
    </inkml:context>
    <inkml:brush xml:id="br0">
      <inkml:brushProperty name="width" value="0.35" units="cm"/>
      <inkml:brushProperty name="height" value="0.35" units="cm"/>
      <inkml:brushProperty name="color" value="#CC912C"/>
      <inkml:brushProperty name="inkEffects" value="gold"/>
      <inkml:brushProperty name="anchorX" value="-121901.20313"/>
      <inkml:brushProperty name="anchorY" value="-12425.53418"/>
      <inkml:brushProperty name="scaleFactor" value="0.5"/>
    </inkml:brush>
  </inkml:definitions>
  <inkml:trace contextRef="#ctx0" brushRef="#br0">1271 538 24575,'0'0'0,"-6"0"0,-16 7 0,-14 8 0,-13 6 0,-3 6 0,-8 5 0,4 3 0,-4-6 0,-1 0 0,-4 8 0,-2 0 0,-8 3 0,-3-1 0,14-1 0,2 0 0,8 5 0,6-6 0,-1 5 0,3 7 0,3-1 0,3-2 0,1-9 0,10-2 0,7-4 0,1 0 0,0 1 0,3 8 0,5 0 0,4 1 0,4 0 0,9-2 0,9-1 0,2-1 0,6 6 0,11 0 0,-2 0 0,2 5 0,1-9 0,8-1 0,-7-3 0,1 6 0,-1 0 0,0-6 0,0-3 0,0 0 0,1-8 0,-1 1 0,2-6 0,13 2 0,8-5 0,14-5 0,5-3 0,3-3 0,-1-3 0,0-2 0,-3 0 0,-9-1 0,-8 0 0,-1-6 0,0-8 0,-3 0 0,-44 9 0,1 1 0,16-11 0,25-16 0,3-11 0,4-9 0,11-8 0,4-12 0,-4-5 0,-1-8 0,-8 13 0,-7 3 0,0 3 0,-12 0 0,-4 0 0,-11 6 0,-2-1 0,-7-1 0,-5 5 0,-6 5 0,-3 6 0,-10-10 0,1 46 0,1 0 0,-1-1 0,-10-18 0,-29-42 0,-34-33 0,-31-10 0,-27-20 0,-6 5 0,15 9 0,21 21 0,22 20 0,20 24 0,15 21 0,16 8 0,6 12 0,3 6 0,-1 5 0,-15 10 0,3 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14303 3683 16383 0 0,'-11'0'0'0'0,"-3"26"0"0"0,-15 25 0 0 0,-3 15 0 0 0,4 11 0 0 0,7 8 0 0 0,-9-9 0 0 0,1-3 0 0 0,5 3 0 0 0,7 4 0 0 0,6-1 0 0 0,5 2 0 0 0,3 3 0 0 0,3 3 0 0 0,1 3 0 0 0,0-4 0 0 0,-15-16 0 0 0,-6-4 0 0 0,0 2 0 0 0,5 6 0 0 0,3 6 0 0 0,5 0 0 0 0,3 2 0 0 0,3 3 0 0 0,1 3 0 0 0,0 3 0 0 0,1 1 0 0 0,0-4 0 0 0,0-2 0 0 0,-1 1 0 0 0,1 2 0 0 0,-1 1 0 0 0,0-4 0 0 0,0-1 0 0 0,0-15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14252 3747 16383 0 0,'11'0'0'0'0,"19"0"0"0"0,20 0 0 0 0,18 0 0 0 0,13 0 0 0 0,3 0 0 0 0,4 0 0 0 0,2 0 0 0 0,2 0 0 0 0,-15 26 0 0 0,-21 20 0 0 0,-19 17 0 0 0,-42-1 0 0 0,-37-12 0 0 0,-11 1 0 0 0,-7-7 0 0 0,6 4 0 0 0,-2-5 0 0 0,-9-11 0 0 0,-9-11 0 0 0,-7-8 0 0 0,-1-7 0 0 0,-2-5 0 0 0,-3-1 0 0 0,-2-2 0 0 0,-2 0 0 0 0,14 16 0 0 0,47 5 0 0 0,45 1 0 0 0,34-5 0 0 0,21-4 0 0 0,14-3 0 0 0,8-5 0 0 0,5-1 0 0 0,2-2 0 0 0,-6 0 0 0 0,-3-1 0 0 0,-16 16 0 0 0,-21 16 0 0 0,-4 2 0 0 0,6-3 0 0 0,-7 8 0 0 0,-11 13 0 0 0,4 15 0 0 0,-5 11 0 0 0,7-7 0 0 0,7-15 0 0 0,-5-7 0 0 0,-10 4 0 0 0,-12 10 0 0 0,-9 9 0 0 0,9-6 0 0 0,17-15 0 0 0,0 0 0 0 0,-5 2 0 0 0,6-8 0 0 0,-3 5 0 0 0,-8 9 0 0 0,6-4 0 0 0,-3 4 0 0 0,4-8 0 0 0,-4 3 0 0 0,-9 9 0 0 0,-7 4 0 0 0,-28-8 0 0 0,-29-15 0 0 0,-22-15 0 0 0,-18-12 0 0 0,-10-8 0 0 0,0-6 0 0 0,-2-3 0 0 0,0-2 0 0 0,-1 0 0 0 0,0 1 0 0 0,5 0 0 0 0,2 0 0 0 0,-1 2 0 0 0,-1-1 0 0 0,-1 1 0 0 0,3 0 0 0 0,1 0 0 0 0,-1 0 0 0 0,-2 1 0 0 0,-2-1 0 0 0,-1 0 0 0 0,15 16 0 0 0,20 5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15145 4636 16383 0 0,'0'26'0'0'0,"0"25"0"0"0,0 14 0 0 0,0 12 0 0 0,0 9 0 0 0,0 5 0 0 0,0 4 0 0 0,0 1 0 0 0,26-16 0 0 0,9-11 0 0 0,15-17 0 0 0,14-17 0 0 0,7-15 0 0 0,7-11 0 0 0,6-6 0 0 0,5-5 0 0 0,3-1 0 0 0,2 0 0 0 0,-5 0 0 0 0,-1 0 0 0 0,-16-19 0 0 0,-20-23 0 0 0,-3-4 0 0 0,-10-8 0 0 0,-11-12 0 0 0,-11 7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15272 4580 16383 0 0,'0'-11'0'0'0,"0"-3"0"0"0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15836 5007 16383 0 0,'26'0'0'0'0,"9"-10"0"0"0,14-4 0 0 0,15-16 0 0 0,-3-17 0 0 0,-2-2 0 0 0,-11-8 0 0 0,-14-10 0 0 0,-33 6 0 0 0,-33 13 0 0 0,-27 16 0 0 0,-19 12 0 0 0,3 37 0 0 0,0 15 0 0 0,11 18 0 0 0,17 16 0 0 0,17 8 0 0 0,13 7 0 0 0,9 5 0 0 0,7 5 0 0 0,29-14 0 0 0,11-4 0 0 0,13-14 0 0 0,15-2 0 0 0,12-10 0 0 0,2-13 0 0 0,4-13 0 0 0,3-9 0 0 0,2-7 0 0 0,-13 6 0 0 0,-5 1 0 0 0,-4-1 0 0 0,-13-24 0 0 0,-16-25 0 0 0,-15-23 0 0 0,-11-16 0 0 0,-8-11 0 0 0,-5-1 0 0 0,13-18 0 0 0,5-5 0 0 0,-1 15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16436 4530 16383 0 0,'0'21'0'0'0,"0"23"0"0"0,0 20 0 0 0,0 14 0 0 0,0 6 0 0 0,0 3 0 0 0,0 3 0 0 0,0 3 0 0 0,0-42 0 0 0,0-45 0 0 0,0-34 0 0 0,16-12 0 0 0,5-16 0 0 0,15 2 0 0 0,1-5 0 0 0,11 7 0 0 0,12-4 0 0 0,7 8 0 0 0,8 39 0 0 0,7 36 0 0 0,-10 25 0 0 0,-18 18 0 0 0,-18 15 0 0 0,-15 7 0 0 0,5-11 0 0 0,-2-4 0 0 0,-5 1 0 0 0,-6-2 0 0 0,-5 2 0 0 0,-4 3 0 0 0,-3 4 0 0 0,-1 3 0 0 0,15-2 0 0 0,5-1 0 0 0,-1 2 0 0 0,7-14 0 0 0,-1-4 0 0 0,11-13 0 0 0,-1-44 0 0 0,11-22 0 0 0,12-26 0 0 0,12-18 0 0 0,-5-15 0 0 0,-4 4 0 0 0,-11-3 0 0 0,-16-6 0 0 0,4 11 0 0 0,-5-1 0 0 0,7 10 0 0 0,13 0 0 0 0,-2 8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15632 3924 16383 0 0,'26'0'0'0'0,"20"-16"0"0"0,1-21 0 0 0,10-4 0 0 0,10 5 0 0 0,9 8 0 0 0,-7 36 0 0 0,-16 26 0 0 0,-17 40 0 0 0,-15 23 0 0 0,-10 11 0 0 0,-8 3 0 0 0,-4-7 0 0 0,-2-6 0 0 0,0-2 0 0 0,0-3 0 0 0,1-1 0 0 0,16-16 0 0 0,6-21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40:58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8541 6660 16383 0 0,'0'-14'0'0'0,"18"-4"0"0"0,20 0 0 0 0,3 4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16996 3323 16383 0 0,'0'27'0'0'0,"-21"8"0"0"0,-23-2 0 0 0,-4 10 0 0 0,-10-3 0 0 0,6 8 0 0 0,-5-4 0 0 0,-9-10 0 0 0,8 0 0 0 0,2-5 0 0 0,11 7 0 0 0,-2-2 0 0 0,6 10 0 0 0,-6-4 0 0 0,6 8 0 0 0,-6-5 0 0 0,4 7 0 0 0,10 5 0 0 0,10-6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18468 4996 16383 0 0,'0'16'0'0'0,"0"21"0"0"0,0 20 0 0 0,0 16 0 0 0,0 7 0 0 0,0 5 0 0 0,0 4 0 0 0,0 3 0 0 0,0 1 0 0 0,0-4 0 0 0,0-1 0 0 0,0-38 0 0 0,0-42 0 0 0,0-39 0 0 0,0-29 0 0 0,0-22 0 0 0,0-11 0 0 0,0-2 0 0 0,0 1 0 0 0,0-1 0 0 0,16 17 0 0 0,5 5 0 0 0,15 16 0 0 0,1 0 0 0 0,-5 1 0 0 0,2 9 0 0 0,-5-3 0 0 0,-7-9 0 0 0,9 5 0 0 0,14 13 0 0 0,0 39 0 0 0,-7 30 0 0 0,-11 27 0 0 0,-10 20 0 0 0,-7 12 0 0 0,-6 8 0 0 0,-4 4 0 0 0,-1-5 0 0 0,-1-3 0 0 0,0 0 0 0 0,0 0 0 0 0,17-16 0 0 0,5-4 0 0 0,0-41 0 0 0,-4-42 0 0 0,11-34 0 0 0,2-25 0 0 0,5-11 0 0 0,-2-8 0 0 0,9 11 0 0 0,-2 4 0 0 0,7 15 0 0 0,-3 1 0 0 0,6 11 0 0 0,-4 40 0 0 0,5 21 0 0 0,-6 24 0 0 0,-10 23 0 0 0,-11 10 0 0 0,-9 10 0 0 0,-7 7 0 0 0,-5 5 0 0 0,8-14 0 0 0,18-20 0 0 0,20-19 0 0 0,18-17 0 0 0,-3-39 0 0 0,5-31 0 0 0,6-9 0 0 0,-10 6 0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20199 7493 16383 0 0,'-16'0'0'0'0,"-21"0"0"0"0,-15 0 0 0 0,2 21 0 0 0,-7 7 0 0 0,6 15 0 0 0,13 16 0 0 0,-5-3 0 0 0,7 6 0 0 0,8 2 0 0 0,10 7 0 0 0,-9 7 0 0 0,1 5 0 0 0,4 6 0 0 0,7 3 0 0 0,31-15 0 0 0,30-19 0 0 0,17-21 0 0 0,14-16 0 0 0,9-11 0 0 0,-9-34 0 0 0,-18-30 0 0 0,-19-20 0 0 0,-1 2 0 0 0,-7-3 0 0 0,-8 1 0 0 0,7 13 0 0 0,-2 38 0 0 0,-5 39 0 0 0,-8 33 0 0 0,5 7 0 0 0,-1 11 0 0 0,-5 9 0 0 0,-25-8 0 0 0,10-15 0 0 0,20-17 0 0 0,-29-15 0 0 0,7-11 0 0 0,21-6 0 0 0,-31-5 0 0 0,8-2 0 0 0,-16 0 0 0 0,16 0 0 0 0,25 0 0 0 0,-29 2 0 0 0,9 0 0 0 0,20 0 0 0 0,6-25 0 0 0,-1 17 0 0 0,11 11 0 0 0,-2-22 0 0 0,10-7 0 0 0,-3-15 0 0 0,8-1 0 0 0,-6-8 0 0 0,7 4 0 0 0,36 10 0 0 0,3-4 0 0 0,-13 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20669 7734 16383 0 0,'0'26'0'0'0,"0"20"0"0"0,0 17 0 0 0,0 15 0 0 0,0 9 0 0 0,0 6 0 0 0,16-13 0 0 0,21-20 0 0 0,15-20 0 0 0,14-17 0 0 0,-4-39 0 0 0,4-17 0 0 0,-10-18 0 0 0,1-1 0 0 0,8 9 0 0 0,2-5 0 0 0,-9-4 0 0 0,0 7 0 0 0,-8-6 0 0 0,2-9 0 0 0,-8-11 0 0 0,5-35 0 0 0,10 0 0 0 0,-5 40 0 0 0,-12 46 0 0 0,-13 43 0 0 0,-11 33 0 0 0,-9 23 0 0 0,-6 9 0 0 0,-4 5 0 0 0,-1 2 0 0 0,0 2 0 0 0,-1-1 0 0 0,1 0 0 0 0,1-6 0 0 0,0-2 0 0 0,1-1 0 0 0,0 1 0 0 0,0 1 0 0 0,0-3 0 0 0,0-1 0 0 0,0 1 0 0 0,0 1 0 0 0,0 3 0 0 0,0-4 0 0 0,0-1 0 0 0,0 1 0 0 0,-26-13 0 0 0,-9-5 0 0 0,-15-13 0 0 0,-14-15 0 0 0,-7-16 0 0 0,-7-11 0 0 0,10-34 0 0 0,16-30 0 0 0,1-6 0 0 0,9-4 0 0 0,12-7 0 0 0,38 7 0 0 0,27-1 0 0 0,9-6 0 0 0,11 8 0 0 0,14 15 0 0 0,-6-1 0 0 0,3 7 0 0 0,32 0 0 0 0,31-10 0 0 0,9 4 0 0 0,-18-6 0 0 0,-14 5 0 0 0,-25-5 0 0 0,-16 6 0 0 0,-18 11 0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20034 6943 16383 0 0,'27'0'0'0'0,"18"0"0"0"0,3 0 0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1-08T06:58:39.06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19907 6879 16383 0 0,'27'0'0'0'0,"24"0"0"0"0,19 0 0 0 0,9 0 0 0 0,6 0 0 0 0,5 0 0 0 0,3 0 0 0 0,2 0 0 0 0,0 0 0 0 0,-16 0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27.169"/>
    </inkml:context>
    <inkml:brush xml:id="br0">
      <inkml:brushProperty name="width" value="0.35" units="cm"/>
      <inkml:brushProperty name="height" value="0.35" units="cm"/>
      <inkml:brushProperty name="color" value="#AE198D"/>
      <inkml:brushProperty name="inkEffects" value="galaxy"/>
      <inkml:brushProperty name="anchorX" value="-106729.17969"/>
      <inkml:brushProperty name="anchorY" value="1815.23816"/>
      <inkml:brushProperty name="scaleFactor" value="0.5"/>
    </inkml:brush>
  </inkml:definitions>
  <inkml:trace contextRef="#ctx0" brushRef="#br0">43 464 24575,'0'0'0,"0"6"0,0 9 0,14 35 0,0 27 0,8 27 0,-3 19 0,-3 5 0,2 8 0,-3 10 0,-4 16 0,-4 16 0,-3 0 0,-1 2 0,-3-8 0,0-7 0,-1-8 0,1-21 0,-1-19 0,0-25 0,1-14 0,0-9 0,0-12 0,0-8 0,0-27 0,0-41 0,0-53 0,0-48 0,-7-33 0,-14-28 0,-8-19 0,-5 3 0,3-4 0,6 10 0,8 13 0,6 13 0,6 10 0,3 7 0,2 5 0,1 17 0,0 8 0,1 16 0,-1 17 0,-1 18 0,1 13 0,6 17 0,8 7 0,-1 4 0,-1 0 0,4-2 0,5 6 0,3-2 0,5-2 0,9-3 0,10 5 0,8-1 0,0 5 0,4-2 0,2 5 0,-4 4 0,-5 4 0,1 4 0,9 3 0,4 1 0,17 9 0,10 0 0,6 8 0,-8-2 0,-20 5 0,-15-3 0,-53-12 0,0-1 0,0-1 0,0 1 0,0 1 0,0-1 0,5 6 0,-7-7 0,0 1 0,0 0 0,0 0 0,-1 1 0,1-1 0,-1 1 0,3 5 0,-4-5 0,0 0 0,0-1 0,0 1 0,0 0 0,-1 0 0,1 0 0,-1 0 0,0 6 0,-2-6 0,1 1 0,0 0 0,-1 0 0,1 0 0,-1 0 0,0-1 0,-4 7 0,2-2 0,-2 0 0,-13 17 0,13-18 0,-2 0 0,-15 13 0,-18 13 0,6-2 0,1 0 0,2-7 0,-1-7 0,7 1 0,7 2 0,0-3 0,4 3 0,-3 3 0,-2-4 0,1 3 0,-2 2 0,-4 4 0,-3-5 0,-3 2 0,5 1 0,5 2 0,1-5 0,-3-5 0,4 1 0,-2 2 0,3 3 0,-2 4 0,-3 3 0,-4-6 0,4 2 0,4 0 0,0-6 0,-3-4 0,-3 0 0,-4 3 0,4 4 0,-1-4 0,-2-4 0,-1-5 0,4 3 0,6-4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33.89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nkEffects" value="rainbow"/>
      <inkml:brushProperty name="anchorX" value="-107877.83594"/>
      <inkml:brushProperty name="anchorY" value="247.03166"/>
      <inkml:brushProperty name="scaleFactor" value="0.5"/>
    </inkml:brush>
  </inkml:definitions>
  <inkml:trace contextRef="#ctx0" brushRef="#br0">1 2818 24575,'0'0'0,"12"-12"0,11-4 0,20-26 0,19-13 0,17-32 0,27-14 0,10-4 0,4-2 0,15-8 0,-16 6 0,-18 16 0,-21 15 0,-10 16 0,-14 5 0,-8 9 0,-15 5 0,-4 11 0,5 2 0,1 3 0,-6-2 0,0 0 0,0 4 0,2 6 0,-6 0 0,1-10 0,1-3 0,8-3 0,-4-3 0,2 0 0,-7 1 0,7 7 0,8-6 0,2-1 0,0-6 0,-7-2 0,-9 1 0,-3-19 0,-7-6 0,-5-6 0,-5-1 0,-4 7 0,-2 0 0,-1 10 0,-1 6 0,0 7 0,0 5 0,0 4 0,0 1 0,1 2 0,0 0 0,0 0 0,0 0 0,0 0 0,0-1 0,-7 0 0,0 0 0,0 0 0,-6 6 0,13 32 0,-1-3 0,1-1 0,-1 1 0,1-1 0,-1 1 0,1 0 0,-1-1 0,1 1 0,-1 0 0,0 0 0,1-1 0,-1 1 0,1 0 0,-1 0 0,0 0 0,1 0 0,-1 0 0,0 0 0,1 0 0,-1 0 0,0 0 0,1 0 0,-1 0 0,0 0 0,1 0 0,-1 0 0,1 1 0,-1-1 0,0 0 0,0 0 0,-1 1 0,1 0 0,-1 0 0,1 0 0,-1 0 0,1 0 0,0 0 0,-1 1 0,1-1 0,0 0 0,-2 3 0,-12 32 0,-3 21 0,-3 11 0,-11 15 0,-5 2 0,-3 0 0,7-9 0,1-4 0,0-10 0,8-8 0,6-8 0,-1-6 0,6-3 0,-4 5 0,3-1 0,3 7 0,-3 6 0,2-1 0,-5-3 0,-4 4 0,-5 3 0,3 4 0,-2 3 0,-2-3 0,4-6 0,6 1 0,-2-5 0,-3 3 0,4 3 0,-3 11 0,4 4 0,3 9 0,5 2 0,4-1 0,-5-2 0,2-10 0,2-10 0,1-2 0,1-6 0,2 0 0,2-3 0,-1-3 0,2-4 0,-1-3 0,0-1 0,1-3 0,-1 1 0,0-2 0,0 8 0,0-1 0,0 9 0,0-2 0,0-2 0,0 5 0,-7-10 0,-1-16 0,5-29 0,-1-6 0,5-27 0,16-28 0,9-11 0,0 0 0,3 13 0,3 3 0,1 9 0,-6 4 0,1 6 0,-7 4 0,1 1 0,2 2 0,3 7 0,3-7 0,2 0 0,2 5 0,-6 0 0,0 6 0,1 7 0,1-1 0,1 4 0,9 3 0,8-3 0,2 2 0,5-5 0,-2 3 0,-3 1 0,-4 4 0,-5-4 0,-2 2 0,-2 2 0,-1 2 0,-2 2 0,1 9 0,-1 1 0,1 1 0,-7 6 0,-7 6 0,-8 6 0,-5 4 0,-4 11 0,-4 9 0,0 1 0,-2 7 0,1 4 0,-7 4 0,-7 3 0,-1-6 0,3-5 0,3 0 0,-4 1 0,2-4 0,3-4 0,2-5 0,3 3 0,2-2 0,1-3 0,8-2 0,-6-37 0,1 1 0,0 0 0,0 0 0,5 8 0,15 17 0,-1-2 0,-3 2 0,3-7 0,2 2 0,3 1 0,-3 3 0,2-6 0,-6 3 0,3-6 0,2-5 0,4-6 0,2-3 0,9-4 0,3-1 0,0-2 0,0 1 0,-2-2 0,-2-6 0,0 0 0,-9-7 0,-8-5 0,0 1 0,1 3 0,-5 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0.715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1658.83594"/>
      <inkml:brushProperty name="anchorY" value="-1175.79932"/>
      <inkml:brushProperty name="scaleFactor" value="0.5"/>
    </inkml:brush>
  </inkml:definitions>
  <inkml:trace contextRef="#ctx0" brushRef="#br0">1026 0 24575,'0'0'0,"-12"6"0,-18 10 0,-27 6 0,-13 5 0,-7 5 0,3 3 0,8 1 0,8 0 0,3-6 0,5 6 0,-2 0 0,10 1 0,-3 8 0,2-1 0,2 0 0,2-2 0,9-2 0,7-2 0,2-1 0,-1 6 0,5-1 0,-4 1 0,5-3 0,-3 7 0,3-2 0,3 6 0,5-2 0,3 5 0,2-3 0,3 3 0,0-2 0,8-11 0,0-4 0,7-10 0,-13-25 0,0 1 0,0-1 0,0 0 0,0 0 0,0 0 0,1-1 0,2 3 0,21 7 0,18-6 0,-25-9 0,31-5 0,36-7 0,12 0 0,8 2 0,4-3 0,-13 3 0,-8 4 0,-7 2 0,-14 3 0,-11 3 0,-9 1 0,0 2 0,-4-8 0,5-7 0,-3 0 0,-1-13 0,4-4 0,-3-5 0,6-8 0,-2-9 0,-3-6 0,-4 1 0,-9-4 0,-3 6 0,-9 4 0,-7 6 0,-6 4 0,-4-3 0,-4 1 0,-1 2 0,-1 2 0,-1-6 0,1 2 0,0 0 0,-7 17 0,9 27 0,-1-1 0,-1 1 0,1-1 0,0 0 0,0 1 0,-1-1 0,1 0 0,-1 1 0,1-1 0,0 1 0,-1-1 0,1 0 0,-1 1 0,1-1 0,-1 1 0,1 0 0,-1-1 0,-1 0 0,1 4 0,-1-2 0,1 0 0,0 0 0,0 0 0,0 0 0,0 0 0,0 0 0,0 0 0,0 1 0,1-1 0,-1 0 0,0 0 0,0 3 0,-19 50 0,-6 31 0,-4 26 0,-3 10 0,-3 25 0,0 6 0,7 11 0,0-8 0,7-2 0,6-13 0,6-24 0,5-24 0,3-21 0,3-63 0,-1 1 0,2-1 0,2 13 0,-4-18 0,1-1 0,0 0 0,0 1 0,0-1 0,0 0 0,0 0 0,0 0 0,1 0 0,-1 0 0,4 3 0,-4-3 0,0 0 0,1-1 0,-1 0 0,1 0 0,-1 0 0,1 0 0,-1 0 0,1 0 0,0-1 0,0 1 0,-1 0 0,3 0 0,25 3 0,18-12 0,38-10 0,37-8 0,35-5 0,18-4 0,19-1 0,-18-1 0,-22-1 0,-32 8 0,-114 26 0,3 1 0,0-2 0,0 0 0,12-7 0,-18 12 0,-3-2 0,1 1 0,-1 0 0,0-1 0,1 1 0,-1-1 0,0 0 0,0 0 0,0 0 0,0 0 0,1-3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41.367"/>
    </inkml:context>
    <inkml:brush xml:id="br0">
      <inkml:brushProperty name="width" value="0.35" units="cm"/>
      <inkml:brushProperty name="height" value="0.35" units="cm"/>
      <inkml:brushProperty name="color" value="#DA0C07"/>
      <inkml:brushProperty name="inkEffects" value="lava"/>
      <inkml:brushProperty name="anchorX" value="-114217.83594"/>
      <inkml:brushProperty name="anchorY" value="-3672.61084"/>
      <inkml:brushProperty name="scaleFactor" value="0.5"/>
    </inkml:brush>
  </inkml:definitions>
  <inkml:trace contextRef="#ctx0" brushRef="#br0">0 628 24575,'0'0'0,"12"0"0,11 0 0,34 0 0,61-21 0,68-29 0,62-22 0,27-11 0,5-11-1147,-36 1 328,-51 16-164,-58 13 0,-44 19 0,-39 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0.874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9304.65625"/>
      <inkml:brushProperty name="anchorY" value="-6637.23193"/>
      <inkml:brushProperty name="scaleFactor" value="0.5"/>
    </inkml:brush>
  </inkml:definitions>
  <inkml:trace contextRef="#ctx0" brushRef="#br0">348 464 24575,'0'0'0,"0"24"0,0 51 0,0 19 0,0 9 0,0 28 0,0 16 0,0 16 0,0 1 0,-7 0 0,-1-13 0,1-5 0,1-26 0,2-24 0,1-15 0,1-18 0,2-13 0,0-1 0,0-5 0,0 3 0,0-1 0,1-3 0,-1-1 0,0 4 0,0-1 0,0-16 0,0-16 0,0-38 0,0-42 0,0-46 0,0-25 0,0-14 0,0-13 0,0-15 0,0 10 0,7 6 0,1 7 0,-1 0 0,6 12 0,-1 10 0,5 17 0,-2 16 0,-3 5 0,3 18 0,-2 13 0,5 12 0,-3 10 0,3-1 0,-2 2 0,3 10 0,4 9 0,4 8 0,-4 0 0,-5-1 0,2 2 0,2-5 0,4 5 0,-4-5 0,3 4 0,1 3 0,3 4 0,3 4 0,1 2 0,8 2 0,-36 5 0,1-2 0,-1 0 0,1 0 0,-1 0 0,0 1 0,5 3 0,-2 0 0,0 0 0,0 0 0,11 13 0,30 32 0,-33-26 0,16 26 0,20 39 0,-1 11 0,-4 13 0,-10 17 0,-3 9 0,-3 12 0,7 10 0,0-8 0,8-2 0,-6-11 0,-2-11 0,-2-16 0,-8-15 0,-8-19 0,-7-16 0,-6-6 0,-4-9 0,-3-6 0,-1 4 0,-1 3 0,-6-1 0,-1 6 0,-13 3 0,15-46 0,-1 2 0,-12 16 0,9-17 0,0 0 0,-14 13 0,9-14 0,0 0 0,-17 10 0,-39 21 0,-5-3 0,-8-4 0,7-7 0,-5 5 0,-18 8 0,-13 0 0,-13 16 0,-1-9 0,-5-1 0,-3-12 0,20-10 0,19-10 0,35-8 0,38-4 0,22-7 0,8-2 0,18-17 0,5-10 0,-2-4 0,-5 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2.353"/>
    </inkml:context>
    <inkml:brush xml:id="br0">
      <inkml:brushProperty name="width" value="0.35" units="cm"/>
      <inkml:brushProperty name="height" value="0.35" units="cm"/>
      <inkml:brushProperty name="color" value="#0B868D"/>
      <inkml:brushProperty name="inkEffects" value="ocean"/>
      <inkml:brushProperty name="anchorX" value="-118219.24219"/>
      <inkml:brushProperty name="anchorY" value="-8279.86621"/>
      <inkml:brushProperty name="scaleFactor" value="0.5"/>
    </inkml:brush>
  </inkml:definitions>
  <inkml:trace contextRef="#ctx0" brushRef="#br0">0 0 24575,'0'0'0,"24"0"0,17 0 0,9 0 0,3 0 0,-1 0 0,-4 0 0,-3 0 0,-4 0 0,-2 0 0,-3 0 0,0 0 0,-1 0 0,-1 0 0,-6 7 0,-1 0 0,0 0 0,2-1 0,2-2 0,2-1 0,1-2 0,0 0 0,2-1 0,-8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1-08T06:17:58.245"/>
    </inkml:context>
    <inkml:brush xml:id="br0">
      <inkml:brushProperty name="width" value="0.35" units="cm"/>
      <inkml:brushProperty name="height" value="0.35" units="cm"/>
      <inkml:brushProperty name="color" value="#EEB3A6"/>
      <inkml:brushProperty name="inkEffects" value="rosegold"/>
      <inkml:brushProperty name="anchorX" value="-119906.82813"/>
      <inkml:brushProperty name="anchorY" value="-9161.73047"/>
      <inkml:brushProperty name="scaleFactor" value="0.5"/>
    </inkml:brush>
  </inkml:definitions>
  <inkml:trace contextRef="#ctx0" brushRef="#br0">990 108 24575,'0'0'0,"0"-6"0,-7-2 0,-8 0 0,1-4 0,-14 0 0,-11 2 0,-18 3 0,-2-5 0,-7 2 0,-9 1 0,-3 3 0,7 2 0,1 2 0,8 1 0,1 0 0,7 9 0,5 0 0,13 6 0,33-12 0,0 0 0,0 0 0,0 0 0,0 1 0,0-1 0,-4 6 0,-16 18 0,8 4 0,5 3 0,5 9 0,-5-5 0,3-1 0,0-1 0,2 7 0,-5 7 0,1 7 0,1-1 0,2 4 0,1-4 0,3 3 0,1-4 0,0 2 0,1-4 0,1-4 0,6-5 0,1-3 0,0-2 0,5-9 0,5-9 0,6-7 0,12-6 0,18-4 0,10-10 0,6-8 0,11-8 0,1-6 0,-7-4 0,-9-2 0,-3 5 0,-15 0 0,-14 1 0,-5 5 0,-10 0 0,-7-2 0,-6-2 0,-3-3 0,3 5 0,0-7 0,7-2 0,-1-9 0,-2-1 0,-2 1 0,-3 1 0,5 9 0,-1 3 0,-2 1 0,-1 0 0,-3-1 0,0-1 0,-2 12 0,0 22 0,-1-2 0,0 0 0,0-1 0,0 1 0,0 0 0,0 0 0,0 0 0,0 0 0,0 0 0,0 0 0,0-1 0,0 1 0,0 0 0,0 0 0,1 0 0,-1 0 0,0 0 0,0 0 0,0 0 0,0 0 0,0 0 0,0 0 0,1-1 0,-1 1 0,0 0 0,0 0 0,0 0 0,0 0 0,0 0 0,0 0 0,1 0 0,-1 0 0,0 0 0,0 0 0,0 0 0,0 0 0,0 0 0,1 0 0,-1 0 0,0 0 0,0 0 0,0 0 0,0 1 0,0-1 0,0 0 0,1 0 0,-1 0 0,0 0 0,0 0 0,0 0 0,0 0 0,0 0 0,0 0 0,0 0 0,0 1 0,1-1 0,-1 0 0,0 0 0,0 0 0,0 0 0,0 0 0,0 1 0,7 14 0,0 19 0,6 15 0,-1 10 0,-2 7 0,4 6 0,-2-6 0,-3-7 0,-1-7 0,-4-6 0,6-13 0,-2 4 0,-1-2 0,6 8 0,-1-1 0,4 1 0,-2-2 0,-2-1 0,-4-2 0,5 6 0,-3-1 0,6 0 0,4 5 0,6-2 0,4 6 0,9-2 0,-29-42 0,0 1 0,19 14 0,-18-17 0,0 1 0,1-1 0,11 4 0,-8-4 0,0-1 0,19 4 0,-6-5 0,26 2 0,-32-8 0,0 1 0,26-5 0,-18 1 0,34-11 0,27-13 0,-67 15 0,-2 2 0,26-19 0,34-29 0,-63 44 0,25-28 0,7-13 0,-42 45 0,-1-1 0,10-20 0,-12 22 0,-1 0 0,5-20 0,1-17 0,-7 11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73603-CF27-44F4-8FE6-AB2773545EF2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63D1E-99F8-4C0C-BD5E-DD056BD3E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2219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7957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0224BF-7004-4794-F161-900B31F4E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981B18-6890-4060-763E-20E985AD9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3A8B82-B70C-B214-D6DD-D145AAE22A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8BD60-FBBA-E849-BC85-87F7F3F55F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722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4B4C6-25DC-8935-FFB7-E9DC2E40E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4FEFD2-BEE8-31D4-94A8-F4EB965227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316F02-4FD8-CE2F-3BE9-1C07853835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64AF1-021E-A199-E5CF-C4138EFD5D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78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CB38BE-9215-DEC3-A998-82D7AF65D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154540-3EEB-7344-E3F5-06F1A2D231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AD3365-A3D6-43BB-8EE6-5C0AD2286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D0D14-36AC-1E64-C53D-E516923781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5694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11D5-3687-0F49-2661-9669649FB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8855F6-B775-0CED-277A-14AE204559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86655E3-7BD8-7A1D-5E18-FFC5CC7D5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E323FC-D5E4-F541-CDF8-2F07F4982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963D1E-99F8-4C0C-BD5E-DD056BD3E60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85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2992968"/>
            <a:ext cx="15544800" cy="6366933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000" y="9605435"/>
            <a:ext cx="13716000" cy="4415365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929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54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7351" y="973667"/>
            <a:ext cx="3943350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1" y="973667"/>
            <a:ext cx="11601450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85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444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776" y="4559305"/>
            <a:ext cx="15773400" cy="7607299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776" y="12238572"/>
            <a:ext cx="15773400" cy="4000499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82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82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82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3823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8300" y="4868333"/>
            <a:ext cx="777240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67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973671"/>
            <a:ext cx="15773400" cy="353483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684" y="4483101"/>
            <a:ext cx="7736680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684" y="6680200"/>
            <a:ext cx="773668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8301" y="4483101"/>
            <a:ext cx="7774782" cy="2197099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8301" y="6680200"/>
            <a:ext cx="7774782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017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585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7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4782" y="2633138"/>
            <a:ext cx="9258300" cy="12996333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994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682" y="1219200"/>
            <a:ext cx="5898356" cy="42672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4782" y="2633138"/>
            <a:ext cx="9258300" cy="12996333"/>
          </a:xfrm>
        </p:spPr>
        <p:txBody>
          <a:bodyPr anchor="t"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682" y="5486400"/>
            <a:ext cx="5898356" cy="10164235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118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300" y="973671"/>
            <a:ext cx="1577340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300" y="4868333"/>
            <a:ext cx="1577340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3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0AF8E5-3DBF-4D26-AC73-C7F2F79DAD5A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7900" y="16950271"/>
            <a:ext cx="61722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5900" y="16950271"/>
            <a:ext cx="411480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690E3E-2484-424F-ADD5-E6E725589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9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3.png"/><Relationship Id="rId18" Type="http://schemas.openxmlformats.org/officeDocument/2006/relationships/customXml" Target="../ink/ink10.xml"/><Relationship Id="rId26" Type="http://schemas.openxmlformats.org/officeDocument/2006/relationships/customXml" Target="../ink/ink14.xml"/><Relationship Id="rId39" Type="http://schemas.openxmlformats.org/officeDocument/2006/relationships/image" Target="../media/image26.png"/><Relationship Id="rId21" Type="http://schemas.openxmlformats.org/officeDocument/2006/relationships/image" Target="../media/image17.png"/><Relationship Id="rId34" Type="http://schemas.openxmlformats.org/officeDocument/2006/relationships/customXml" Target="../ink/ink18.xml"/><Relationship Id="rId42" Type="http://schemas.openxmlformats.org/officeDocument/2006/relationships/customXml" Target="../ink/ink22.xml"/><Relationship Id="rId47" Type="http://schemas.openxmlformats.org/officeDocument/2006/relationships/image" Target="../media/image30.png"/><Relationship Id="rId7" Type="http://schemas.openxmlformats.org/officeDocument/2006/relationships/image" Target="../media/image100.png"/><Relationship Id="rId2" Type="http://schemas.openxmlformats.org/officeDocument/2006/relationships/image" Target="../media/image6.png"/><Relationship Id="rId16" Type="http://schemas.openxmlformats.org/officeDocument/2006/relationships/customXml" Target="../ink/ink9.xml"/><Relationship Id="rId29" Type="http://schemas.openxmlformats.org/officeDocument/2006/relationships/image" Target="../media/image21.png"/><Relationship Id="rId11" Type="http://schemas.openxmlformats.org/officeDocument/2006/relationships/image" Target="../media/image12.png"/><Relationship Id="rId24" Type="http://schemas.openxmlformats.org/officeDocument/2006/relationships/customXml" Target="../ink/ink13.xml"/><Relationship Id="rId32" Type="http://schemas.openxmlformats.org/officeDocument/2006/relationships/customXml" Target="../ink/ink17.xml"/><Relationship Id="rId37" Type="http://schemas.openxmlformats.org/officeDocument/2006/relationships/image" Target="../media/image25.png"/><Relationship Id="rId40" Type="http://schemas.openxmlformats.org/officeDocument/2006/relationships/customXml" Target="../ink/ink21.xml"/><Relationship Id="rId45" Type="http://schemas.openxmlformats.org/officeDocument/2006/relationships/image" Target="../media/image29.png"/><Relationship Id="rId5" Type="http://schemas.openxmlformats.org/officeDocument/2006/relationships/image" Target="../media/image90.png"/><Relationship Id="rId15" Type="http://schemas.openxmlformats.org/officeDocument/2006/relationships/image" Target="../media/image14.png"/><Relationship Id="rId23" Type="http://schemas.openxmlformats.org/officeDocument/2006/relationships/image" Target="../media/image18.png"/><Relationship Id="rId28" Type="http://schemas.openxmlformats.org/officeDocument/2006/relationships/customXml" Target="../ink/ink15.xml"/><Relationship Id="rId36" Type="http://schemas.openxmlformats.org/officeDocument/2006/relationships/customXml" Target="../ink/ink19.xml"/><Relationship Id="rId49" Type="http://schemas.openxmlformats.org/officeDocument/2006/relationships/image" Target="../media/image31.png"/><Relationship Id="rId10" Type="http://schemas.openxmlformats.org/officeDocument/2006/relationships/customXml" Target="../ink/ink6.xml"/><Relationship Id="rId19" Type="http://schemas.openxmlformats.org/officeDocument/2006/relationships/image" Target="../media/image16.png"/><Relationship Id="rId31" Type="http://schemas.openxmlformats.org/officeDocument/2006/relationships/image" Target="../media/image22.png"/><Relationship Id="rId44" Type="http://schemas.openxmlformats.org/officeDocument/2006/relationships/customXml" Target="../ink/ink23.xml"/><Relationship Id="rId4" Type="http://schemas.openxmlformats.org/officeDocument/2006/relationships/customXml" Target="../ink/ink3.xml"/><Relationship Id="rId9" Type="http://schemas.openxmlformats.org/officeDocument/2006/relationships/image" Target="../media/image11.png"/><Relationship Id="rId14" Type="http://schemas.openxmlformats.org/officeDocument/2006/relationships/customXml" Target="../ink/ink8.xml"/><Relationship Id="rId22" Type="http://schemas.openxmlformats.org/officeDocument/2006/relationships/customXml" Target="../ink/ink12.xml"/><Relationship Id="rId27" Type="http://schemas.openxmlformats.org/officeDocument/2006/relationships/image" Target="../media/image20.png"/><Relationship Id="rId30" Type="http://schemas.openxmlformats.org/officeDocument/2006/relationships/customXml" Target="../ink/ink16.xml"/><Relationship Id="rId35" Type="http://schemas.openxmlformats.org/officeDocument/2006/relationships/image" Target="../media/image24.png"/><Relationship Id="rId43" Type="http://schemas.openxmlformats.org/officeDocument/2006/relationships/image" Target="../media/image28.png"/><Relationship Id="rId48" Type="http://schemas.openxmlformats.org/officeDocument/2006/relationships/customXml" Target="../ink/ink25.xml"/><Relationship Id="rId8" Type="http://schemas.openxmlformats.org/officeDocument/2006/relationships/customXml" Target="../ink/ink5.xml"/><Relationship Id="rId3" Type="http://schemas.openxmlformats.org/officeDocument/2006/relationships/image" Target="../media/image7.png"/><Relationship Id="rId12" Type="http://schemas.openxmlformats.org/officeDocument/2006/relationships/customXml" Target="../ink/ink7.xml"/><Relationship Id="rId17" Type="http://schemas.openxmlformats.org/officeDocument/2006/relationships/image" Target="../media/image15.png"/><Relationship Id="rId25" Type="http://schemas.openxmlformats.org/officeDocument/2006/relationships/image" Target="../media/image19.png"/><Relationship Id="rId33" Type="http://schemas.openxmlformats.org/officeDocument/2006/relationships/image" Target="../media/image23.png"/><Relationship Id="rId38" Type="http://schemas.openxmlformats.org/officeDocument/2006/relationships/customXml" Target="../ink/ink20.xml"/><Relationship Id="rId46" Type="http://schemas.openxmlformats.org/officeDocument/2006/relationships/customXml" Target="../ink/ink24.xml"/><Relationship Id="rId20" Type="http://schemas.openxmlformats.org/officeDocument/2006/relationships/customXml" Target="../ink/ink11.xml"/><Relationship Id="rId41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5ADB9F-93C5-B56A-A159-4FA114463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7B15980-4483-2411-BF85-78CDA4CB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392994"/>
              </p:ext>
            </p:extLst>
          </p:nvPr>
        </p:nvGraphicFramePr>
        <p:xfrm>
          <a:off x="895203" y="9809664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6F4F6DF-A537-F66B-CE6E-56587452AC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2979332"/>
              </p:ext>
            </p:extLst>
          </p:nvPr>
        </p:nvGraphicFramePr>
        <p:xfrm>
          <a:off x="15061841" y="1153179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55BCCD1-BE6E-A5E1-1C51-30016EE144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575955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CC29B20C-80F0-D86D-CB92-5B8A3562C0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264996"/>
              </p:ext>
            </p:extLst>
          </p:nvPr>
        </p:nvGraphicFramePr>
        <p:xfrm>
          <a:off x="10773234" y="488913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1AB4B0-6836-8E25-988F-6D6B8E273D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7447639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A4EFF322-38FB-08D0-7F74-CFE0E6DDA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4913483"/>
              </p:ext>
            </p:extLst>
          </p:nvPr>
        </p:nvGraphicFramePr>
        <p:xfrm>
          <a:off x="7298513" y="38926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9A537368-F89D-457C-980A-DE17839623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381813"/>
              </p:ext>
            </p:extLst>
          </p:nvPr>
        </p:nvGraphicFramePr>
        <p:xfrm>
          <a:off x="909679" y="4141524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5064157-5CF8-72A2-8A52-71DDD3F98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56872"/>
              </p:ext>
            </p:extLst>
          </p:nvPr>
        </p:nvGraphicFramePr>
        <p:xfrm>
          <a:off x="10766097" y="76190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7E4D531-E247-3559-06B3-269435D045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0646175"/>
              </p:ext>
            </p:extLst>
          </p:nvPr>
        </p:nvGraphicFramePr>
        <p:xfrm>
          <a:off x="7440753" y="7693836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8E7F7947-BC5E-46A5-0F47-432D203E4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144179"/>
              </p:ext>
            </p:extLst>
          </p:nvPr>
        </p:nvGraphicFramePr>
        <p:xfrm>
          <a:off x="10766096" y="115549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F8C99BF8-8060-4801-6C89-D95202D55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702587"/>
              </p:ext>
            </p:extLst>
          </p:nvPr>
        </p:nvGraphicFramePr>
        <p:xfrm>
          <a:off x="7414525" y="10678918"/>
          <a:ext cx="2316480" cy="1849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A2C2BBC-D321-1F09-44AB-641E5E3C63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1190071"/>
              </p:ext>
            </p:extLst>
          </p:nvPr>
        </p:nvGraphicFramePr>
        <p:xfrm>
          <a:off x="4825343" y="156232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A8BE2F-1032-B87E-13AA-8CF8BC98C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6948620"/>
              </p:ext>
            </p:extLst>
          </p:nvPr>
        </p:nvGraphicFramePr>
        <p:xfrm>
          <a:off x="3869324" y="7443849"/>
          <a:ext cx="2316480" cy="143357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MG_DB_CT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12AE672-E880-C1D1-0053-67AD4B7F60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6266502"/>
              </p:ext>
            </p:extLst>
          </p:nvPr>
        </p:nvGraphicFramePr>
        <p:xfrm>
          <a:off x="15061841" y="7822281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929973-838C-5BAC-6D99-FCF52620FB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2902163"/>
              </p:ext>
            </p:extLst>
          </p:nvPr>
        </p:nvGraphicFramePr>
        <p:xfrm flipV="1">
          <a:off x="906569" y="2528146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0DBCA59-4AC1-B3E1-C47A-02A692D78C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436126"/>
              </p:ext>
            </p:extLst>
          </p:nvPr>
        </p:nvGraphicFramePr>
        <p:xfrm>
          <a:off x="10773234" y="1071335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43" name="Connector: Curved 42">
            <a:extLst>
              <a:ext uri="{FF2B5EF4-FFF2-40B4-BE49-F238E27FC236}">
                <a16:creationId xmlns:a16="http://schemas.microsoft.com/office/drawing/2014/main" id="{BB4C59FC-CE35-98C3-959A-F1221A835BA4}"/>
              </a:ext>
            </a:extLst>
          </p:cNvPr>
          <p:cNvCxnSpPr>
            <a:cxnSpLocks/>
            <a:stCxn id="11" idx="0"/>
            <a:endCxn id="19" idx="3"/>
          </p:cNvCxnSpPr>
          <p:nvPr/>
        </p:nvCxnSpPr>
        <p:spPr>
          <a:xfrm rot="16200000" flipV="1">
            <a:off x="7338132" y="2773983"/>
            <a:ext cx="922312" cy="1314930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Connector: Curved 56">
            <a:extLst>
              <a:ext uri="{FF2B5EF4-FFF2-40B4-BE49-F238E27FC236}">
                <a16:creationId xmlns:a16="http://schemas.microsoft.com/office/drawing/2014/main" id="{AE6D0E04-7E00-ED48-96C6-211A8E50A96F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>
          <a:xfrm>
            <a:off x="9472753" y="8991776"/>
            <a:ext cx="1293343" cy="3513963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3" name="Connector: Curved 72">
            <a:extLst>
              <a:ext uri="{FF2B5EF4-FFF2-40B4-BE49-F238E27FC236}">
                <a16:creationId xmlns:a16="http://schemas.microsoft.com/office/drawing/2014/main" id="{7E5CC693-D530-80A6-F700-6E19F0EF0E19}"/>
              </a:ext>
            </a:extLst>
          </p:cNvPr>
          <p:cNvCxnSpPr>
            <a:cxnSpLocks/>
            <a:stCxn id="4" idx="2"/>
            <a:endCxn id="9" idx="0"/>
          </p:cNvCxnSpPr>
          <p:nvPr/>
        </p:nvCxnSpPr>
        <p:spPr>
          <a:xfrm rot="16200000" flipH="1">
            <a:off x="4904243" y="9000746"/>
            <a:ext cx="453329" cy="206686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Connector: Curved 97">
            <a:extLst>
              <a:ext uri="{FF2B5EF4-FFF2-40B4-BE49-F238E27FC236}">
                <a16:creationId xmlns:a16="http://schemas.microsoft.com/office/drawing/2014/main" id="{ECA376AE-9EC0-941D-20D1-D12BE721BB14}"/>
              </a:ext>
            </a:extLst>
          </p:cNvPr>
          <p:cNvCxnSpPr>
            <a:cxnSpLocks/>
            <a:stCxn id="15" idx="0"/>
            <a:endCxn id="11" idx="2"/>
          </p:cNvCxnSpPr>
          <p:nvPr/>
        </p:nvCxnSpPr>
        <p:spPr>
          <a:xfrm rot="5400000" flipH="1" flipV="1">
            <a:off x="8224917" y="7462000"/>
            <a:ext cx="463672" cy="12700"/>
          </a:xfrm>
          <a:prstGeom prst="curvedConnector3">
            <a:avLst>
              <a:gd name="adj1" fmla="val 5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ED7AA7F9-1DDB-868B-D7CF-20B116A495FA}"/>
              </a:ext>
            </a:extLst>
          </p:cNvPr>
          <p:cNvCxnSpPr/>
          <p:nvPr/>
        </p:nvCxnSpPr>
        <p:spPr>
          <a:xfrm>
            <a:off x="3226159" y="4784836"/>
            <a:ext cx="407785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41838F6D-F5E9-B0C2-36AF-BCFCB040D0F4}"/>
              </a:ext>
            </a:extLst>
          </p:cNvPr>
          <p:cNvCxnSpPr>
            <a:cxnSpLocks/>
            <a:stCxn id="21" idx="2"/>
            <a:endCxn id="2" idx="0"/>
          </p:cNvCxnSpPr>
          <p:nvPr/>
        </p:nvCxnSpPr>
        <p:spPr>
          <a:xfrm>
            <a:off x="16220081" y="11095426"/>
            <a:ext cx="0" cy="43636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6" name="Straight Arrow Connector 145">
            <a:extLst>
              <a:ext uri="{FF2B5EF4-FFF2-40B4-BE49-F238E27FC236}">
                <a16:creationId xmlns:a16="http://schemas.microsoft.com/office/drawing/2014/main" id="{5DCE4544-9A91-FEB3-5C05-C9F2C27905F6}"/>
              </a:ext>
            </a:extLst>
          </p:cNvPr>
          <p:cNvCxnSpPr>
            <a:cxnSpLocks/>
            <a:stCxn id="21" idx="1"/>
            <a:endCxn id="14" idx="3"/>
          </p:cNvCxnSpPr>
          <p:nvPr/>
        </p:nvCxnSpPr>
        <p:spPr>
          <a:xfrm flipH="1">
            <a:off x="13082577" y="9458853"/>
            <a:ext cx="1979264" cy="14365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79E0D507-25F2-67C2-9DF5-CD8EDD157021}"/>
              </a:ext>
            </a:extLst>
          </p:cNvPr>
          <p:cNvCxnSpPr>
            <a:cxnSpLocks/>
            <a:stCxn id="21" idx="1"/>
            <a:endCxn id="9" idx="2"/>
          </p:cNvCxnSpPr>
          <p:nvPr/>
        </p:nvCxnSpPr>
        <p:spPr>
          <a:xfrm rot="10800000" flipV="1">
            <a:off x="5234251" y="9458852"/>
            <a:ext cx="9827591" cy="4321981"/>
          </a:xfrm>
          <a:prstGeom prst="curvedConnector4">
            <a:avLst>
              <a:gd name="adj1" fmla="val 7665"/>
              <a:gd name="adj2" fmla="val 12962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A3572234-EDC5-AF16-1F1C-6E5BFAB212A8}"/>
              </a:ext>
            </a:extLst>
          </p:cNvPr>
          <p:cNvCxnSpPr>
            <a:cxnSpLocks/>
          </p:cNvCxnSpPr>
          <p:nvPr/>
        </p:nvCxnSpPr>
        <p:spPr>
          <a:xfrm>
            <a:off x="3226159" y="7356390"/>
            <a:ext cx="7547075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14:cNvPr>
              <p14:cNvContentPartPr/>
              <p14:nvPr/>
            </p14:nvContentPartPr>
            <p14:xfrm>
              <a:off x="1292315" y="2409338"/>
              <a:ext cx="360" cy="360"/>
            </p14:xfrm>
          </p:contentPart>
        </mc:Choice>
        <mc:Fallback xmlns=""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01611F17-97A7-595D-9256-7E62200565D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835" y="2402858"/>
                <a:ext cx="12600" cy="12600"/>
              </a:xfrm>
              <a:prstGeom prst="rect">
                <a:avLst/>
              </a:prstGeom>
            </p:spPr>
          </p:pic>
        </mc:Fallback>
      </mc:AlternateContent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2635DD8-5AE2-1168-C548-F36400218DAB}"/>
              </a:ext>
            </a:extLst>
          </p:cNvPr>
          <p:cNvCxnSpPr/>
          <p:nvPr/>
        </p:nvCxnSpPr>
        <p:spPr>
          <a:xfrm>
            <a:off x="1875692" y="12034704"/>
            <a:ext cx="0" cy="332252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2547A55-BD09-6FB8-13C1-299FD4C9CC8C}"/>
              </a:ext>
            </a:extLst>
          </p:cNvPr>
          <p:cNvCxnSpPr>
            <a:cxnSpLocks/>
          </p:cNvCxnSpPr>
          <p:nvPr/>
        </p:nvCxnSpPr>
        <p:spPr>
          <a:xfrm flipH="1">
            <a:off x="1875692" y="15357231"/>
            <a:ext cx="12004431" cy="0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3236116-04AB-9F2D-A3D3-D411211F14B0}"/>
              </a:ext>
            </a:extLst>
          </p:cNvPr>
          <p:cNvCxnSpPr>
            <a:cxnSpLocks/>
          </p:cNvCxnSpPr>
          <p:nvPr/>
        </p:nvCxnSpPr>
        <p:spPr>
          <a:xfrm>
            <a:off x="13880123" y="6294714"/>
            <a:ext cx="0" cy="9062517"/>
          </a:xfrm>
          <a:prstGeom prst="line">
            <a:avLst/>
          </a:prstGeom>
          <a:ln w="127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B77BF6B-B615-017D-B454-04EE1D2F7E72}"/>
              </a:ext>
            </a:extLst>
          </p:cNvPr>
          <p:cNvCxnSpPr>
            <a:cxnSpLocks/>
          </p:cNvCxnSpPr>
          <p:nvPr/>
        </p:nvCxnSpPr>
        <p:spPr>
          <a:xfrm flipH="1">
            <a:off x="13082576" y="6294713"/>
            <a:ext cx="797547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1AAFABF6-698A-3D32-7943-F1C7DBAE5200}"/>
              </a:ext>
            </a:extLst>
          </p:cNvPr>
          <p:cNvCxnSpPr>
            <a:cxnSpLocks/>
          </p:cNvCxnSpPr>
          <p:nvPr/>
        </p:nvCxnSpPr>
        <p:spPr>
          <a:xfrm flipV="1">
            <a:off x="3121826" y="6855938"/>
            <a:ext cx="858938" cy="29729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A42BE635-0983-9D1A-50FC-3BBA325C7427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>
            <a:off x="3211683" y="10922184"/>
            <a:ext cx="864327" cy="6336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A68A9DEC-0B69-A78B-AF16-0C9FDD2280EF}"/>
              </a:ext>
            </a:extLst>
          </p:cNvPr>
          <p:cNvCxnSpPr>
            <a:cxnSpLocks/>
            <a:stCxn id="15" idx="1"/>
            <a:endCxn id="9" idx="3"/>
          </p:cNvCxnSpPr>
          <p:nvPr/>
        </p:nvCxnSpPr>
        <p:spPr>
          <a:xfrm flipH="1">
            <a:off x="6392490" y="8991776"/>
            <a:ext cx="1048263" cy="256401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722B6F09-988C-8F01-212D-8224DFD60D4F}"/>
              </a:ext>
            </a:extLst>
          </p:cNvPr>
          <p:cNvCxnSpPr>
            <a:cxnSpLocks/>
            <a:stCxn id="18" idx="1"/>
            <a:endCxn id="9" idx="3"/>
          </p:cNvCxnSpPr>
          <p:nvPr/>
        </p:nvCxnSpPr>
        <p:spPr>
          <a:xfrm flipH="1" flipV="1">
            <a:off x="6392490" y="11555794"/>
            <a:ext cx="1022035" cy="4768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0DB1EB19-9093-F36B-C818-C0144BC6A45E}"/>
              </a:ext>
            </a:extLst>
          </p:cNvPr>
          <p:cNvCxnSpPr>
            <a:cxnSpLocks/>
            <a:stCxn id="12" idx="3"/>
            <a:endCxn id="22" idx="1"/>
          </p:cNvCxnSpPr>
          <p:nvPr/>
        </p:nvCxnSpPr>
        <p:spPr>
          <a:xfrm flipV="1">
            <a:off x="3226159" y="5950380"/>
            <a:ext cx="770406" cy="74211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7BB0AB7-1EDD-A208-3598-786A84243468}"/>
              </a:ext>
            </a:extLst>
          </p:cNvPr>
          <p:cNvCxnSpPr>
            <a:cxnSpLocks/>
            <a:stCxn id="4" idx="0"/>
            <a:endCxn id="22" idx="2"/>
          </p:cNvCxnSpPr>
          <p:nvPr/>
        </p:nvCxnSpPr>
        <p:spPr>
          <a:xfrm flipH="1" flipV="1">
            <a:off x="5012565" y="6877480"/>
            <a:ext cx="14999" cy="56636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9A0C88FD-317C-2B08-521B-11A80F085B07}"/>
              </a:ext>
            </a:extLst>
          </p:cNvPr>
          <p:cNvCxnSpPr>
            <a:cxnSpLocks/>
            <a:stCxn id="15" idx="1"/>
            <a:endCxn id="22" idx="3"/>
          </p:cNvCxnSpPr>
          <p:nvPr/>
        </p:nvCxnSpPr>
        <p:spPr>
          <a:xfrm flipH="1" flipV="1">
            <a:off x="6028565" y="5950380"/>
            <a:ext cx="1412188" cy="304139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942A9BDC-1177-D604-478E-C88F36A93A3C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 flipV="1">
            <a:off x="6185804" y="5561384"/>
            <a:ext cx="1112709" cy="259925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7484512C-3C2D-5D39-3D28-CFC7A4D01157}"/>
              </a:ext>
            </a:extLst>
          </p:cNvPr>
          <p:cNvCxnSpPr>
            <a:cxnSpLocks/>
            <a:stCxn id="5" idx="1"/>
            <a:endCxn id="11" idx="3"/>
          </p:cNvCxnSpPr>
          <p:nvPr/>
        </p:nvCxnSpPr>
        <p:spPr>
          <a:xfrm flipH="1">
            <a:off x="9614993" y="2936507"/>
            <a:ext cx="1158241" cy="26248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FE482CC6-530D-A8D8-8EB9-A907E4B159DA}"/>
              </a:ext>
            </a:extLst>
          </p:cNvPr>
          <p:cNvCxnSpPr>
            <a:cxnSpLocks/>
            <a:stCxn id="14" idx="1"/>
            <a:endCxn id="11" idx="3"/>
          </p:cNvCxnSpPr>
          <p:nvPr/>
        </p:nvCxnSpPr>
        <p:spPr>
          <a:xfrm flipH="1" flipV="1">
            <a:off x="9614993" y="5561384"/>
            <a:ext cx="1151104" cy="391183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055CA40E-5F86-858C-612F-98564C0476AF}"/>
              </a:ext>
            </a:extLst>
          </p:cNvPr>
          <p:cNvCxnSpPr>
            <a:cxnSpLocks/>
            <a:stCxn id="15" idx="3"/>
            <a:endCxn id="14" idx="1"/>
          </p:cNvCxnSpPr>
          <p:nvPr/>
        </p:nvCxnSpPr>
        <p:spPr>
          <a:xfrm>
            <a:off x="9472753" y="8991776"/>
            <a:ext cx="1293344" cy="48144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247AC11-5ABA-CFF8-EC1D-85857E41F5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1645840"/>
              </p:ext>
            </p:extLst>
          </p:nvPr>
        </p:nvGraphicFramePr>
        <p:xfrm>
          <a:off x="15093059" y="579492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14:cNvPr>
              <p14:cNvContentPartPr/>
              <p14:nvPr/>
            </p14:nvContentPartPr>
            <p14:xfrm>
              <a:off x="3798729" y="10972805"/>
              <a:ext cx="35096" cy="22753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3DEA946-E5ED-EFDB-F855-1E4ACFCE7194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780823" y="10955303"/>
                <a:ext cx="70550" cy="5740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B053B3B-7086-8F7B-5417-08D2D6A6C7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0830521"/>
              </p:ext>
            </p:extLst>
          </p:nvPr>
        </p:nvGraphicFramePr>
        <p:xfrm flipV="1">
          <a:off x="909679" y="368298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C14680-E1B6-1495-0AB7-B2BF5313DE71}"/>
              </a:ext>
            </a:extLst>
          </p:cNvPr>
          <p:cNvCxnSpPr>
            <a:cxnSpLocks/>
          </p:cNvCxnSpPr>
          <p:nvPr/>
        </p:nvCxnSpPr>
        <p:spPr>
          <a:xfrm flipV="1">
            <a:off x="2149376" y="1488213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87B3D5-389E-975A-FE62-E08100A6F5C0}"/>
              </a:ext>
            </a:extLst>
          </p:cNvPr>
          <p:cNvCxnSpPr>
            <a:cxnSpLocks/>
            <a:stCxn id="6" idx="3"/>
            <a:endCxn id="22" idx="0"/>
          </p:cNvCxnSpPr>
          <p:nvPr/>
        </p:nvCxnSpPr>
        <p:spPr>
          <a:xfrm>
            <a:off x="3385962" y="3267286"/>
            <a:ext cx="1626603" cy="17559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139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467149-C37E-FF60-D8A7-1F80725029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5646C1D-8730-965B-2ABD-B95B7CC2F8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6251328"/>
              </p:ext>
            </p:extLst>
          </p:nvPr>
        </p:nvGraphicFramePr>
        <p:xfrm>
          <a:off x="4701296" y="8415509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err="1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6646C7-4FE6-1D1F-A6BC-599CD002B5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5978022"/>
              </p:ext>
            </p:extLst>
          </p:nvPr>
        </p:nvGraphicFramePr>
        <p:xfrm>
          <a:off x="11115029" y="496691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F23304D9-7273-3552-2100-36215A3B37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1853"/>
              </p:ext>
            </p:extLst>
          </p:nvPr>
        </p:nvGraphicFramePr>
        <p:xfrm>
          <a:off x="7800179" y="496780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49739F0-B280-3450-5D90-AF0437DE34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4447168"/>
              </p:ext>
            </p:extLst>
          </p:nvPr>
        </p:nvGraphicFramePr>
        <p:xfrm>
          <a:off x="4536798" y="4970795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AC127FB7-5DD6-7275-8779-F3C1A8482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2322624"/>
              </p:ext>
            </p:extLst>
          </p:nvPr>
        </p:nvGraphicFramePr>
        <p:xfrm>
          <a:off x="7785034" y="96862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46D019-A8D7-0E48-AFE6-93DCDA23E964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6733296" y="9528029"/>
            <a:ext cx="1051738" cy="8999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F4B2A0A-5CC0-7462-EA48-DCC4AE33F3DA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10101514" y="7191954"/>
            <a:ext cx="1013515" cy="323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A4D0955-0DBB-69EB-D3C4-623A0D1C1C48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6853278" y="637876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55EA88F-DEB8-FC67-E85C-CE7F561A517A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6853278" y="637876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57F010-8A48-FF5D-E57F-4FBFEF9003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950901"/>
              </p:ext>
            </p:extLst>
          </p:nvPr>
        </p:nvGraphicFramePr>
        <p:xfrm>
          <a:off x="4440079" y="11590844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377BDC8D-79AA-F932-6C2F-3A97E2B14D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4602444"/>
              </p:ext>
            </p:extLst>
          </p:nvPr>
        </p:nvGraphicFramePr>
        <p:xfrm>
          <a:off x="7134770" y="11588455"/>
          <a:ext cx="4786394" cy="2499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TuoiToiThieu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TuoiToiDa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40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262756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SoCauThuNgoaiToiDa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SoLuongCauThuToiThieu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695291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8931040"/>
                  </a:ext>
                </a:extLst>
              </a:tr>
            </a:tbl>
          </a:graphicData>
        </a:graphic>
      </p:graphicFrame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9975F6DA-6628-20F7-0689-B2DA302D479E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V="1">
            <a:off x="10101514" y="6636589"/>
            <a:ext cx="15145" cy="3791371"/>
          </a:xfrm>
          <a:prstGeom prst="curvedConnector3">
            <a:avLst>
              <a:gd name="adj1" fmla="val 36729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A55B8911-24A3-78D8-8185-ADA8205819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15150" y="14724808"/>
            <a:ext cx="537285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9317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D02405-B357-4C46-5F9C-0DADD781BD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47C7321-924D-33B4-DAE9-D90017B4500E}"/>
              </a:ext>
            </a:extLst>
          </p:cNvPr>
          <p:cNvGraphicFramePr>
            <a:graphicFrameLocks noGrp="1"/>
          </p:cNvGraphicFramePr>
          <p:nvPr/>
        </p:nvGraphicFramePr>
        <p:xfrm>
          <a:off x="8112694" y="590535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ADD187EC-BC61-178B-AA0F-9560908327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53" y="9829398"/>
            <a:ext cx="6401693" cy="120984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E4EE958-E596-74FD-49FD-3DEEF841547E}"/>
              </a:ext>
            </a:extLst>
          </p:cNvPr>
          <p:cNvGraphicFramePr>
            <a:graphicFrameLocks noGrp="1"/>
          </p:cNvGraphicFramePr>
          <p:nvPr/>
        </p:nvGraphicFramePr>
        <p:xfrm>
          <a:off x="10893970" y="7993239"/>
          <a:ext cx="4786394" cy="124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SucChuaToiThieu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TieuChuanToiThieu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F95A7E-4C1B-1843-B2BA-C61AA8E354D1}"/>
              </a:ext>
            </a:extLst>
          </p:cNvPr>
          <p:cNvGraphicFramePr>
            <a:graphicFrameLocks noGrp="1"/>
          </p:cNvGraphicFramePr>
          <p:nvPr/>
        </p:nvGraphicFramePr>
        <p:xfrm>
          <a:off x="10893970" y="5905359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592C31-B814-777D-713D-0ADE2F468944}"/>
              </a:ext>
            </a:extLst>
          </p:cNvPr>
          <p:cNvGraphicFramePr>
            <a:graphicFrameLocks noGrp="1"/>
          </p:cNvGraphicFramePr>
          <p:nvPr/>
        </p:nvGraphicFramePr>
        <p:xfrm>
          <a:off x="5331418" y="5905359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C03BA37-806E-D151-360E-7C73CF5A58E4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647898" y="7313331"/>
            <a:ext cx="464796" cy="2608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5DD75F2-E2D2-4D9F-70DF-8FD1E198B657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 flipV="1">
            <a:off x="7647898" y="7313331"/>
            <a:ext cx="464796" cy="2608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4975ED07-CD7E-8825-5F82-3DE0E226AE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70" y="9829398"/>
            <a:ext cx="537285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306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D93A4D9-3DB2-809D-EF88-F39B53A1A2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810988"/>
              </p:ext>
            </p:extLst>
          </p:nvPr>
        </p:nvGraphicFramePr>
        <p:xfrm>
          <a:off x="7487662" y="462056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4390C65-6EFD-C16F-BA62-20D9B1D5DD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80305"/>
              </p:ext>
            </p:extLst>
          </p:nvPr>
        </p:nvGraphicFramePr>
        <p:xfrm>
          <a:off x="4315053" y="4620569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CD9D172-33CF-DEA4-9388-F91C45D4BF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0509186"/>
              </p:ext>
            </p:extLst>
          </p:nvPr>
        </p:nvGraphicFramePr>
        <p:xfrm>
          <a:off x="1845139" y="5970985"/>
          <a:ext cx="4786394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854183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932211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LePhi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1,000,000,000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2986BCD-8D60-0D4D-ACDD-B145BD5D0B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655765"/>
              </p:ext>
            </p:extLst>
          </p:nvPr>
        </p:nvGraphicFramePr>
        <p:xfrm>
          <a:off x="10660271" y="4620569"/>
          <a:ext cx="2316480" cy="3566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44970"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ea typeface="+mn-ea"/>
                          <a:cs typeface="Times New Roman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MaLePhi</a:t>
                      </a:r>
                      <a:endParaRPr lang="en-US" sz="1800" b="0" u="sng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7C980B6-9C72-13C7-C710-75073C360356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9804142" y="6289349"/>
            <a:ext cx="856129" cy="1143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F519CC-57AF-28A7-7266-CEDA91CAAAC2}"/>
              </a:ext>
            </a:extLst>
          </p:cNvPr>
          <p:cNvCxnSpPr>
            <a:cxnSpLocks/>
            <a:stCxn id="12" idx="1"/>
            <a:endCxn id="11" idx="3"/>
          </p:cNvCxnSpPr>
          <p:nvPr/>
        </p:nvCxnSpPr>
        <p:spPr>
          <a:xfrm flipH="1" flipV="1">
            <a:off x="9804142" y="6289349"/>
            <a:ext cx="856129" cy="11430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08096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938464-511A-68DF-E1C9-B7A7AB0CA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BB7373-5923-0B6B-E8CB-8AE070860BAC}"/>
              </a:ext>
            </a:extLst>
          </p:cNvPr>
          <p:cNvGraphicFramePr>
            <a:graphicFrameLocks noGrp="1"/>
          </p:cNvGraphicFramePr>
          <p:nvPr/>
        </p:nvGraphicFramePr>
        <p:xfrm>
          <a:off x="1438931" y="7594141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9EBFE12-39D0-A466-4E65-7ECA130E8B8B}"/>
              </a:ext>
            </a:extLst>
          </p:cNvPr>
          <p:cNvGraphicFramePr>
            <a:graphicFrameLocks noGrp="1"/>
          </p:cNvGraphicFramePr>
          <p:nvPr/>
        </p:nvGraphicFramePr>
        <p:xfrm>
          <a:off x="525802" y="5912408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7991513F-0EB7-39CF-8259-D20589FC9542}"/>
              </a:ext>
            </a:extLst>
          </p:cNvPr>
          <p:cNvGraphicFramePr>
            <a:graphicFrameLocks noGrp="1"/>
          </p:cNvGraphicFramePr>
          <p:nvPr/>
        </p:nvGraphicFramePr>
        <p:xfrm>
          <a:off x="3998590" y="3889504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MaGiaiDau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03775E3B-EF07-F505-5402-B15DEB3DA991}"/>
              </a:ext>
            </a:extLst>
          </p:cNvPr>
          <p:cNvGraphicFramePr>
            <a:graphicFrameLocks noGrp="1"/>
          </p:cNvGraphicFramePr>
          <p:nvPr/>
        </p:nvGraphicFramePr>
        <p:xfrm>
          <a:off x="15510070" y="7561235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</a:rPr>
                        <a:t>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4661D1F-C7C6-868A-C9A0-EBFBB7E68E5C}"/>
              </a:ext>
            </a:extLst>
          </p:cNvPr>
          <p:cNvGraphicFramePr>
            <a:graphicFrameLocks noGrp="1"/>
          </p:cNvGraphicFramePr>
          <p:nvPr/>
        </p:nvGraphicFramePr>
        <p:xfrm>
          <a:off x="10412323" y="4409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C9BA1C1-4A13-F234-DA94-41588A5DBF7E}"/>
              </a:ext>
            </a:extLst>
          </p:cNvPr>
          <p:cNvGraphicFramePr>
            <a:graphicFrameLocks noGrp="1"/>
          </p:cNvGraphicFramePr>
          <p:nvPr/>
        </p:nvGraphicFramePr>
        <p:xfrm>
          <a:off x="7097473" y="4418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EF80954B-3B79-C96F-51AA-86C9E6A04E16}"/>
              </a:ext>
            </a:extLst>
          </p:cNvPr>
          <p:cNvGraphicFramePr>
            <a:graphicFrameLocks noGrp="1"/>
          </p:cNvGraphicFramePr>
          <p:nvPr/>
        </p:nvGraphicFramePr>
        <p:xfrm>
          <a:off x="5008607" y="87077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D07F11D-8665-4417-09D8-72C97372224F}"/>
              </a:ext>
            </a:extLst>
          </p:cNvPr>
          <p:cNvGraphicFramePr>
            <a:graphicFrameLocks noGrp="1"/>
          </p:cNvGraphicFramePr>
          <p:nvPr/>
        </p:nvGraphicFramePr>
        <p:xfrm>
          <a:off x="1177545" y="10207412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629F399-6730-92FB-13F6-F50F7FDA7EB1}"/>
              </a:ext>
            </a:extLst>
          </p:cNvPr>
          <p:cNvGraphicFramePr>
            <a:graphicFrameLocks noGrp="1"/>
          </p:cNvGraphicFramePr>
          <p:nvPr/>
        </p:nvGraphicFramePr>
        <p:xfrm>
          <a:off x="4442206" y="12300795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 err="1">
                          <a:solidFill>
                            <a:srgbClr val="FF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F22F6E3B-7CE7-E112-E995-FB9228EBF9E5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2904467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rgbClr val="FF0000"/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rgbClr val="FF0000"/>
                        </a:solidFill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B01E5640-978F-9518-42F3-8DA7C76CE5E4}"/>
              </a:ext>
            </a:extLst>
          </p:cNvPr>
          <p:cNvGraphicFramePr>
            <a:graphicFrameLocks noGrp="1"/>
          </p:cNvGraphicFramePr>
          <p:nvPr/>
        </p:nvGraphicFramePr>
        <p:xfrm>
          <a:off x="6876034" y="10708638"/>
          <a:ext cx="231648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F1904ADE-C51B-0553-1F82-AB3DEE44AEB8}"/>
              </a:ext>
            </a:extLst>
          </p:cNvPr>
          <p:cNvGraphicFramePr>
            <a:graphicFrameLocks noGrp="1"/>
          </p:cNvGraphicFramePr>
          <p:nvPr/>
        </p:nvGraphicFramePr>
        <p:xfrm>
          <a:off x="3834092" y="444790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DiaChiSan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SucChua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TieuChuan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49CD777-F8E4-B630-17A7-4DC9D04F8431}"/>
              </a:ext>
            </a:extLst>
          </p:cNvPr>
          <p:cNvGraphicFramePr>
            <a:graphicFrameLocks noGrp="1"/>
          </p:cNvGraphicFramePr>
          <p:nvPr/>
        </p:nvGraphicFramePr>
        <p:xfrm>
          <a:off x="7099772" y="4564411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rgbClr val="FF0000"/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35CD2288-EAF5-D6DE-3B34-B02E53E1EC36}"/>
              </a:ext>
            </a:extLst>
          </p:cNvPr>
          <p:cNvGraphicFramePr>
            <a:graphicFrameLocks noGrp="1"/>
          </p:cNvGraphicFramePr>
          <p:nvPr/>
        </p:nvGraphicFramePr>
        <p:xfrm>
          <a:off x="16663923" y="5017516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B1F3398-59CF-2F7B-415D-DBA738AABB4C}"/>
              </a:ext>
            </a:extLst>
          </p:cNvPr>
          <p:cNvGraphicFramePr>
            <a:graphicFrameLocks noGrp="1"/>
          </p:cNvGraphicFramePr>
          <p:nvPr/>
        </p:nvGraphicFramePr>
        <p:xfrm>
          <a:off x="10417557" y="12483252"/>
          <a:ext cx="2316480" cy="2865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UUTIEN_XEPHANG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MaUT</a:t>
                      </a:r>
                      <a:endParaRPr lang="vi-VN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HieuSo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DoiDau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TenDoiBong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017FC62-3AD6-ACF7-DA7D-465F5027136E}"/>
              </a:ext>
            </a:extLst>
          </p:cNvPr>
          <p:cNvGraphicFramePr>
            <a:graphicFrameLocks noGrp="1"/>
          </p:cNvGraphicFramePr>
          <p:nvPr/>
        </p:nvGraphicFramePr>
        <p:xfrm>
          <a:off x="9869282" y="8850903"/>
          <a:ext cx="2316480" cy="37303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BIENNHAN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rgbClr val="FF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MaLePhi</a:t>
                      </a:r>
                      <a:endParaRPr lang="en-US" sz="1800" b="0" kern="100">
                        <a:solidFill>
                          <a:srgbClr val="FF0000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SoTien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NgayHetHan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NgayThanhToan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TinhTrang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58974688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EEF21A1-E398-5D0F-62F9-2F3F21E211B0}"/>
              </a:ext>
            </a:extLst>
          </p:cNvPr>
          <p:cNvCxnSpPr/>
          <p:nvPr/>
        </p:nvCxnSpPr>
        <p:spPr>
          <a:xfrm>
            <a:off x="6077969" y="4627841"/>
            <a:ext cx="988209" cy="55033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3" name="Picture 12" descr="A black and white screen with white text&#10;&#10;Description automatically generated">
            <a:extLst>
              <a:ext uri="{FF2B5EF4-FFF2-40B4-BE49-F238E27FC236}">
                <a16:creationId xmlns:a16="http://schemas.microsoft.com/office/drawing/2014/main" id="{3CD968DE-A577-DBBE-B32E-6DF3ABD031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51096" y="9464482"/>
            <a:ext cx="3981450" cy="5838825"/>
          </a:xfrm>
          <a:prstGeom prst="rect">
            <a:avLst/>
          </a:prstGeom>
        </p:spPr>
      </p:pic>
      <p:pic>
        <p:nvPicPr>
          <p:cNvPr id="16" name="Picture 15" descr="A screenshot of a computer&#10;&#10;Description automatically generated">
            <a:extLst>
              <a:ext uri="{FF2B5EF4-FFF2-40B4-BE49-F238E27FC236}">
                <a16:creationId xmlns:a16="http://schemas.microsoft.com/office/drawing/2014/main" id="{6E17A5EB-B2DA-564E-5A6C-58769981A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1944" y="14564199"/>
            <a:ext cx="9391650" cy="672465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BF33F2D-0A22-4778-DA63-5D1D9F9CDD70}"/>
              </a:ext>
            </a:extLst>
          </p:cNvPr>
          <p:cNvCxnSpPr>
            <a:cxnSpLocks/>
          </p:cNvCxnSpPr>
          <p:nvPr/>
        </p:nvCxnSpPr>
        <p:spPr>
          <a:xfrm flipH="1">
            <a:off x="9476018" y="959529"/>
            <a:ext cx="805779" cy="494159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14:cNvPr>
              <p14:cNvContentPartPr/>
              <p14:nvPr/>
            </p14:nvContentPartPr>
            <p14:xfrm>
              <a:off x="3083460" y="5649720"/>
              <a:ext cx="486360" cy="1101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DB5D0EF3-5455-BAF4-6E72-3DCA57EE1FB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20460" y="5586741"/>
                <a:ext cx="612000" cy="122755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14:cNvPr>
              <p14:cNvContentPartPr/>
              <p14:nvPr/>
            </p14:nvContentPartPr>
            <p14:xfrm>
              <a:off x="3454260" y="5474760"/>
              <a:ext cx="1056600" cy="12582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964E6443-5293-4536-7379-341A260797F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391260" y="5411760"/>
                <a:ext cx="1182240" cy="1383840"/>
              </a:xfrm>
              <a:prstGeom prst="rect">
                <a:avLst/>
              </a:prstGeom>
            </p:spPr>
          </p:pic>
        </mc:Fallback>
      </mc:AlternateContent>
      <p:grpSp>
        <p:nvGrpSpPr>
          <p:cNvPr id="25" name="Group 24">
            <a:extLst>
              <a:ext uri="{FF2B5EF4-FFF2-40B4-BE49-F238E27FC236}">
                <a16:creationId xmlns:a16="http://schemas.microsoft.com/office/drawing/2014/main" id="{1A83F453-9B93-22E5-BB4B-5CD73609F114}"/>
              </a:ext>
            </a:extLst>
          </p:cNvPr>
          <p:cNvGrpSpPr/>
          <p:nvPr/>
        </p:nvGrpSpPr>
        <p:grpSpPr>
          <a:xfrm>
            <a:off x="4570620" y="5730360"/>
            <a:ext cx="1300680" cy="1223280"/>
            <a:chOff x="4570620" y="5730360"/>
            <a:chExt cx="1300680" cy="122328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14:cNvPr>
                <p14:cNvContentPartPr/>
                <p14:nvPr/>
              </p14:nvContentPartPr>
              <p14:xfrm>
                <a:off x="4570620" y="6248040"/>
                <a:ext cx="986040" cy="7056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4AB3C05-7536-DECE-60B5-7D96C8D2A326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4507597" y="6185072"/>
                  <a:ext cx="1111726" cy="8311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14:cNvPr>
                <p14:cNvContentPartPr/>
                <p14:nvPr/>
              </p14:nvContentPartPr>
              <p14:xfrm>
                <a:off x="5181900" y="5730360"/>
                <a:ext cx="689400" cy="2264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9430C29-1ADC-6447-8E60-8538479341AE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5118900" y="5667360"/>
                  <a:ext cx="815040" cy="352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F2C780A-77B0-6BAF-2326-02BBCE9532A7}"/>
              </a:ext>
            </a:extLst>
          </p:cNvPr>
          <p:cNvGrpSpPr/>
          <p:nvPr/>
        </p:nvGrpSpPr>
        <p:grpSpPr>
          <a:xfrm>
            <a:off x="6806940" y="5611560"/>
            <a:ext cx="612360" cy="1110240"/>
            <a:chOff x="6806940" y="5611560"/>
            <a:chExt cx="612360" cy="111024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14:cNvPr>
                <p14:cNvContentPartPr/>
                <p14:nvPr/>
              </p14:nvContentPartPr>
              <p14:xfrm>
                <a:off x="6834300" y="5611560"/>
                <a:ext cx="585000" cy="11102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3C09FC5-2B2A-DE13-C77D-1C4793CB1EA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71300" y="5548560"/>
                  <a:ext cx="710640" cy="12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14:cNvPr>
                <p14:cNvContentPartPr/>
                <p14:nvPr/>
              </p14:nvContentPartPr>
              <p14:xfrm>
                <a:off x="6806940" y="6273960"/>
                <a:ext cx="303120" cy="129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D741BE0-1CF2-994B-E73E-7BC8B30FE7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743940" y="6212663"/>
                  <a:ext cx="428760" cy="13520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DFE0E0A5-5FD1-2E3B-59AD-D98AB0A5E05B}"/>
              </a:ext>
            </a:extLst>
          </p:cNvPr>
          <p:cNvGrpSpPr/>
          <p:nvPr/>
        </p:nvGrpSpPr>
        <p:grpSpPr>
          <a:xfrm>
            <a:off x="7771740" y="5345520"/>
            <a:ext cx="780480" cy="1501200"/>
            <a:chOff x="7771740" y="5345520"/>
            <a:chExt cx="780480" cy="150120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14:cNvPr>
                <p14:cNvContentPartPr/>
                <p14:nvPr/>
              </p14:nvContentPartPr>
              <p14:xfrm>
                <a:off x="7771740" y="6298440"/>
                <a:ext cx="780480" cy="5482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9E30402-8167-D9D4-468A-5E6206BB364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708740" y="6235440"/>
                  <a:ext cx="906120" cy="67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14:cNvPr>
                <p14:cNvContentPartPr/>
                <p14:nvPr/>
              </p14:nvContentPartPr>
              <p14:xfrm>
                <a:off x="8016180" y="5345520"/>
                <a:ext cx="240120" cy="6271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B54BD569-A56F-B3C1-3159-B9F3ED34B06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953180" y="5282556"/>
                  <a:ext cx="365760" cy="75268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2EA7DCB-AC24-CAE0-86A2-0B29AE10534C}"/>
              </a:ext>
            </a:extLst>
          </p:cNvPr>
          <p:cNvGrpSpPr/>
          <p:nvPr/>
        </p:nvGrpSpPr>
        <p:grpSpPr>
          <a:xfrm>
            <a:off x="9042180" y="6105480"/>
            <a:ext cx="801720" cy="817560"/>
            <a:chOff x="9042180" y="6105480"/>
            <a:chExt cx="801720" cy="8175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14:cNvPr>
                <p14:cNvContentPartPr/>
                <p14:nvPr/>
              </p14:nvContentPartPr>
              <p14:xfrm>
                <a:off x="9499740" y="629916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9E05FD3-B7D3-71A2-C576-1B70B60DB13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9436740" y="6236160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14:cNvPr>
                <p14:cNvContentPartPr/>
                <p14:nvPr/>
              </p14:nvContentPartPr>
              <p14:xfrm>
                <a:off x="9042180" y="6105480"/>
                <a:ext cx="801720" cy="8175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EDA6EED-FD2F-B734-7B13-0D410FD3563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979180" y="6042480"/>
                  <a:ext cx="927360" cy="943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14:cNvPr>
              <p14:cNvContentPartPr/>
              <p14:nvPr/>
            </p14:nvContentPartPr>
            <p14:xfrm>
              <a:off x="7268268" y="7431966"/>
              <a:ext cx="124523" cy="962723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40CE32C-EDE0-E763-EA27-DD0CDA708436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7250325" y="7413971"/>
                <a:ext cx="160050" cy="9983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14:cNvPr>
              <p14:cNvContentPartPr/>
              <p14:nvPr/>
            </p14:nvContentPartPr>
            <p14:xfrm>
              <a:off x="7220134" y="7465544"/>
              <a:ext cx="662127" cy="785605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C77EB243-9D5D-121F-3DBE-76DFC24F24E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202141" y="7447550"/>
                <a:ext cx="697752" cy="8212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14:cNvPr>
              <p14:cNvContentPartPr/>
              <p14:nvPr/>
            </p14:nvContentPartPr>
            <p14:xfrm>
              <a:off x="7896464" y="7935639"/>
              <a:ext cx="402079" cy="307902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44A6E157-546D-6920-F973-BD9AEBE8F44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7878482" y="7917654"/>
                <a:ext cx="437683" cy="34351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14:cNvPr>
              <p14:cNvContentPartPr/>
              <p14:nvPr/>
            </p14:nvContentPartPr>
            <p14:xfrm>
              <a:off x="7963621" y="7893194"/>
              <a:ext cx="13990" cy="13990"/>
            </p14:xfrm>
          </p:contentPart>
        </mc:Choice>
        <mc:Fallback xmlns=""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A2CA311-73D6-E4F3-7ECF-039933C6C818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7264121" y="7866290"/>
                <a:ext cx="1399000" cy="67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14:cNvPr>
              <p14:cNvContentPartPr/>
              <p14:nvPr/>
            </p14:nvContentPartPr>
            <p14:xfrm>
              <a:off x="8204414" y="7902076"/>
              <a:ext cx="363723" cy="329702"/>
            </p14:xfrm>
          </p:contentPart>
        </mc:Choice>
        <mc:Fallback xmlns=""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521ACE1-099E-061B-06CE-367F96614EA9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8186426" y="7884099"/>
                <a:ext cx="399340" cy="3652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14:cNvPr>
              <p14:cNvContentPartPr/>
              <p14:nvPr/>
            </p14:nvContentPartPr>
            <p14:xfrm>
              <a:off x="8579220" y="7879675"/>
              <a:ext cx="538191" cy="595736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5C58CCE2-71FD-1E60-536B-6BE3C34632CC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8561232" y="7861677"/>
                <a:ext cx="573807" cy="6313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14:cNvPr>
              <p14:cNvContentPartPr/>
              <p14:nvPr/>
            </p14:nvContentPartPr>
            <p14:xfrm>
              <a:off x="8153897" y="7475796"/>
              <a:ext cx="192380" cy="376521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10247B-042C-545F-F869-00B543F29A0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8135918" y="7457815"/>
                <a:ext cx="227979" cy="4121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14:cNvPr>
              <p14:cNvContentPartPr/>
              <p14:nvPr/>
            </p14:nvContentPartPr>
            <p14:xfrm>
              <a:off x="8438333" y="7241691"/>
              <a:ext cx="297585" cy="2755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7B097065-ED2C-74C0-5A71-460AF7E620AE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420363" y="7223726"/>
                <a:ext cx="333166" cy="3111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14:cNvPr>
              <p14:cNvContentPartPr/>
              <p14:nvPr/>
            </p14:nvContentPartPr>
            <p14:xfrm>
              <a:off x="9653722" y="7984923"/>
              <a:ext cx="535750" cy="404758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F9A29A63-7BCB-53BD-7D9D-8BEE2BE9D2F7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9635732" y="7966934"/>
                <a:ext cx="571371" cy="4403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14:cNvPr>
              <p14:cNvContentPartPr/>
              <p14:nvPr/>
            </p14:nvContentPartPr>
            <p14:xfrm>
              <a:off x="10296182" y="8047566"/>
              <a:ext cx="482237" cy="34162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57FB2E7-BC39-B23B-4B22-82197CD6ABBE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10278188" y="8029586"/>
                <a:ext cx="517865" cy="3772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4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14:cNvPr>
              <p14:cNvContentPartPr/>
              <p14:nvPr/>
            </p14:nvContentPartPr>
            <p14:xfrm>
              <a:off x="10817765" y="8056580"/>
              <a:ext cx="580880" cy="766428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9DB740CF-7F3F-A477-15BE-09F881CF3EBF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10799781" y="8038589"/>
                <a:ext cx="616488" cy="80205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14:cNvPr>
              <p14:cNvContentPartPr/>
              <p14:nvPr/>
            </p14:nvContentPartPr>
            <p14:xfrm>
              <a:off x="10481983" y="7756556"/>
              <a:ext cx="43105" cy="1399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A1AC17AC-7F2B-F2C2-85C1-8EFBE6667167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10464171" y="7057056"/>
                <a:ext cx="78373" cy="1399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14:cNvPr>
              <p14:cNvContentPartPr/>
              <p14:nvPr/>
            </p14:nvContentPartPr>
            <p14:xfrm>
              <a:off x="10414827" y="7722978"/>
              <a:ext cx="274920" cy="1399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1A334E7F-1DA1-28CF-7669-47A455227092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396858" y="7023478"/>
                <a:ext cx="310498" cy="1399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580995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C4A92-0C03-B533-0086-909625CCB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0BE1102-B2AE-AB3B-31F5-8C2319E1D9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9886774"/>
              </p:ext>
            </p:extLst>
          </p:nvPr>
        </p:nvGraphicFramePr>
        <p:xfrm>
          <a:off x="3996565" y="502328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9DA6FD2-0A69-F9EF-EEF4-7FB8C15121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16759"/>
              </p:ext>
            </p:extLst>
          </p:nvPr>
        </p:nvGraphicFramePr>
        <p:xfrm>
          <a:off x="3852762" y="1643834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7248E04-F2FE-0869-5CBE-7A4FD81A1B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6928723"/>
              </p:ext>
            </p:extLst>
          </p:nvPr>
        </p:nvGraphicFramePr>
        <p:xfrm>
          <a:off x="3852762" y="7658447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E5311A3-765A-0DD7-AF2F-4BFAF742CF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3041358"/>
              </p:ext>
            </p:extLst>
          </p:nvPr>
        </p:nvGraphicFramePr>
        <p:xfrm>
          <a:off x="7383336" y="3989062"/>
          <a:ext cx="2316480" cy="5101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BANGXEPHANG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SoTranThua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8548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SoBanThua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24339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HieuSo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00874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31146194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504CC8B-F8B2-B19D-FB9E-E4CE5FB0F1F9}"/>
              </a:ext>
            </a:extLst>
          </p:cNvPr>
          <p:cNvCxnSpPr>
            <a:cxnSpLocks/>
            <a:stCxn id="13" idx="1"/>
            <a:endCxn id="10" idx="3"/>
          </p:cNvCxnSpPr>
          <p:nvPr/>
        </p:nvCxnSpPr>
        <p:spPr>
          <a:xfrm flipH="1">
            <a:off x="6169242" y="6540034"/>
            <a:ext cx="1214094" cy="2787193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139E13-B995-4966-7CAA-603391328943}"/>
              </a:ext>
            </a:extLst>
          </p:cNvPr>
          <p:cNvCxnSpPr>
            <a:cxnSpLocks/>
          </p:cNvCxnSpPr>
          <p:nvPr/>
        </p:nvCxnSpPr>
        <p:spPr>
          <a:xfrm flipH="1" flipV="1">
            <a:off x="6028565" y="5950380"/>
            <a:ext cx="1354771" cy="5896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5233998-AAD1-08ED-1A32-44C3A3E4287C}"/>
              </a:ext>
            </a:extLst>
          </p:cNvPr>
          <p:cNvCxnSpPr>
            <a:cxnSpLocks/>
            <a:endCxn id="8" idx="3"/>
          </p:cNvCxnSpPr>
          <p:nvPr/>
        </p:nvCxnSpPr>
        <p:spPr>
          <a:xfrm flipH="1" flipV="1">
            <a:off x="6169242" y="2941774"/>
            <a:ext cx="1214094" cy="359826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E75D1E-A01A-8F40-4627-41D35D316F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6568984"/>
              </p:ext>
            </p:extLst>
          </p:nvPr>
        </p:nvGraphicFramePr>
        <p:xfrm flipV="1">
          <a:off x="703369" y="521124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EAB325E-3764-6594-C985-D2B3CB25D6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5329365"/>
              </p:ext>
            </p:extLst>
          </p:nvPr>
        </p:nvGraphicFramePr>
        <p:xfrm flipV="1">
          <a:off x="706479" y="305139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6E2F27B4-41FF-ACFA-66AF-6DE3F4842828}"/>
              </a:ext>
            </a:extLst>
          </p:cNvPr>
          <p:cNvCxnSpPr>
            <a:cxnSpLocks/>
            <a:stCxn id="2" idx="0"/>
            <a:endCxn id="3" idx="2"/>
          </p:cNvCxnSpPr>
          <p:nvPr/>
        </p:nvCxnSpPr>
        <p:spPr>
          <a:xfrm flipV="1">
            <a:off x="1943065" y="4158832"/>
            <a:ext cx="3110" cy="105240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797ED7C-76B4-949D-A3FB-4971747C92E0}"/>
              </a:ext>
            </a:extLst>
          </p:cNvPr>
          <p:cNvCxnSpPr>
            <a:cxnSpLocks/>
            <a:stCxn id="7" idx="1"/>
            <a:endCxn id="2" idx="3"/>
          </p:cNvCxnSpPr>
          <p:nvPr/>
        </p:nvCxnSpPr>
        <p:spPr>
          <a:xfrm flipH="1">
            <a:off x="3182762" y="5950380"/>
            <a:ext cx="813803" cy="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819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48968D-6372-12E7-DA78-A0963F600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3FAE1C-30A0-FBAD-059F-2A9BD79D35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637307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DC1F8C9-4544-9EE8-919B-202DA61C063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8116634"/>
              </p:ext>
            </p:extLst>
          </p:nvPr>
        </p:nvGraphicFramePr>
        <p:xfrm>
          <a:off x="11140440" y="4790440"/>
          <a:ext cx="4953000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DiemThang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DiemHoa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82950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DiemThua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0FC39DA-49AA-4F15-A967-D22AFD501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75334"/>
              </p:ext>
            </p:extLst>
          </p:nvPr>
        </p:nvGraphicFramePr>
        <p:xfrm flipV="1">
          <a:off x="5553161" y="5732100"/>
          <a:ext cx="2479393" cy="1478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UT_XEPHANG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b="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MucDoUT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AB82C4-E8A3-226D-E6FA-BAFB300737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872085"/>
              </p:ext>
            </p:extLst>
          </p:nvPr>
        </p:nvGraphicFramePr>
        <p:xfrm flipV="1">
          <a:off x="5556271" y="3572252"/>
          <a:ext cx="2479393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79393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LOAIUUTIEN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u="sng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215F9A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TenLoaiUT</a:t>
                      </a:r>
                      <a:endParaRPr lang="en-US" sz="1800" kern="100">
                        <a:solidFill>
                          <a:srgbClr val="215F9A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F38F8EF-5DBC-490B-96C5-408A4729A947}"/>
              </a:ext>
            </a:extLst>
          </p:cNvPr>
          <p:cNvCxnSpPr>
            <a:cxnSpLocks/>
          </p:cNvCxnSpPr>
          <p:nvPr/>
        </p:nvCxnSpPr>
        <p:spPr>
          <a:xfrm flipV="1">
            <a:off x="6795968" y="4692167"/>
            <a:ext cx="0" cy="1014310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4943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240E68-7A31-CFC9-9035-8798385E3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13B055-FA75-B45D-1BBC-D66F771469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7506135"/>
              </p:ext>
            </p:extLst>
          </p:nvPr>
        </p:nvGraphicFramePr>
        <p:xfrm>
          <a:off x="7514767" y="6877480"/>
          <a:ext cx="231648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DSTHEPHAT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90000"/>
                            <a:lumOff val="10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90000"/>
                              <a:lumOff val="1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</a:t>
                      </a: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inhTrangThiDau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2459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A9D71DC-2F2F-F815-E1B6-49CB066A36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7850754"/>
              </p:ext>
            </p:extLst>
          </p:nvPr>
        </p:nvGraphicFramePr>
        <p:xfrm>
          <a:off x="4218250" y="6559498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ABE0E54-DD29-4D6F-5372-8C6CC973A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8993657"/>
              </p:ext>
            </p:extLst>
          </p:nvPr>
        </p:nvGraphicFramePr>
        <p:xfrm>
          <a:off x="10773234" y="5261558"/>
          <a:ext cx="231648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VONGDAU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LuotDau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Arial" panose="020B0604020202020204" pitchFamily="34" charset="0"/>
                        </a:rPr>
                        <a:t>SoThuTu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812856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NgayBatDau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0B629C-AD02-83C2-289E-F86AC9C4C1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6471940"/>
              </p:ext>
            </p:extLst>
          </p:nvPr>
        </p:nvGraphicFramePr>
        <p:xfrm>
          <a:off x="4076010" y="933075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198D1B-87A6-87C2-0274-5F6B3D8DE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4700161"/>
              </p:ext>
            </p:extLst>
          </p:nvPr>
        </p:nvGraphicFramePr>
        <p:xfrm>
          <a:off x="7514767" y="9730640"/>
          <a:ext cx="2316480" cy="32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ThoiGian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LyDo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0222960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C588FBB-DECE-84E0-15F9-3BF47F463B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867754"/>
              </p:ext>
            </p:extLst>
          </p:nvPr>
        </p:nvGraphicFramePr>
        <p:xfrm>
          <a:off x="10773234" y="8599118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EB63D6F-9FB0-AF7A-F310-9086107B523E}"/>
              </a:ext>
            </a:extLst>
          </p:cNvPr>
          <p:cNvCxnSpPr>
            <a:cxnSpLocks/>
            <a:stCxn id="2" idx="1"/>
            <a:endCxn id="5" idx="3"/>
          </p:cNvCxnSpPr>
          <p:nvPr/>
        </p:nvCxnSpPr>
        <p:spPr>
          <a:xfrm flipH="1" flipV="1">
            <a:off x="6250250" y="7486598"/>
            <a:ext cx="1264517" cy="5034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986302-BB8F-66B0-0DFE-CC79CC6B39EC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9831247" y="6559498"/>
            <a:ext cx="941987" cy="143050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99B5A7A-BC1E-F849-55AD-3C4462B99D48}"/>
              </a:ext>
            </a:extLst>
          </p:cNvPr>
          <p:cNvCxnSpPr>
            <a:cxnSpLocks/>
            <a:stCxn id="2" idx="1"/>
            <a:endCxn id="8" idx="0"/>
          </p:cNvCxnSpPr>
          <p:nvPr/>
        </p:nvCxnSpPr>
        <p:spPr>
          <a:xfrm flipH="1">
            <a:off x="5234250" y="7990000"/>
            <a:ext cx="2280517" cy="134075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74084C8-E57E-1FCE-53A7-D03EC8D7C000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 flipV="1">
            <a:off x="9831247" y="10453318"/>
            <a:ext cx="941987" cy="913894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6A62D7B-EC41-08CC-AFDB-3EB43A966BBD}"/>
              </a:ext>
            </a:extLst>
          </p:cNvPr>
          <p:cNvCxnSpPr>
            <a:cxnSpLocks/>
            <a:stCxn id="9" idx="1"/>
            <a:endCxn id="8" idx="3"/>
          </p:cNvCxnSpPr>
          <p:nvPr/>
        </p:nvCxnSpPr>
        <p:spPr>
          <a:xfrm flipH="1">
            <a:off x="6392490" y="11367212"/>
            <a:ext cx="1122277" cy="188582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DCA00636-72C4-108C-619E-2C9C5F8A9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2302654"/>
              </p:ext>
            </p:extLst>
          </p:nvPr>
        </p:nvGraphicFramePr>
        <p:xfrm>
          <a:off x="10773234" y="1278868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LOAITHEPHAT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MaLoaiThePhat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TenTheLoaiPhat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none" kern="10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b="0" u="none" kern="1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0BC2D1-1FBF-B371-A7C0-C21B6546A473}"/>
              </a:ext>
            </a:extLst>
          </p:cNvPr>
          <p:cNvCxnSpPr>
            <a:cxnSpLocks/>
            <a:stCxn id="9" idx="3"/>
            <a:endCxn id="31" idx="1"/>
          </p:cNvCxnSpPr>
          <p:nvPr/>
        </p:nvCxnSpPr>
        <p:spPr>
          <a:xfrm>
            <a:off x="9831247" y="11367212"/>
            <a:ext cx="941987" cy="216314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440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F01D6C-93B0-FBC9-A9AB-2914DED96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5" name="Table 184">
            <a:extLst>
              <a:ext uri="{FF2B5EF4-FFF2-40B4-BE49-F238E27FC236}">
                <a16:creationId xmlns:a16="http://schemas.microsoft.com/office/drawing/2014/main" id="{EC10BAA4-607E-E1CC-FAA3-7BA03B40FDE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1044964"/>
              </p:ext>
            </p:extLst>
          </p:nvPr>
        </p:nvGraphicFramePr>
        <p:xfrm>
          <a:off x="4169233" y="304932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DOIBONG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ThanhPhoTrucThuoc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HLV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ThongTin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86" name="Table 185">
            <a:extLst>
              <a:ext uri="{FF2B5EF4-FFF2-40B4-BE49-F238E27FC236}">
                <a16:creationId xmlns:a16="http://schemas.microsoft.com/office/drawing/2014/main" id="{E4BED103-3751-6AAE-EFDE-4D37120C8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3884901"/>
              </p:ext>
            </p:extLst>
          </p:nvPr>
        </p:nvGraphicFramePr>
        <p:xfrm>
          <a:off x="7372528" y="833763"/>
          <a:ext cx="2316480" cy="370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6801762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0787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57784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MaVongDau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76848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994165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204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4082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GioThiDau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209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MaSan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96380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BanThangDoiNha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215910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BanThangDoiKhach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90786271"/>
                  </a:ext>
                </a:extLst>
              </a:tr>
            </a:tbl>
          </a:graphicData>
        </a:graphic>
      </p:graphicFrame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8DA7D1BA-902B-DD72-8527-19C3BEB529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7284243"/>
              </p:ext>
            </p:extLst>
          </p:nvPr>
        </p:nvGraphicFramePr>
        <p:xfrm>
          <a:off x="7514768" y="4910141"/>
          <a:ext cx="2032000" cy="25958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88" name="Table 187">
            <a:extLst>
              <a:ext uri="{FF2B5EF4-FFF2-40B4-BE49-F238E27FC236}">
                <a16:creationId xmlns:a16="http://schemas.microsoft.com/office/drawing/2014/main" id="{7C43ADB7-338E-E967-7E90-BF638388A8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7020386"/>
              </p:ext>
            </p:extLst>
          </p:nvPr>
        </p:nvGraphicFramePr>
        <p:xfrm>
          <a:off x="10644049" y="7690138"/>
          <a:ext cx="2316480" cy="19015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LOAIBANTHANG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sng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</a:rPr>
                        <a:t>MaLoaiBanThang</a:t>
                      </a:r>
                      <a:endParaRPr lang="en-US" sz="1800" b="0" u="sng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latin typeface="+mn-lt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TenLoaiBanThang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solidFill>
                            <a:srgbClr val="000000"/>
                          </a:solidFill>
                          <a:effectLst/>
                          <a:latin typeface="+mn-lt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MoTa</a:t>
                      </a:r>
                      <a:endParaRPr lang="en-US" sz="1800" kern="100">
                        <a:effectLst/>
                        <a:latin typeface="+mn-lt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graphicFrame>
        <p:nvGraphicFramePr>
          <p:cNvPr id="189" name="Table 188">
            <a:extLst>
              <a:ext uri="{FF2B5EF4-FFF2-40B4-BE49-F238E27FC236}">
                <a16:creationId xmlns:a16="http://schemas.microsoft.com/office/drawing/2014/main" id="{34C43888-E1C3-26C5-10D6-F0FA8C9A0C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223233"/>
              </p:ext>
            </p:extLst>
          </p:nvPr>
        </p:nvGraphicFramePr>
        <p:xfrm>
          <a:off x="7372528" y="7873999"/>
          <a:ext cx="2238832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8832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VUAPHALUOI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MaMuaGiai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SoTran</a:t>
                      </a: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SoBanThang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5534007"/>
                  </a:ext>
                </a:extLst>
              </a:tr>
            </a:tbl>
          </a:graphicData>
        </a:graphic>
      </p:graphicFrame>
      <p:graphicFrame>
        <p:nvGraphicFramePr>
          <p:cNvPr id="190" name="Table 189">
            <a:extLst>
              <a:ext uri="{FF2B5EF4-FFF2-40B4-BE49-F238E27FC236}">
                <a16:creationId xmlns:a16="http://schemas.microsoft.com/office/drawing/2014/main" id="{ABF4B5C2-787F-AC24-58EE-1ACCB63046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857024"/>
              </p:ext>
            </p:extLst>
          </p:nvPr>
        </p:nvGraphicFramePr>
        <p:xfrm>
          <a:off x="4453713" y="7289800"/>
          <a:ext cx="2032000" cy="185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MaMuaGiai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TenMuaGiai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NgayBatDau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NgayKetThuc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</a:tbl>
          </a:graphicData>
        </a:graphic>
      </p:graphicFrame>
      <p:graphicFrame>
        <p:nvGraphicFramePr>
          <p:cNvPr id="192" name="Table 191">
            <a:extLst>
              <a:ext uri="{FF2B5EF4-FFF2-40B4-BE49-F238E27FC236}">
                <a16:creationId xmlns:a16="http://schemas.microsoft.com/office/drawing/2014/main" id="{99AFE1DD-A2B0-FF2C-A907-80407763B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548799"/>
              </p:ext>
            </p:extLst>
          </p:nvPr>
        </p:nvGraphicFramePr>
        <p:xfrm>
          <a:off x="10575823" y="2687963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CAUTHU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NgaySinh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QuocTich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LoaiCauThu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ViTri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ChieuCao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CanNang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SoAo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TieuSu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180F4815-0709-EB35-5A4F-6832C72DF368}"/>
              </a:ext>
            </a:extLst>
          </p:cNvPr>
          <p:cNvCxnSpPr>
            <a:cxnSpLocks/>
            <a:stCxn id="189" idx="3"/>
          </p:cNvCxnSpPr>
          <p:nvPr/>
        </p:nvCxnSpPr>
        <p:spPr>
          <a:xfrm flipV="1">
            <a:off x="9611360" y="7138043"/>
            <a:ext cx="964463" cy="1663056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C8C6E50-CF8B-1AEB-0CD0-8AA9229AF545}"/>
              </a:ext>
            </a:extLst>
          </p:cNvPr>
          <p:cNvCxnSpPr>
            <a:cxnSpLocks/>
            <a:stCxn id="189" idx="1"/>
            <a:endCxn id="190" idx="3"/>
          </p:cNvCxnSpPr>
          <p:nvPr/>
        </p:nvCxnSpPr>
        <p:spPr>
          <a:xfrm flipH="1" flipV="1">
            <a:off x="6485713" y="8216900"/>
            <a:ext cx="886815" cy="58419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7187366-B9B7-185A-8E18-B102A9996EF4}"/>
              </a:ext>
            </a:extLst>
          </p:cNvPr>
          <p:cNvCxnSpPr>
            <a:cxnSpLocks/>
            <a:stCxn id="187" idx="3"/>
            <a:endCxn id="188" idx="1"/>
          </p:cNvCxnSpPr>
          <p:nvPr/>
        </p:nvCxnSpPr>
        <p:spPr>
          <a:xfrm>
            <a:off x="9546768" y="6208081"/>
            <a:ext cx="1097281" cy="2432829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F862DA-9B33-EA33-8A0A-71FA7B3EB653}"/>
              </a:ext>
            </a:extLst>
          </p:cNvPr>
          <p:cNvCxnSpPr>
            <a:cxnSpLocks/>
            <a:stCxn id="187" idx="3"/>
            <a:endCxn id="192" idx="1"/>
          </p:cNvCxnSpPr>
          <p:nvPr/>
        </p:nvCxnSpPr>
        <p:spPr>
          <a:xfrm flipV="1">
            <a:off x="9546768" y="4913003"/>
            <a:ext cx="1029055" cy="12950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CF4D4AC-ABB3-2AAC-80B4-B2BA4C018343}"/>
              </a:ext>
            </a:extLst>
          </p:cNvPr>
          <p:cNvCxnSpPr>
            <a:cxnSpLocks/>
            <a:stCxn id="187" idx="1"/>
            <a:endCxn id="185" idx="3"/>
          </p:cNvCxnSpPr>
          <p:nvPr/>
        </p:nvCxnSpPr>
        <p:spPr>
          <a:xfrm flipH="1" flipV="1">
            <a:off x="6485713" y="4718104"/>
            <a:ext cx="1029055" cy="1489977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9088A4C-57A7-5667-83DE-2B2AD56290D5}"/>
              </a:ext>
            </a:extLst>
          </p:cNvPr>
          <p:cNvCxnSpPr>
            <a:cxnSpLocks/>
            <a:stCxn id="187" idx="0"/>
            <a:endCxn id="186" idx="2"/>
          </p:cNvCxnSpPr>
          <p:nvPr/>
        </p:nvCxnSpPr>
        <p:spPr>
          <a:xfrm flipV="1">
            <a:off x="8530768" y="4542163"/>
            <a:ext cx="0" cy="367978"/>
          </a:xfrm>
          <a:prstGeom prst="straightConnector1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63805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E5D2E-D2E0-6542-2440-26BE6042A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7" name="Table 186">
            <a:extLst>
              <a:ext uri="{FF2B5EF4-FFF2-40B4-BE49-F238E27FC236}">
                <a16:creationId xmlns:a16="http://schemas.microsoft.com/office/drawing/2014/main" id="{A0A01D39-2569-FEF1-267C-509A71617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622796"/>
              </p:ext>
            </p:extLst>
          </p:nvPr>
        </p:nvGraphicFramePr>
        <p:xfrm>
          <a:off x="6131561" y="4790440"/>
          <a:ext cx="2032000" cy="260317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BANTHANG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MaBanThang</a:t>
                      </a:r>
                      <a:endParaRPr lang="en-US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MaTranDau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1358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MaDoiBong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MaCauThu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MaLoaiBanThang</a:t>
                      </a:r>
                      <a:endParaRPr lang="en-US" sz="1800" kern="100"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8139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1" kern="100" err="1">
                          <a:solidFill>
                            <a:srgbClr val="0070C0"/>
                          </a:solidFill>
                          <a:effectLst/>
                          <a:latin typeface="Aptos" panose="020B0004020202020204" pitchFamily="34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ThoiDiem</a:t>
                      </a:r>
                      <a:endParaRPr lang="en-US" sz="1800" b="1" kern="100">
                        <a:solidFill>
                          <a:srgbClr val="0070C0"/>
                        </a:solidFill>
                        <a:effectLst/>
                        <a:latin typeface="Aptos" panose="020B0004020202020204" pitchFamily="34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5C952E61-C71B-7FDA-ED3B-B1F8A0500F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2090621"/>
              </p:ext>
            </p:extLst>
          </p:nvPr>
        </p:nvGraphicFramePr>
        <p:xfrm>
          <a:off x="11140440" y="4790440"/>
          <a:ext cx="4953000" cy="8331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476500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2476500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/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 err="1"/>
                        <a:t>ThoiDiemGhiBanToida</a:t>
                      </a:r>
                      <a:endParaRPr lang="en-US" sz="18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95A1DE-7B4D-C1C2-696C-0B695936B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3865822"/>
              </p:ext>
            </p:extLst>
          </p:nvPr>
        </p:nvGraphicFramePr>
        <p:xfrm>
          <a:off x="8493760" y="4790440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41523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D4BC7-384D-6B94-F9FA-F71A0D087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371D5F19-6671-C9C7-8D64-B13C07370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4859814"/>
              </p:ext>
            </p:extLst>
          </p:nvPr>
        </p:nvGraphicFramePr>
        <p:xfrm>
          <a:off x="8112694" y="590535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76C7DF9D-A767-AB4E-2625-C61DB13A07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3153" y="9829398"/>
            <a:ext cx="6401693" cy="120984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A0F6529-0177-564C-59A7-6FC5A0DEC6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169631"/>
              </p:ext>
            </p:extLst>
          </p:nvPr>
        </p:nvGraphicFramePr>
        <p:xfrm>
          <a:off x="10893970" y="7993239"/>
          <a:ext cx="4786394" cy="12496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SucChuaToiThieu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10,000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TieuChuanToiThieu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45A686B-2FE1-71C2-3FA1-4B40B9A6CA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9491543"/>
              </p:ext>
            </p:extLst>
          </p:nvPr>
        </p:nvGraphicFramePr>
        <p:xfrm>
          <a:off x="10893970" y="5905359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2910DD-716D-8DC8-FA5E-0717AF86FF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4378229"/>
              </p:ext>
            </p:extLst>
          </p:nvPr>
        </p:nvGraphicFramePr>
        <p:xfrm>
          <a:off x="5331418" y="5905359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5F1AAA8-8A14-FF6C-BECE-E2F44802DF76}"/>
              </a:ext>
            </a:extLst>
          </p:cNvPr>
          <p:cNvCxnSpPr>
            <a:cxnSpLocks/>
            <a:stCxn id="2" idx="3"/>
          </p:cNvCxnSpPr>
          <p:nvPr/>
        </p:nvCxnSpPr>
        <p:spPr>
          <a:xfrm>
            <a:off x="7647898" y="7313331"/>
            <a:ext cx="464796" cy="2608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8B24E0B-962E-7909-B31D-B209827D75ED}"/>
              </a:ext>
            </a:extLst>
          </p:cNvPr>
          <p:cNvCxnSpPr>
            <a:cxnSpLocks/>
            <a:stCxn id="15" idx="1"/>
            <a:endCxn id="2" idx="3"/>
          </p:cNvCxnSpPr>
          <p:nvPr/>
        </p:nvCxnSpPr>
        <p:spPr>
          <a:xfrm flipH="1" flipV="1">
            <a:off x="7647898" y="7313331"/>
            <a:ext cx="464796" cy="26080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C68D31B7-D215-A643-A7AE-BE5C6869D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70" y="9829398"/>
            <a:ext cx="5372850" cy="5992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05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77982B-2265-1662-EF80-CD502958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FE5FE91-E68D-E733-3543-CD47329A40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5145492"/>
              </p:ext>
            </p:extLst>
          </p:nvPr>
        </p:nvGraphicFramePr>
        <p:xfrm>
          <a:off x="8793550" y="7061809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EC4035-060B-0009-6F43-AD78007E22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361400"/>
              </p:ext>
            </p:extLst>
          </p:nvPr>
        </p:nvGraphicFramePr>
        <p:xfrm>
          <a:off x="5604074" y="7062704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641E91C-51EE-60E5-2504-5C7AF495B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3747089"/>
              </p:ext>
            </p:extLst>
          </p:nvPr>
        </p:nvGraphicFramePr>
        <p:xfrm>
          <a:off x="5604074" y="10980184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40DE358-80F2-AC85-F977-CAC4AC11AC03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7920554" y="9286849"/>
            <a:ext cx="872996" cy="243501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ADC754A1-52C3-7FFD-6983-ACF2C9B613B1}"/>
              </a:ext>
            </a:extLst>
          </p:cNvPr>
          <p:cNvCxnSpPr>
            <a:cxnSpLocks/>
            <a:stCxn id="5" idx="3"/>
            <a:endCxn id="4" idx="3"/>
          </p:cNvCxnSpPr>
          <p:nvPr/>
        </p:nvCxnSpPr>
        <p:spPr>
          <a:xfrm flipV="1">
            <a:off x="7920554" y="8731484"/>
            <a:ext cx="12700" cy="2990380"/>
          </a:xfrm>
          <a:prstGeom prst="curvedConnector3">
            <a:avLst>
              <a:gd name="adj1" fmla="val 1800000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F5267346-FEE6-32F2-9B93-08868AEE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4914" y="16999920"/>
            <a:ext cx="6477904" cy="6268325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21CD23E-6F1F-E50C-327A-A70D56334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0032027"/>
              </p:ext>
            </p:extLst>
          </p:nvPr>
        </p:nvGraphicFramePr>
        <p:xfrm>
          <a:off x="11970326" y="9149689"/>
          <a:ext cx="4786394" cy="16662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08527">
                  <a:extLst>
                    <a:ext uri="{9D8B030D-6E8A-4147-A177-3AD203B41FA5}">
                      <a16:colId xmlns:a16="http://schemas.microsoft.com/office/drawing/2014/main" val="821257049"/>
                    </a:ext>
                  </a:extLst>
                </a:gridCol>
                <a:gridCol w="1077867">
                  <a:extLst>
                    <a:ext uri="{9D8B030D-6E8A-4147-A177-3AD203B41FA5}">
                      <a16:colId xmlns:a16="http://schemas.microsoft.com/office/drawing/2014/main" val="2655891078"/>
                    </a:ext>
                  </a:extLst>
                </a:gridCol>
              </a:tblGrid>
              <a:tr h="416560">
                <a:tc>
                  <a:txBody>
                    <a:bodyPr/>
                    <a:lstStyle/>
                    <a:p>
                      <a:pPr algn="l"/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err="1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en-US" sz="1800">
                        <a:latin typeface="Times New Roman" panose="02020603050405020304" pitchFamily="18" charset="0"/>
                        <a:ea typeface="Times" panose="020B0500000000000000" pitchFamily="34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6398537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SoLuongCauThuToiThieu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ea typeface="Times" panose="020B0500000000000000" pitchFamily="34" charset="0"/>
                          <a:cs typeface="Times New Roman" panose="02020603050405020304" pitchFamily="18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80120672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SoLuongCauThuToiDa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3776203"/>
                  </a:ext>
                </a:extLst>
              </a:tr>
              <a:tr h="416560"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SoLuongCauThuNgoaiNuocToiDa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2154918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DD5E7AB-9ECE-2205-0543-07A6BC966E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818372"/>
              </p:ext>
            </p:extLst>
          </p:nvPr>
        </p:nvGraphicFramePr>
        <p:xfrm>
          <a:off x="11970326" y="7061809"/>
          <a:ext cx="2316480" cy="110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THAMSO</a:t>
                      </a: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b="0" u="sng" kern="100" err="1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TenThamSo</a:t>
                      </a:r>
                      <a:endParaRPr lang="vi-VN" sz="1800" b="0" kern="10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GiaTri</a:t>
                      </a:r>
                      <a:endParaRPr lang="vi-VN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72F0EB0-E28A-5EFF-332B-9722DDD0D3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2375464"/>
              </p:ext>
            </p:extLst>
          </p:nvPr>
        </p:nvGraphicFramePr>
        <p:xfrm>
          <a:off x="2414598" y="7061809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CC3CFD5-E99E-A58D-9FCB-E7224DECD567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>
            <a:off x="4731078" y="8469781"/>
            <a:ext cx="872996" cy="261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0A31190-2684-55AA-884E-058679170DBF}"/>
              </a:ext>
            </a:extLst>
          </p:cNvPr>
          <p:cNvCxnSpPr>
            <a:cxnSpLocks/>
            <a:stCxn id="4" idx="1"/>
            <a:endCxn id="11" idx="3"/>
          </p:cNvCxnSpPr>
          <p:nvPr/>
        </p:nvCxnSpPr>
        <p:spPr>
          <a:xfrm flipH="1" flipV="1">
            <a:off x="4731078" y="8469781"/>
            <a:ext cx="872996" cy="26170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50585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D7CA7-3C60-4107-4E89-F60AA0373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4B9FE26-7EEF-74DF-9539-FED9BCA27B78}"/>
              </a:ext>
            </a:extLst>
          </p:cNvPr>
          <p:cNvGraphicFramePr>
            <a:graphicFrameLocks noGrp="1"/>
          </p:cNvGraphicFramePr>
          <p:nvPr/>
        </p:nvGraphicFramePr>
        <p:xfrm>
          <a:off x="5013811" y="9353059"/>
          <a:ext cx="2032000" cy="2225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u="sng" err="1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latin typeface="Times New Roman"/>
                          <a:cs typeface="Times New Roman"/>
                        </a:rPr>
                        <a:t>MaMuaGiai</a:t>
                      </a:r>
                      <a:endParaRPr lang="en-US" sz="1800" u="sng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TenMuaGiai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NgayBatDau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NgayKetThuc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Times New Roman"/>
                          <a:cs typeface="Times New Roman"/>
                        </a:rPr>
                        <a:t>MaGiaiDau</a:t>
                      </a:r>
                      <a:endParaRPr lang="en-US" sz="1800" err="1">
                        <a:latin typeface="Times New Roman"/>
                        <a:cs typeface="Times New Roman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6AA6CA9-9E3B-791A-7D97-D87C6C23CC6C}"/>
              </a:ext>
            </a:extLst>
          </p:cNvPr>
          <p:cNvGraphicFramePr>
            <a:graphicFrameLocks noGrp="1"/>
          </p:cNvGraphicFramePr>
          <p:nvPr/>
        </p:nvGraphicFramePr>
        <p:xfrm>
          <a:off x="11427544" y="5904464"/>
          <a:ext cx="2316480" cy="445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CAUTHU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b="0" kern="100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 err="1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TenCauThu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NgaySinh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QuocTich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LoaiCauThu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ViTri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ChieuCao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CanNang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900528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SoAo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42193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TieuSu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4342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AnhCauThu</a:t>
                      </a:r>
                      <a:endParaRPr lang="en-US" sz="180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58407721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0A1A6D19-03A6-790B-207F-84C866F1D26C}"/>
              </a:ext>
            </a:extLst>
          </p:cNvPr>
          <p:cNvGraphicFramePr>
            <a:graphicFrameLocks noGrp="1"/>
          </p:cNvGraphicFramePr>
          <p:nvPr/>
        </p:nvGraphicFramePr>
        <p:xfrm>
          <a:off x="8112694" y="5905359"/>
          <a:ext cx="2316480" cy="3337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DOIBONG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68481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TenDoi</a:t>
                      </a: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Bong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CoQuanChuQuan</a:t>
                      </a:r>
                      <a:endParaRPr lang="en-US" sz="1800" b="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ThanhPhoTrucThuoc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72706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HLV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52024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kern="100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ThongTin</a:t>
                      </a:r>
                      <a:endParaRPr lang="en-US" sz="1800" b="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62151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kern="100">
                          <a:effectLst/>
                          <a:latin typeface="Times New Roman" panose="02020603050405020304" pitchFamily="18" charset="0"/>
                          <a:ea typeface="Arial" panose="020B0604020202020204" pitchFamily="34" charset="0"/>
                          <a:cs typeface="Times New Roman" panose="02020603050405020304" pitchFamily="18" charset="0"/>
                        </a:rPr>
                        <a:t>Logo</a:t>
                      </a:r>
                      <a:endParaRPr lang="en-US" sz="1800" b="0" kern="100">
                        <a:effectLst/>
                        <a:latin typeface="Times New Roman" panose="02020603050405020304" pitchFamily="18" charset="0"/>
                        <a:ea typeface="Arial" panose="020B06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2936482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EBE483C9-7DA3-72A8-347C-5C2B2B7749F8}"/>
              </a:ext>
            </a:extLst>
          </p:cNvPr>
          <p:cNvGraphicFramePr>
            <a:graphicFrameLocks noGrp="1"/>
          </p:cNvGraphicFramePr>
          <p:nvPr/>
        </p:nvGraphicFramePr>
        <p:xfrm>
          <a:off x="4849313" y="5908345"/>
          <a:ext cx="2316480" cy="2815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529945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SANTHIDAU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MaSan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TenSan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DiaChiSan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SucChua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05953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vi-VN" sz="1800" kern="100">
                          <a:solidFill>
                            <a:srgbClr val="000000"/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TieuChuan</a:t>
                      </a:r>
                      <a:endParaRPr lang="en-US" sz="1800" kern="100" err="1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92159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800AABF-B78F-4317-0375-45D691750516}"/>
              </a:ext>
            </a:extLst>
          </p:cNvPr>
          <p:cNvGraphicFramePr>
            <a:graphicFrameLocks noGrp="1"/>
          </p:cNvGraphicFramePr>
          <p:nvPr/>
        </p:nvGraphicFramePr>
        <p:xfrm>
          <a:off x="8097549" y="10623830"/>
          <a:ext cx="2316480" cy="14833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6480">
                  <a:extLst>
                    <a:ext uri="{9D8B030D-6E8A-4147-A177-3AD203B41FA5}">
                      <a16:colId xmlns:a16="http://schemas.microsoft.com/office/drawing/2014/main" val="33617247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800" b="1">
                          <a:solidFill>
                            <a:schemeClr val="tx2">
                              <a:lumMod val="76000"/>
                              <a:lumOff val="24000"/>
                            </a:schemeClr>
                          </a:solidFill>
                          <a:latin typeface="Times New Roman"/>
                          <a:cs typeface="Times New Roman"/>
                        </a:rPr>
                        <a:t>MG_DB_CT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3752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MaMuaGiai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3278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b="0" u="sng" kern="100">
                          <a:solidFill>
                            <a:schemeClr val="tx2">
                              <a:lumMod val="49000"/>
                              <a:lumOff val="51000"/>
                            </a:schemeClr>
                          </a:solidFill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MaDoiBong</a:t>
                      </a:r>
                      <a:endParaRPr lang="en-US" sz="1800" b="0" kern="100" err="1">
                        <a:solidFill>
                          <a:schemeClr val="tx2">
                            <a:lumMod val="49000"/>
                            <a:lumOff val="51000"/>
                          </a:schemeClr>
                        </a:solidFill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568050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30000"/>
                        </a:lnSpc>
                      </a:pPr>
                      <a:r>
                        <a:rPr lang="en-US" sz="1800" kern="100" err="1">
                          <a:effectLst/>
                          <a:latin typeface="Times New Roman"/>
                          <a:ea typeface="Arial" panose="020B0604020202020204" pitchFamily="34" charset="0"/>
                          <a:cs typeface="Times New Roman"/>
                        </a:rPr>
                        <a:t>MaCauThu</a:t>
                      </a:r>
                      <a:endParaRPr lang="en-US" sz="1800" kern="100">
                        <a:effectLst/>
                        <a:latin typeface="Times New Roman"/>
                        <a:ea typeface="Arial" panose="020B0604020202020204" pitchFamily="34" charset="0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191539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814C7-6C70-FD5A-A13B-2B8FCE67C589}"/>
              </a:ext>
            </a:extLst>
          </p:cNvPr>
          <p:cNvCxnSpPr>
            <a:cxnSpLocks/>
            <a:stCxn id="17" idx="1"/>
            <a:endCxn id="13" idx="3"/>
          </p:cNvCxnSpPr>
          <p:nvPr/>
        </p:nvCxnSpPr>
        <p:spPr>
          <a:xfrm flipH="1" flipV="1">
            <a:off x="7045811" y="10465579"/>
            <a:ext cx="1051738" cy="899931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93CD9C4-C573-C970-38C4-075D2FA8E5F8}"/>
              </a:ext>
            </a:extLst>
          </p:cNvPr>
          <p:cNvCxnSpPr>
            <a:cxnSpLocks/>
            <a:stCxn id="17" idx="3"/>
            <a:endCxn id="14" idx="1"/>
          </p:cNvCxnSpPr>
          <p:nvPr/>
        </p:nvCxnSpPr>
        <p:spPr>
          <a:xfrm flipV="1">
            <a:off x="10414029" y="8129504"/>
            <a:ext cx="1013515" cy="3236006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A10356-EB16-EB16-525D-E9117F924BE4}"/>
              </a:ext>
            </a:extLst>
          </p:cNvPr>
          <p:cNvCxnSpPr>
            <a:cxnSpLocks/>
            <a:stCxn id="15" idx="1"/>
            <a:endCxn id="16" idx="3"/>
          </p:cNvCxnSpPr>
          <p:nvPr/>
        </p:nvCxnSpPr>
        <p:spPr>
          <a:xfrm flipH="1" flipV="1">
            <a:off x="7165793" y="731631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D188037-38F9-45ED-B2E8-31091248E621}"/>
              </a:ext>
            </a:extLst>
          </p:cNvPr>
          <p:cNvCxnSpPr>
            <a:cxnSpLocks/>
            <a:stCxn id="16" idx="3"/>
            <a:endCxn id="15" idx="1"/>
          </p:cNvCxnSpPr>
          <p:nvPr/>
        </p:nvCxnSpPr>
        <p:spPr>
          <a:xfrm>
            <a:off x="7165793" y="7316317"/>
            <a:ext cx="946901" cy="25782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Connector: Curved 32">
            <a:extLst>
              <a:ext uri="{FF2B5EF4-FFF2-40B4-BE49-F238E27FC236}">
                <a16:creationId xmlns:a16="http://schemas.microsoft.com/office/drawing/2014/main" id="{3CE2D6B1-6345-D48E-194D-ED47C455F072}"/>
              </a:ext>
            </a:extLst>
          </p:cNvPr>
          <p:cNvCxnSpPr>
            <a:cxnSpLocks/>
            <a:stCxn id="17" idx="3"/>
            <a:endCxn id="15" idx="3"/>
          </p:cNvCxnSpPr>
          <p:nvPr/>
        </p:nvCxnSpPr>
        <p:spPr>
          <a:xfrm flipV="1">
            <a:off x="10414029" y="7574139"/>
            <a:ext cx="15145" cy="3791371"/>
          </a:xfrm>
          <a:prstGeom prst="curvedConnector3">
            <a:avLst>
              <a:gd name="adj1" fmla="val 3672909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61613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216</TotalTime>
  <Words>651</Words>
  <Application>Microsoft Office PowerPoint</Application>
  <PresentationFormat>Custom</PresentationFormat>
  <Paragraphs>610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Gad Kyu</dc:creator>
  <cp:lastModifiedBy>Đăng Trần</cp:lastModifiedBy>
  <cp:revision>6</cp:revision>
  <dcterms:created xsi:type="dcterms:W3CDTF">2024-11-06T09:40:00Z</dcterms:created>
  <dcterms:modified xsi:type="dcterms:W3CDTF">2024-11-10T08:29:26Z</dcterms:modified>
</cp:coreProperties>
</file>