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72" r:id="rId4"/>
    <p:sldId id="273" r:id="rId5"/>
    <p:sldId id="263" r:id="rId6"/>
    <p:sldId id="270" r:id="rId7"/>
    <p:sldId id="267" r:id="rId8"/>
    <p:sldId id="274" r:id="rId9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69629-6557-4CC0-A165-A533C3230705}" v="1018" dt="2024-11-11T11:10:20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20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0:14.470"/>
    </inkml:context>
    <inkml:brush xml:id="br0">
      <inkml:brushProperty name="width" value="0.03528" units="cm"/>
      <inkml:brushProperty name="height" value="0.03528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26:23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21009 2456 16383 0 0,'2218'0'0'0'0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26:07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21599 2350 16383 0 0,'88'12308'0'0'0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26:23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21009 2456 16383 0 0,'2218'0'0'0'0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26:07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21599 2350 16383 0 0,'88'12308'0'0'0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5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5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6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1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DB9F-93C5-B56A-A159-4FA11446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B15980-4483-2411-BF85-78CDA4CB0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92994"/>
              </p:ext>
            </p:extLst>
          </p:nvPr>
        </p:nvGraphicFramePr>
        <p:xfrm>
          <a:off x="895203" y="9809664"/>
          <a:ext cx="23164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inhTrangThiDau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24596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F4F6DF-A537-F66B-CE6E-56587452A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79332"/>
              </p:ext>
            </p:extLst>
          </p:nvPr>
        </p:nvGraphicFramePr>
        <p:xfrm>
          <a:off x="15061841" y="11531794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TenTheLoaiPhat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55BCCD1-BE6E-A5E1-1C51-30016EE14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86371"/>
              </p:ext>
            </p:extLst>
          </p:nvPr>
        </p:nvGraphicFramePr>
        <p:xfrm>
          <a:off x="3996565" y="5023280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C29B20C-80F0-D86D-CB92-5B8A3562C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64996"/>
              </p:ext>
            </p:extLst>
          </p:nvPr>
        </p:nvGraphicFramePr>
        <p:xfrm>
          <a:off x="10773234" y="4889138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1AB4B0-6836-8E25-988F-6D6B8E273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47736"/>
              </p:ext>
            </p:extLst>
          </p:nvPr>
        </p:nvGraphicFramePr>
        <p:xfrm>
          <a:off x="3889153" y="9330754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QuocTich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ViTri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ChieuCao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CanNang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TieuSu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EFF322-38FB-08D0-7F74-CFE0E6DDA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13483"/>
              </p:ext>
            </p:extLst>
          </p:nvPr>
        </p:nvGraphicFramePr>
        <p:xfrm>
          <a:off x="7298513" y="389260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537368-F89D-457C-980A-DE178396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81813"/>
              </p:ext>
            </p:extLst>
          </p:nvPr>
        </p:nvGraphicFramePr>
        <p:xfrm>
          <a:off x="909679" y="4141524"/>
          <a:ext cx="2316480" cy="510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u="sng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8548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4339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HieuSo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874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461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5064157-5CF8-72A2-8A52-71DDD3F98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6872"/>
              </p:ext>
            </p:extLst>
          </p:nvPr>
        </p:nvGraphicFramePr>
        <p:xfrm>
          <a:off x="10766097" y="7619018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7E4D531-E247-3559-06B3-269435D04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46175"/>
              </p:ext>
            </p:extLst>
          </p:nvPr>
        </p:nvGraphicFramePr>
        <p:xfrm>
          <a:off x="7440753" y="7693836"/>
          <a:ext cx="203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E7F7947-BC5E-46A5-0F47-432D203E4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44179"/>
              </p:ext>
            </p:extLst>
          </p:nvPr>
        </p:nvGraphicFramePr>
        <p:xfrm>
          <a:off x="10766096" y="11554967"/>
          <a:ext cx="2316480" cy="190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MaLoaiBanThang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TenLoaiBanThang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kern="100" dirty="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8C99BF8-8060-4801-6C89-D95202D55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02587"/>
              </p:ext>
            </p:extLst>
          </p:nvPr>
        </p:nvGraphicFramePr>
        <p:xfrm>
          <a:off x="7414525" y="10678918"/>
          <a:ext cx="2316480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VUAPHALUOI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A2C2BBC-D321-1F09-44AB-641E5E3C6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10053"/>
              </p:ext>
            </p:extLst>
          </p:nvPr>
        </p:nvGraphicFramePr>
        <p:xfrm>
          <a:off x="5480929" y="924134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SANTHIDAU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DiaChiSan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SucChua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TieuChuan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A8BE2F-1032-B87E-13AA-8CF8BC98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29992"/>
              </p:ext>
            </p:extLst>
          </p:nvPr>
        </p:nvGraphicFramePr>
        <p:xfrm>
          <a:off x="3894913" y="7446797"/>
          <a:ext cx="2316480" cy="1433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MG_DB_CT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u="sng" kern="1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12AE672-E880-C1D1-0053-67AD4B7F6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66502"/>
              </p:ext>
            </p:extLst>
          </p:nvPr>
        </p:nvGraphicFramePr>
        <p:xfrm>
          <a:off x="15061841" y="7822281"/>
          <a:ext cx="2316480" cy="32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LyDo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929973-838C-5BAC-6D99-FCF52620F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02163"/>
              </p:ext>
            </p:extLst>
          </p:nvPr>
        </p:nvGraphicFramePr>
        <p:xfrm flipV="1">
          <a:off x="906569" y="2528146"/>
          <a:ext cx="2479393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UT_XEPHANG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MucDoUT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DBCA59-4AC1-B3E1-C47A-02A692D78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36126"/>
              </p:ext>
            </p:extLst>
          </p:nvPr>
        </p:nvGraphicFramePr>
        <p:xfrm>
          <a:off x="10773234" y="1071335"/>
          <a:ext cx="2316480" cy="37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BIENNHAN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MaLePhi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SoTien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NgayHetHan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NgayThanhToan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TinhTrang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74688"/>
                  </a:ext>
                </a:extLst>
              </a:tr>
            </a:tbl>
          </a:graphicData>
        </a:graphic>
      </p:graphicFrame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ECA376AE-9EC0-941D-20D1-D12BE721BB14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8224917" y="7462000"/>
            <a:ext cx="463672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D7AA7F9-1DDB-868B-D7CF-20B116A495FA}"/>
              </a:ext>
            </a:extLst>
          </p:cNvPr>
          <p:cNvCxnSpPr/>
          <p:nvPr/>
        </p:nvCxnSpPr>
        <p:spPr>
          <a:xfrm>
            <a:off x="3226159" y="4784836"/>
            <a:ext cx="407785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1838F6D-F5E9-B0C2-36AF-BCFCB040D0F4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>
            <a:off x="16220081" y="11095426"/>
            <a:ext cx="0" cy="43636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DCE4544-9A91-FEB3-5C05-C9F2C27905F6}"/>
              </a:ext>
            </a:extLst>
          </p:cNvPr>
          <p:cNvCxnSpPr>
            <a:cxnSpLocks/>
            <a:stCxn id="21" idx="1"/>
            <a:endCxn id="14" idx="3"/>
          </p:cNvCxnSpPr>
          <p:nvPr/>
        </p:nvCxnSpPr>
        <p:spPr>
          <a:xfrm flipH="1">
            <a:off x="13082577" y="9458853"/>
            <a:ext cx="1979264" cy="143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3572234-EDC5-AF16-1F1C-6E5BFAB212A8}"/>
              </a:ext>
            </a:extLst>
          </p:cNvPr>
          <p:cNvCxnSpPr>
            <a:cxnSpLocks/>
          </p:cNvCxnSpPr>
          <p:nvPr/>
        </p:nvCxnSpPr>
        <p:spPr>
          <a:xfrm>
            <a:off x="3226159" y="7356390"/>
            <a:ext cx="754707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1611F17-97A7-595D-9256-7E62200565D1}"/>
                  </a:ext>
                </a:extLst>
              </p14:cNvPr>
              <p14:cNvContentPartPr/>
              <p14:nvPr/>
            </p14:nvContentPartPr>
            <p14:xfrm>
              <a:off x="1292315" y="2409338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1611F17-97A7-595D-9256-7E62200565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835" y="2402858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635DD8-5AE2-1168-C548-F36400218DAB}"/>
              </a:ext>
            </a:extLst>
          </p:cNvPr>
          <p:cNvCxnSpPr/>
          <p:nvPr/>
        </p:nvCxnSpPr>
        <p:spPr>
          <a:xfrm>
            <a:off x="1875692" y="12034704"/>
            <a:ext cx="0" cy="332252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547A55-BD09-6FB8-13C1-299FD4C9CC8C}"/>
              </a:ext>
            </a:extLst>
          </p:cNvPr>
          <p:cNvCxnSpPr>
            <a:cxnSpLocks/>
          </p:cNvCxnSpPr>
          <p:nvPr/>
        </p:nvCxnSpPr>
        <p:spPr>
          <a:xfrm flipH="1">
            <a:off x="1875692" y="15357231"/>
            <a:ext cx="12004431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236116-04AB-9F2D-A3D3-D411211F14B0}"/>
              </a:ext>
            </a:extLst>
          </p:cNvPr>
          <p:cNvCxnSpPr>
            <a:cxnSpLocks/>
          </p:cNvCxnSpPr>
          <p:nvPr/>
        </p:nvCxnSpPr>
        <p:spPr>
          <a:xfrm>
            <a:off x="13880123" y="6294714"/>
            <a:ext cx="0" cy="906251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77BF6B-B615-017D-B454-04EE1D2F7E72}"/>
              </a:ext>
            </a:extLst>
          </p:cNvPr>
          <p:cNvCxnSpPr>
            <a:cxnSpLocks/>
          </p:cNvCxnSpPr>
          <p:nvPr/>
        </p:nvCxnSpPr>
        <p:spPr>
          <a:xfrm flipH="1">
            <a:off x="13082576" y="6294713"/>
            <a:ext cx="79754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42BE635-0983-9D1A-50FC-3BBA325C742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11683" y="10922184"/>
            <a:ext cx="864326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68A9DEC-0B69-A78B-AF16-0C9FDD2280EF}"/>
              </a:ext>
            </a:extLst>
          </p:cNvPr>
          <p:cNvCxnSpPr>
            <a:cxnSpLocks/>
            <a:stCxn id="15" idx="1"/>
            <a:endCxn id="9" idx="3"/>
          </p:cNvCxnSpPr>
          <p:nvPr/>
        </p:nvCxnSpPr>
        <p:spPr>
          <a:xfrm flipH="1">
            <a:off x="6205633" y="8991776"/>
            <a:ext cx="1235120" cy="256401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2B6F09-988C-8F01-212D-8224DFD60D4F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185804" y="11603478"/>
            <a:ext cx="122872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B1EB19-9093-F36B-C818-C0144BC6A45E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3226159" y="5950380"/>
            <a:ext cx="770406" cy="74211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7BB0AB7-1EDD-A208-3598-786A8424346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047488" y="6888480"/>
            <a:ext cx="5665" cy="55831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0C88FD-317C-2B08-521B-11A80F085B07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flipH="1" flipV="1">
            <a:off x="6028565" y="5950380"/>
            <a:ext cx="1412188" cy="304139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42A9BDC-1177-D604-478E-C88F36A93A3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211393" y="5561384"/>
            <a:ext cx="1087120" cy="26022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484512C-3C2D-5D39-3D28-CFC7A4D01157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9614993" y="2936507"/>
            <a:ext cx="1158241" cy="26248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E482CC6-530D-A8D8-8EB9-A907E4B159DA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9614993" y="5561384"/>
            <a:ext cx="1151104" cy="391183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55CA40E-5F86-858C-612F-98564C0476A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472753" y="8991776"/>
            <a:ext cx="130048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247AC11-5ABA-CFF8-EC1D-85857E41F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14559"/>
              </p:ext>
            </p:extLst>
          </p:nvPr>
        </p:nvGraphicFramePr>
        <p:xfrm>
          <a:off x="-3785337" y="11603478"/>
          <a:ext cx="2316480" cy="5429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SucChuaToiThieu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TieuChuanToiThieu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TuoiToiThieu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5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TuoiToiDa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4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SoLuongCauThuToiThieu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7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SoLuongCauThuToiDa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2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SoCauThuNgoaiToiDa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45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LePhi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2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ThoiDiemGhiBanToiDa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41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DiemThang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00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DiemHoa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DiemThua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7885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053B3B-7086-8F7B-5417-08D2D6A6C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30521"/>
              </p:ext>
            </p:extLst>
          </p:nvPr>
        </p:nvGraphicFramePr>
        <p:xfrm flipV="1">
          <a:off x="909679" y="368298"/>
          <a:ext cx="2479393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LOAIUUTIEN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C14680-E1B6-1495-0AB7-B2BF5313DE71}"/>
              </a:ext>
            </a:extLst>
          </p:cNvPr>
          <p:cNvCxnSpPr>
            <a:cxnSpLocks/>
          </p:cNvCxnSpPr>
          <p:nvPr/>
        </p:nvCxnSpPr>
        <p:spPr>
          <a:xfrm flipV="1">
            <a:off x="2149376" y="1488213"/>
            <a:ext cx="0" cy="10143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87B3D5-389E-975A-FE62-E08100A6F5C0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3385962" y="3267286"/>
            <a:ext cx="1626603" cy="175599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F8E9FD-F1AE-4885-FD18-6C91575D6B15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472753" y="8991776"/>
            <a:ext cx="1293343" cy="35139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F98134-4B5D-839F-4861-95535D4F745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5047393" y="8880373"/>
            <a:ext cx="5760" cy="4503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3" name="Table 272">
            <a:extLst>
              <a:ext uri="{FF2B5EF4-FFF2-40B4-BE49-F238E27FC236}">
                <a16:creationId xmlns:a16="http://schemas.microsoft.com/office/drawing/2014/main" id="{E369CFEF-6028-FC10-3131-225F2DBE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04875"/>
              </p:ext>
            </p:extLst>
          </p:nvPr>
        </p:nvGraphicFramePr>
        <p:xfrm>
          <a:off x="15045500" y="3626487"/>
          <a:ext cx="23164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THANHTICH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u="sng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SoTranDaThiDau</a:t>
                      </a:r>
                      <a:endParaRPr lang="en-US" sz="1800" b="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SoTranThang</a:t>
                      </a:r>
                      <a:endParaRPr lang="en-US" sz="1800" b="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SoTranHoa</a:t>
                      </a:r>
                      <a:endParaRPr lang="en-US" sz="1800" b="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SoTranThua</a:t>
                      </a:r>
                      <a:endParaRPr lang="en-US" sz="1800" b="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XepHang</a:t>
                      </a:r>
                      <a:endParaRPr lang="en-US" sz="1800" b="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</a:tbl>
          </a:graphicData>
        </a:graphic>
      </p:graphicFrame>
      <p:graphicFrame>
        <p:nvGraphicFramePr>
          <p:cNvPr id="274" name="Table 273">
            <a:extLst>
              <a:ext uri="{FF2B5EF4-FFF2-40B4-BE49-F238E27FC236}">
                <a16:creationId xmlns:a16="http://schemas.microsoft.com/office/drawing/2014/main" id="{B171ABB5-72AF-803E-6454-8DE9F261A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62132"/>
              </p:ext>
            </p:extLst>
          </p:nvPr>
        </p:nvGraphicFramePr>
        <p:xfrm>
          <a:off x="13418896" y="758395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LICHSUGIAIDAU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SoLanThamGia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49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SoTranThang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7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SoLanVoDich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30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SoLanAQuan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SoLanHangBa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05808"/>
                  </a:ext>
                </a:extLst>
              </a:tr>
            </a:tbl>
          </a:graphicData>
        </a:graphic>
      </p:graphicFrame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7797ADE-5589-8232-56AF-40720844FCBB}"/>
              </a:ext>
            </a:extLst>
          </p:cNvPr>
          <p:cNvCxnSpPr>
            <a:cxnSpLocks/>
          </p:cNvCxnSpPr>
          <p:nvPr/>
        </p:nvCxnSpPr>
        <p:spPr>
          <a:xfrm flipH="1">
            <a:off x="14211990" y="10105292"/>
            <a:ext cx="840441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1AF8A762-F2F8-F44A-0489-7F8BA94B7CD2}"/>
              </a:ext>
            </a:extLst>
          </p:cNvPr>
          <p:cNvCxnSpPr>
            <a:cxnSpLocks/>
          </p:cNvCxnSpPr>
          <p:nvPr/>
        </p:nvCxnSpPr>
        <p:spPr>
          <a:xfrm>
            <a:off x="14211990" y="10105292"/>
            <a:ext cx="0" cy="395719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667DFDDF-1193-3D06-204D-0B4D63BE172C}"/>
              </a:ext>
            </a:extLst>
          </p:cNvPr>
          <p:cNvCxnSpPr>
            <a:cxnSpLocks/>
          </p:cNvCxnSpPr>
          <p:nvPr/>
        </p:nvCxnSpPr>
        <p:spPr>
          <a:xfrm flipH="1">
            <a:off x="2053443" y="14062490"/>
            <a:ext cx="12158547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09A8D85C-39D4-9914-FC99-DC61EAFAABC5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053443" y="12034704"/>
            <a:ext cx="0" cy="202778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0A02B166-41E2-5ACC-BBAD-E09E51E55764}"/>
              </a:ext>
            </a:extLst>
          </p:cNvPr>
          <p:cNvCxnSpPr>
            <a:cxnSpLocks/>
            <a:stCxn id="273" idx="0"/>
          </p:cNvCxnSpPr>
          <p:nvPr/>
        </p:nvCxnSpPr>
        <p:spPr>
          <a:xfrm flipV="1">
            <a:off x="16203740" y="368298"/>
            <a:ext cx="0" cy="3258189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AE00BB68-F4F4-C2B5-3E17-EE64D0CE51C4}"/>
              </a:ext>
            </a:extLst>
          </p:cNvPr>
          <p:cNvCxnSpPr>
            <a:cxnSpLocks/>
          </p:cNvCxnSpPr>
          <p:nvPr/>
        </p:nvCxnSpPr>
        <p:spPr>
          <a:xfrm flipH="1">
            <a:off x="5012565" y="368298"/>
            <a:ext cx="11191175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ADAF864-3B6D-12E1-B268-8C4AB1E27898}"/>
              </a:ext>
            </a:extLst>
          </p:cNvPr>
          <p:cNvCxnSpPr>
            <a:cxnSpLocks/>
          </p:cNvCxnSpPr>
          <p:nvPr/>
        </p:nvCxnSpPr>
        <p:spPr>
          <a:xfrm flipV="1">
            <a:off x="5012565" y="368298"/>
            <a:ext cx="0" cy="388064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24D404D5-BBD8-DD17-E6A0-62C6FF9B7281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12565" y="4225509"/>
            <a:ext cx="0" cy="79777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9AA90349-6765-F8D0-5704-B432D0AB028C}"/>
              </a:ext>
            </a:extLst>
          </p:cNvPr>
          <p:cNvCxnSpPr>
            <a:cxnSpLocks/>
          </p:cNvCxnSpPr>
          <p:nvPr/>
        </p:nvCxnSpPr>
        <p:spPr>
          <a:xfrm>
            <a:off x="5012565" y="4225509"/>
            <a:ext cx="227959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5992C277-00CC-70B6-1617-B8BB427F8B16}"/>
              </a:ext>
            </a:extLst>
          </p:cNvPr>
          <p:cNvCxnSpPr>
            <a:cxnSpLocks/>
            <a:stCxn id="11" idx="0"/>
            <a:endCxn id="19" idx="3"/>
          </p:cNvCxnSpPr>
          <p:nvPr/>
        </p:nvCxnSpPr>
        <p:spPr>
          <a:xfrm flipH="1" flipV="1">
            <a:off x="7797409" y="2332106"/>
            <a:ext cx="659344" cy="156049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3CF20966-57B2-E991-D8F9-348CDC9E414D}"/>
              </a:ext>
            </a:extLst>
          </p:cNvPr>
          <p:cNvCxnSpPr>
            <a:cxnSpLocks/>
          </p:cNvCxnSpPr>
          <p:nvPr/>
        </p:nvCxnSpPr>
        <p:spPr>
          <a:xfrm flipH="1">
            <a:off x="8463103" y="867613"/>
            <a:ext cx="492989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4EEEFFBD-48B2-8B93-B7CB-78303A64742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456753" y="867613"/>
            <a:ext cx="6350" cy="30249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3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C4A92-0C03-B533-0086-909625CC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BE1102-B2AE-AB3B-31F5-8C2319E1D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86774"/>
              </p:ext>
            </p:extLst>
          </p:nvPr>
        </p:nvGraphicFramePr>
        <p:xfrm>
          <a:off x="3996565" y="5023280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DA6FD2-0A69-F9EF-EEF4-7FB8C151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16759"/>
              </p:ext>
            </p:extLst>
          </p:nvPr>
        </p:nvGraphicFramePr>
        <p:xfrm>
          <a:off x="3852762" y="1643834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248E04-F2FE-0869-5CBE-7A4FD81A1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28723"/>
              </p:ext>
            </p:extLst>
          </p:nvPr>
        </p:nvGraphicFramePr>
        <p:xfrm>
          <a:off x="3852762" y="7658447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E5311A3-765A-0DD7-AF2F-4BFAF742C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041358"/>
              </p:ext>
            </p:extLst>
          </p:nvPr>
        </p:nvGraphicFramePr>
        <p:xfrm>
          <a:off x="7383336" y="3989062"/>
          <a:ext cx="2316480" cy="510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8548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4339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HieuSo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874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4619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04CC8B-F8B2-B19D-FB9E-E4CE5FB0F1F9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6169242" y="6540034"/>
            <a:ext cx="1214094" cy="278719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39E13-B995-4966-7CAA-603391328943}"/>
              </a:ext>
            </a:extLst>
          </p:cNvPr>
          <p:cNvCxnSpPr>
            <a:cxnSpLocks/>
          </p:cNvCxnSpPr>
          <p:nvPr/>
        </p:nvCxnSpPr>
        <p:spPr>
          <a:xfrm flipH="1" flipV="1">
            <a:off x="6028565" y="5950380"/>
            <a:ext cx="1354771" cy="5896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233998-AAD1-08ED-1A32-44C3A3E4287C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6169242" y="2941774"/>
            <a:ext cx="1214094" cy="35982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E75D1E-A01A-8F40-4627-41D35D316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68984"/>
              </p:ext>
            </p:extLst>
          </p:nvPr>
        </p:nvGraphicFramePr>
        <p:xfrm flipV="1">
          <a:off x="703369" y="5211240"/>
          <a:ext cx="2479393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UT_XEPHANG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MucDoUT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AB325E-3764-6594-C985-D2B3CB25D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29365"/>
              </p:ext>
            </p:extLst>
          </p:nvPr>
        </p:nvGraphicFramePr>
        <p:xfrm flipV="1">
          <a:off x="706479" y="3051392"/>
          <a:ext cx="2479393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LOAIUUTIEN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2F27B4-41FF-ACFA-66AF-6DE3F4842828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1943065" y="4158832"/>
            <a:ext cx="3110" cy="105240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97ED7C-76B4-949D-A3FB-4971747C92E0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flipH="1">
            <a:off x="3182762" y="5950380"/>
            <a:ext cx="81380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81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8968D-6372-12E7-DA78-A0963F600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3FAE1C-30A0-FBAD-059F-2A9BD79D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37307"/>
              </p:ext>
            </p:extLst>
          </p:nvPr>
        </p:nvGraphicFramePr>
        <p:xfrm>
          <a:off x="8493760" y="4790440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C1F8C9-4544-9EE8-919B-202DA61C0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16634"/>
              </p:ext>
            </p:extLst>
          </p:nvPr>
        </p:nvGraphicFramePr>
        <p:xfrm>
          <a:off x="11140440" y="4790440"/>
          <a:ext cx="4953000" cy="1666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82125704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5589107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TenThamSo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GiaTri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853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DiemThang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067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DiemHoa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8295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DiemThua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762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FC39DA-49AA-4F15-A967-D22AFD501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5334"/>
              </p:ext>
            </p:extLst>
          </p:nvPr>
        </p:nvGraphicFramePr>
        <p:xfrm flipV="1">
          <a:off x="5553161" y="5732100"/>
          <a:ext cx="2479393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UT_XEPHANG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MucDoUT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AB82C4-E8A3-226D-E6FA-BAFB30073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72085"/>
              </p:ext>
            </p:extLst>
          </p:nvPr>
        </p:nvGraphicFramePr>
        <p:xfrm flipV="1">
          <a:off x="5556271" y="3572252"/>
          <a:ext cx="2479393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LOAIUUTIEN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38F8EF-5DBC-490B-96C5-408A4729A947}"/>
              </a:ext>
            </a:extLst>
          </p:cNvPr>
          <p:cNvCxnSpPr>
            <a:cxnSpLocks/>
          </p:cNvCxnSpPr>
          <p:nvPr/>
        </p:nvCxnSpPr>
        <p:spPr>
          <a:xfrm flipV="1">
            <a:off x="6795968" y="4692167"/>
            <a:ext cx="0" cy="10143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9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40E68-7A31-CFC9-9035-8798385E3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13B055-FA75-B45D-1BBC-D66F77146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06135"/>
              </p:ext>
            </p:extLst>
          </p:nvPr>
        </p:nvGraphicFramePr>
        <p:xfrm>
          <a:off x="7514767" y="6877480"/>
          <a:ext cx="23164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inhTrangThiDau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2459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9D71DC-2F2F-F815-E1B6-49CB066A3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50754"/>
              </p:ext>
            </p:extLst>
          </p:nvPr>
        </p:nvGraphicFramePr>
        <p:xfrm>
          <a:off x="4218250" y="6559498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BE0E54-DD29-4D6F-5372-8C6CC973A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93657"/>
              </p:ext>
            </p:extLst>
          </p:nvPr>
        </p:nvGraphicFramePr>
        <p:xfrm>
          <a:off x="10773234" y="5261558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0B629C-AD02-83C2-289E-F86AC9C4C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71940"/>
              </p:ext>
            </p:extLst>
          </p:nvPr>
        </p:nvGraphicFramePr>
        <p:xfrm>
          <a:off x="4076010" y="9330754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QuocTich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ViTri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ChieuCao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CanNang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TieuSu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198D1B-87A6-87C2-0274-5F6B3D8DE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00161"/>
              </p:ext>
            </p:extLst>
          </p:nvPr>
        </p:nvGraphicFramePr>
        <p:xfrm>
          <a:off x="7514767" y="9730640"/>
          <a:ext cx="2316480" cy="32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LyDo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588FBB-DECE-84E0-15F9-3BF47F463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67754"/>
              </p:ext>
            </p:extLst>
          </p:nvPr>
        </p:nvGraphicFramePr>
        <p:xfrm>
          <a:off x="10773234" y="8599118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B63D6F-9FB0-AF7A-F310-9086107B523E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 flipV="1">
            <a:off x="6250250" y="7486598"/>
            <a:ext cx="1264517" cy="50340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986302-BB8F-66B0-0DFE-CC79CC6B39E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9831247" y="6559498"/>
            <a:ext cx="941987" cy="143050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9B5A7A-BC1E-F849-55AD-3C4462B99D48}"/>
              </a:ext>
            </a:extLst>
          </p:cNvPr>
          <p:cNvCxnSpPr>
            <a:cxnSpLocks/>
            <a:stCxn id="2" idx="1"/>
            <a:endCxn id="8" idx="0"/>
          </p:cNvCxnSpPr>
          <p:nvPr/>
        </p:nvCxnSpPr>
        <p:spPr>
          <a:xfrm flipH="1">
            <a:off x="5234250" y="7990000"/>
            <a:ext cx="2280517" cy="13407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4084C8-E57E-1FCE-53A7-D03EC8D7C00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831247" y="10453318"/>
            <a:ext cx="941987" cy="91389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A62D7B-EC41-08CC-AFDB-3EB43A966BBD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392490" y="11367212"/>
            <a:ext cx="1122277" cy="188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CA00636-72C4-108C-619E-2C9C5F8A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02654"/>
              </p:ext>
            </p:extLst>
          </p:nvPr>
        </p:nvGraphicFramePr>
        <p:xfrm>
          <a:off x="10773234" y="12788680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TenTheLoaiPhat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0BC2D1-1FBF-B371-A7C0-C21B6546A473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9831247" y="11367212"/>
            <a:ext cx="941987" cy="216314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01D6C-93B0-FBC9-A9AB-2914DED96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Table 184">
            <a:extLst>
              <a:ext uri="{FF2B5EF4-FFF2-40B4-BE49-F238E27FC236}">
                <a16:creationId xmlns:a16="http://schemas.microsoft.com/office/drawing/2014/main" id="{EC10BAA4-607E-E1CC-FAA3-7BA03B40F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44964"/>
              </p:ext>
            </p:extLst>
          </p:nvPr>
        </p:nvGraphicFramePr>
        <p:xfrm>
          <a:off x="4169233" y="304932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E4BED103-3751-6AAE-EFDE-4D37120C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84901"/>
              </p:ext>
            </p:extLst>
          </p:nvPr>
        </p:nvGraphicFramePr>
        <p:xfrm>
          <a:off x="7372528" y="833763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8DA7D1BA-902B-DD72-8527-19C3BEB5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84243"/>
              </p:ext>
            </p:extLst>
          </p:nvPr>
        </p:nvGraphicFramePr>
        <p:xfrm>
          <a:off x="7514768" y="4910141"/>
          <a:ext cx="203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88" name="Table 187">
            <a:extLst>
              <a:ext uri="{FF2B5EF4-FFF2-40B4-BE49-F238E27FC236}">
                <a16:creationId xmlns:a16="http://schemas.microsoft.com/office/drawing/2014/main" id="{7C43ADB7-338E-E967-7E90-BF638388A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20386"/>
              </p:ext>
            </p:extLst>
          </p:nvPr>
        </p:nvGraphicFramePr>
        <p:xfrm>
          <a:off x="10644049" y="7690138"/>
          <a:ext cx="2316480" cy="190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MaLoaiBanThang</a:t>
                      </a:r>
                      <a:endParaRPr lang="en-US" sz="1800" b="0" u="sng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TenLoaiBanThang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189" name="Table 188">
            <a:extLst>
              <a:ext uri="{FF2B5EF4-FFF2-40B4-BE49-F238E27FC236}">
                <a16:creationId xmlns:a16="http://schemas.microsoft.com/office/drawing/2014/main" id="{34C43888-E1C3-26C5-10D6-F0FA8C9A0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23233"/>
              </p:ext>
            </p:extLst>
          </p:nvPr>
        </p:nvGraphicFramePr>
        <p:xfrm>
          <a:off x="7372528" y="7873999"/>
          <a:ext cx="223883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8832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VUAPHALUOI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</a:tbl>
          </a:graphicData>
        </a:graphic>
      </p:graphicFrame>
      <p:graphicFrame>
        <p:nvGraphicFramePr>
          <p:cNvPr id="190" name="Table 189">
            <a:extLst>
              <a:ext uri="{FF2B5EF4-FFF2-40B4-BE49-F238E27FC236}">
                <a16:creationId xmlns:a16="http://schemas.microsoft.com/office/drawing/2014/main" id="{ABF4B5C2-787F-AC24-58EE-1ACCB6304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57024"/>
              </p:ext>
            </p:extLst>
          </p:nvPr>
        </p:nvGraphicFramePr>
        <p:xfrm>
          <a:off x="4453713" y="7289800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192" name="Table 191">
            <a:extLst>
              <a:ext uri="{FF2B5EF4-FFF2-40B4-BE49-F238E27FC236}">
                <a16:creationId xmlns:a16="http://schemas.microsoft.com/office/drawing/2014/main" id="{99AFE1DD-A2B0-FF2C-A907-80407763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48799"/>
              </p:ext>
            </p:extLst>
          </p:nvPr>
        </p:nvGraphicFramePr>
        <p:xfrm>
          <a:off x="10575823" y="2687963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QuocTich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ViTri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ChieuCao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CanNang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TieuSu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80F4815-0709-EB35-5A4F-6832C72DF368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9611360" y="7138043"/>
            <a:ext cx="964463" cy="16630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8C6E50-CF8B-1AEB-0CD0-8AA9229AF545}"/>
              </a:ext>
            </a:extLst>
          </p:cNvPr>
          <p:cNvCxnSpPr>
            <a:cxnSpLocks/>
            <a:stCxn id="189" idx="1"/>
            <a:endCxn id="190" idx="3"/>
          </p:cNvCxnSpPr>
          <p:nvPr/>
        </p:nvCxnSpPr>
        <p:spPr>
          <a:xfrm flipH="1" flipV="1">
            <a:off x="6485713" y="8216900"/>
            <a:ext cx="886815" cy="5841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187366-B9B7-185A-8E18-B102A9996EF4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9546768" y="6208081"/>
            <a:ext cx="1097281" cy="24328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F862DA-9B33-EA33-8A0A-71FA7B3EB653}"/>
              </a:ext>
            </a:extLst>
          </p:cNvPr>
          <p:cNvCxnSpPr>
            <a:cxnSpLocks/>
            <a:stCxn id="187" idx="3"/>
            <a:endCxn id="192" idx="1"/>
          </p:cNvCxnSpPr>
          <p:nvPr/>
        </p:nvCxnSpPr>
        <p:spPr>
          <a:xfrm flipV="1">
            <a:off x="9546768" y="4913003"/>
            <a:ext cx="1029055" cy="12950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F4D4AC-ABB3-2AAC-80B4-B2BA4C018343}"/>
              </a:ext>
            </a:extLst>
          </p:cNvPr>
          <p:cNvCxnSpPr>
            <a:cxnSpLocks/>
            <a:stCxn id="187" idx="1"/>
            <a:endCxn id="185" idx="3"/>
          </p:cNvCxnSpPr>
          <p:nvPr/>
        </p:nvCxnSpPr>
        <p:spPr>
          <a:xfrm flipH="1" flipV="1">
            <a:off x="6485713" y="4718104"/>
            <a:ext cx="1029055" cy="14899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088A4C-57A7-5667-83DE-2B2AD56290D5}"/>
              </a:ext>
            </a:extLst>
          </p:cNvPr>
          <p:cNvCxnSpPr>
            <a:cxnSpLocks/>
            <a:stCxn id="187" idx="0"/>
            <a:endCxn id="186" idx="2"/>
          </p:cNvCxnSpPr>
          <p:nvPr/>
        </p:nvCxnSpPr>
        <p:spPr>
          <a:xfrm flipV="1">
            <a:off x="8530768" y="4542163"/>
            <a:ext cx="0" cy="3679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38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E5D2E-D2E0-6542-2440-26BE6042A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A0A01D39-2569-FEF1-267C-509A71617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22796"/>
              </p:ext>
            </p:extLst>
          </p:nvPr>
        </p:nvGraphicFramePr>
        <p:xfrm>
          <a:off x="6131561" y="4790440"/>
          <a:ext cx="2032000" cy="2603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8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kern="100" err="1">
                          <a:solidFill>
                            <a:srgbClr val="0070C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b="1" kern="100">
                        <a:solidFill>
                          <a:srgbClr val="0070C0"/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952E61-C71B-7FDA-ED3B-B1F8A0500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0621"/>
              </p:ext>
            </p:extLst>
          </p:nvPr>
        </p:nvGraphicFramePr>
        <p:xfrm>
          <a:off x="11140440" y="4790440"/>
          <a:ext cx="4953000" cy="83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82125704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5589107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TenThamSo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GiaTri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853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ThoiDiemGhiBanToida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06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95A1DE-7B4D-C1C2-696C-0B695936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65822"/>
              </p:ext>
            </p:extLst>
          </p:nvPr>
        </p:nvGraphicFramePr>
        <p:xfrm>
          <a:off x="8493760" y="4790440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2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D4BC7-384D-6B94-F9FA-F71A0D08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B75852F-2309-67CC-5176-6072D59C8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86948"/>
              </p:ext>
            </p:extLst>
          </p:nvPr>
        </p:nvGraphicFramePr>
        <p:xfrm>
          <a:off x="3998590" y="3889504"/>
          <a:ext cx="2032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latin typeface="Times New Roman"/>
                          <a:cs typeface="Times New Roman"/>
                        </a:rPr>
                        <a:t>MaMuaGiai</a:t>
                      </a:r>
                      <a:endParaRPr lang="en-US" sz="1800" u="sng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TenMuaGiai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NgayBatDau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NgayKetThuc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MaGiaiDau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6A8EB4-27E5-096A-EC27-5E150C99C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9197"/>
              </p:ext>
            </p:extLst>
          </p:nvPr>
        </p:nvGraphicFramePr>
        <p:xfrm>
          <a:off x="10412323" y="440909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CAUTHU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NgaySinh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QuocTich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LoaiCauThu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ViTri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ChieuCao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CanNang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SoAo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TieuSu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93A4D9-3DB2-809D-EF88-F39B53A1A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20038"/>
              </p:ext>
            </p:extLst>
          </p:nvPr>
        </p:nvGraphicFramePr>
        <p:xfrm>
          <a:off x="7097473" y="44180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CoQuanChuQuan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ThanhPhoTrucThuoc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ThongTin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DBCF77D-01FB-898D-1AED-507CA4EEB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01223"/>
              </p:ext>
            </p:extLst>
          </p:nvPr>
        </p:nvGraphicFramePr>
        <p:xfrm>
          <a:off x="3834092" y="444790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DiaChiSan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SucChua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TieuChuan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2A406A-4A58-06EE-5976-8E14000FE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65305"/>
              </p:ext>
            </p:extLst>
          </p:nvPr>
        </p:nvGraphicFramePr>
        <p:xfrm>
          <a:off x="6829411" y="4564411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MG_DB_CT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MaMuaGiai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A6C7AB-B1AF-1666-E4B6-03D43DF8D384}"/>
              </a:ext>
            </a:extLst>
          </p:cNvPr>
          <p:cNvCxnSpPr/>
          <p:nvPr/>
        </p:nvCxnSpPr>
        <p:spPr>
          <a:xfrm flipH="1" flipV="1">
            <a:off x="6042668" y="4396057"/>
            <a:ext cx="778793" cy="72422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CCF228-A5B8-F2D9-F93D-EB88ED68A4B6}"/>
              </a:ext>
            </a:extLst>
          </p:cNvPr>
          <p:cNvCxnSpPr>
            <a:cxnSpLocks/>
          </p:cNvCxnSpPr>
          <p:nvPr/>
        </p:nvCxnSpPr>
        <p:spPr>
          <a:xfrm flipV="1">
            <a:off x="9201284" y="972145"/>
            <a:ext cx="1161520" cy="492981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7CE53-0058-F1BB-E9C3-314CA8FC32A9}"/>
                  </a:ext>
                </a:extLst>
              </p14:cNvPr>
              <p14:cNvContentPartPr/>
              <p14:nvPr/>
            </p14:nvContentPartPr>
            <p14:xfrm flipV="1">
              <a:off x="9151233" y="5480825"/>
              <a:ext cx="798554" cy="759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7CE53-0058-F1BB-E9C3-314CA8FC32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9133239" y="5101275"/>
                <a:ext cx="834181" cy="759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F8D1D9E-DCAE-AC94-6768-3FF211ED641F}"/>
                  </a:ext>
                </a:extLst>
              </p14:cNvPr>
              <p14:cNvContentPartPr/>
              <p14:nvPr/>
            </p14:nvContentPartPr>
            <p14:xfrm>
              <a:off x="9913488" y="993617"/>
              <a:ext cx="31523" cy="4431106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F8D1D9E-DCAE-AC94-6768-3FF211ED64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95778" y="975618"/>
                <a:ext cx="66588" cy="4466745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60D403-F71B-12EC-C57F-B49891A6E134}"/>
              </a:ext>
            </a:extLst>
          </p:cNvPr>
          <p:cNvCxnSpPr>
            <a:cxnSpLocks/>
          </p:cNvCxnSpPr>
          <p:nvPr/>
        </p:nvCxnSpPr>
        <p:spPr>
          <a:xfrm flipH="1" flipV="1">
            <a:off x="9398808" y="937401"/>
            <a:ext cx="528984" cy="170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ADF4B-22FC-849F-5C08-CA0453799C79}"/>
              </a:ext>
            </a:extLst>
          </p:cNvPr>
          <p:cNvCxnSpPr>
            <a:cxnSpLocks/>
          </p:cNvCxnSpPr>
          <p:nvPr/>
        </p:nvCxnSpPr>
        <p:spPr>
          <a:xfrm flipH="1" flipV="1">
            <a:off x="6216471" y="1190346"/>
            <a:ext cx="846383" cy="13615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0163A3-7FC8-F439-8349-062A7BC473F8}"/>
              </a:ext>
            </a:extLst>
          </p:cNvPr>
          <p:cNvCxnSpPr>
            <a:cxnSpLocks/>
          </p:cNvCxnSpPr>
          <p:nvPr/>
        </p:nvCxnSpPr>
        <p:spPr>
          <a:xfrm>
            <a:off x="6213150" y="1190392"/>
            <a:ext cx="833717" cy="13517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5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D4BC7-384D-6B94-F9FA-F71A0D08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B75852F-2309-67CC-5176-6072D59C8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8469"/>
              </p:ext>
            </p:extLst>
          </p:nvPr>
        </p:nvGraphicFramePr>
        <p:xfrm>
          <a:off x="3998590" y="3889504"/>
          <a:ext cx="2032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latin typeface="Times New Roman"/>
                          <a:cs typeface="Times New Roman"/>
                        </a:rPr>
                        <a:t>MaMuaGiai</a:t>
                      </a:r>
                      <a:endParaRPr lang="en-US" sz="1800" u="sng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TenMuaGiai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NgayBatDau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NgayKetThuc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MaGiaiDau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6A8EB4-27E5-096A-EC27-5E150C99CE3F}"/>
              </a:ext>
            </a:extLst>
          </p:cNvPr>
          <p:cNvGraphicFramePr>
            <a:graphicFrameLocks noGrp="1"/>
          </p:cNvGraphicFramePr>
          <p:nvPr/>
        </p:nvGraphicFramePr>
        <p:xfrm>
          <a:off x="10412323" y="440909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CAUTHU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NgaySinh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QuocTich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LoaiCauThu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ViTri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ChieuCao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CanNang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SoAo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TieuSu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93A4D9-3DB2-809D-EF88-F39B53A1A25C}"/>
              </a:ext>
            </a:extLst>
          </p:cNvPr>
          <p:cNvGraphicFramePr>
            <a:graphicFrameLocks noGrp="1"/>
          </p:cNvGraphicFramePr>
          <p:nvPr/>
        </p:nvGraphicFramePr>
        <p:xfrm>
          <a:off x="7097473" y="44180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CoQuanChuQuan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ThanhPhoTrucThuoc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ThongTin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DBCF77D-01FB-898D-1AED-507CA4EEBF27}"/>
              </a:ext>
            </a:extLst>
          </p:cNvPr>
          <p:cNvGraphicFramePr>
            <a:graphicFrameLocks noGrp="1"/>
          </p:cNvGraphicFramePr>
          <p:nvPr/>
        </p:nvGraphicFramePr>
        <p:xfrm>
          <a:off x="3834092" y="444790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DiaChiSan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SucChua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TieuChuan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2A406A-4A58-06EE-5976-8E14000FE97E}"/>
              </a:ext>
            </a:extLst>
          </p:cNvPr>
          <p:cNvGraphicFramePr>
            <a:graphicFrameLocks noGrp="1"/>
          </p:cNvGraphicFramePr>
          <p:nvPr/>
        </p:nvGraphicFramePr>
        <p:xfrm>
          <a:off x="6829411" y="4564411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MG_DB_CT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MaMuaGiai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A6C7AB-B1AF-1666-E4B6-03D43DF8D384}"/>
              </a:ext>
            </a:extLst>
          </p:cNvPr>
          <p:cNvCxnSpPr/>
          <p:nvPr/>
        </p:nvCxnSpPr>
        <p:spPr>
          <a:xfrm flipH="1" flipV="1">
            <a:off x="6042668" y="4396057"/>
            <a:ext cx="778793" cy="72422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CCF228-A5B8-F2D9-F93D-EB88ED68A4B6}"/>
              </a:ext>
            </a:extLst>
          </p:cNvPr>
          <p:cNvCxnSpPr>
            <a:cxnSpLocks/>
          </p:cNvCxnSpPr>
          <p:nvPr/>
        </p:nvCxnSpPr>
        <p:spPr>
          <a:xfrm flipV="1">
            <a:off x="9201284" y="972145"/>
            <a:ext cx="1161520" cy="492981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7CE53-0058-F1BB-E9C3-314CA8FC32A9}"/>
                  </a:ext>
                </a:extLst>
              </p14:cNvPr>
              <p14:cNvContentPartPr/>
              <p14:nvPr/>
            </p14:nvContentPartPr>
            <p14:xfrm flipV="1">
              <a:off x="9151233" y="5480825"/>
              <a:ext cx="798554" cy="759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7CE53-0058-F1BB-E9C3-314CA8FC32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9133239" y="5101275"/>
                <a:ext cx="834181" cy="759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F8D1D9E-DCAE-AC94-6768-3FF211ED641F}"/>
                  </a:ext>
                </a:extLst>
              </p14:cNvPr>
              <p14:cNvContentPartPr/>
              <p14:nvPr/>
            </p14:nvContentPartPr>
            <p14:xfrm>
              <a:off x="9913488" y="993617"/>
              <a:ext cx="31523" cy="4431106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F8D1D9E-DCAE-AC94-6768-3FF211ED64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95778" y="975618"/>
                <a:ext cx="66588" cy="4466745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60D403-F71B-12EC-C57F-B49891A6E134}"/>
              </a:ext>
            </a:extLst>
          </p:cNvPr>
          <p:cNvCxnSpPr>
            <a:cxnSpLocks/>
          </p:cNvCxnSpPr>
          <p:nvPr/>
        </p:nvCxnSpPr>
        <p:spPr>
          <a:xfrm flipH="1" flipV="1">
            <a:off x="9398808" y="937401"/>
            <a:ext cx="528984" cy="170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ADF4B-22FC-849F-5C08-CA0453799C79}"/>
              </a:ext>
            </a:extLst>
          </p:cNvPr>
          <p:cNvCxnSpPr>
            <a:cxnSpLocks/>
          </p:cNvCxnSpPr>
          <p:nvPr/>
        </p:nvCxnSpPr>
        <p:spPr>
          <a:xfrm flipH="1" flipV="1">
            <a:off x="6216471" y="1190346"/>
            <a:ext cx="846383" cy="13615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0163A3-7FC8-F439-8349-062A7BC473F8}"/>
              </a:ext>
            </a:extLst>
          </p:cNvPr>
          <p:cNvCxnSpPr>
            <a:cxnSpLocks/>
          </p:cNvCxnSpPr>
          <p:nvPr/>
        </p:nvCxnSpPr>
        <p:spPr>
          <a:xfrm>
            <a:off x="6213150" y="1190392"/>
            <a:ext cx="833717" cy="13517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60B8641-FF2E-EC3A-1FB4-DA3D0A355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275" y="6896841"/>
            <a:ext cx="9391650" cy="7562850"/>
          </a:xfrm>
          <a:prstGeom prst="rect">
            <a:avLst/>
          </a:prstGeom>
        </p:spPr>
      </p:pic>
      <p:pic>
        <p:nvPicPr>
          <p:cNvPr id="3" name="Picture 2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311340ED-3DA5-5B28-82C4-49FF9BA33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7738" y="8109371"/>
            <a:ext cx="44862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0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413</Words>
  <Application>Microsoft Office PowerPoint</Application>
  <PresentationFormat>Custom</PresentationFormat>
  <Paragraphs>388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Gad Kyu</dc:creator>
  <cp:lastModifiedBy>Gad Kyu</cp:lastModifiedBy>
  <cp:revision>3</cp:revision>
  <dcterms:created xsi:type="dcterms:W3CDTF">2024-11-06T09:40:00Z</dcterms:created>
  <dcterms:modified xsi:type="dcterms:W3CDTF">2024-11-11T11:12:00Z</dcterms:modified>
</cp:coreProperties>
</file>