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54C55A-1DFE-F5E9-7F36-F068BB1643F9}" v="101" dt="2024-11-08T06:26:26.052"/>
    <p1510:client id="{1B421B85-41CD-7025-AE07-7F647B8B77C4}" v="308" dt="2024-11-08T06:11:49.400"/>
    <p1510:client id="{27469629-6557-4CC0-A165-A533C3230705}" v="984" dt="2024-11-08T17:25:13.384"/>
    <p1510:client id="{28B74208-7583-45E2-9847-B1223FAA5E82}" v="346" dt="2024-11-08T06:30:26.185"/>
    <p1510:client id="{5966F209-FAB9-103B-89C4-3D5C4FE01748}" v="307" dt="2024-11-08T06:58:11.982"/>
    <p1510:client id="{B8D2DB64-1FB8-FDBD-29BA-E7116A73AE54}" v="1" dt="2024-11-08T06:01:22.1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20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2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5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5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4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2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6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1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8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9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1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0AF8E5-3DBF-4D26-AC73-C7F2F79DAD5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9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02F6B-F199-B881-AD03-78AABB1F4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3E052DA-8306-F600-77D2-5F6663C71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371115"/>
              </p:ext>
            </p:extLst>
          </p:nvPr>
        </p:nvGraphicFramePr>
        <p:xfrm>
          <a:off x="3179857" y="2460778"/>
          <a:ext cx="2316480" cy="2816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22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KHACHHANG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MaKhachHang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HoTen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DiaChi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alt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SDT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MaDiaOc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2760A45-A519-D95D-D457-8C7E7EBD2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249756"/>
              </p:ext>
            </p:extLst>
          </p:nvPr>
        </p:nvGraphicFramePr>
        <p:xfrm>
          <a:off x="6829202" y="2460778"/>
          <a:ext cx="2316480" cy="6473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22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DIAOC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MaDiaOc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LoaiDiaOc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DiaChi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alt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NgayDangKy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DTKhuonVien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buNone/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DTXayDung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buNone/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HuongNhaDat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buNone/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ViTri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buNone/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MoTa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buNone/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GiaBan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buNone/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ThoiGianChupAnh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buNone/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HinhAnh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buNone/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GiayTo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33DEE35-FC1E-9AC3-E1E7-A4DC7F39E32E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24620149"/>
              </p:ext>
            </p:extLst>
          </p:nvPr>
        </p:nvGraphicFramePr>
        <p:xfrm>
          <a:off x="10478569" y="2460558"/>
          <a:ext cx="2573655" cy="1444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3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22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TINHTRANG_DIAOC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MaDiaOc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TinhTrang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C817A79-DE9C-2E72-51FB-AFDC45D12BF7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41239506"/>
              </p:ext>
            </p:extLst>
          </p:nvPr>
        </p:nvGraphicFramePr>
        <p:xfrm>
          <a:off x="6829224" y="9481118"/>
          <a:ext cx="2316480" cy="3242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51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PHIEUTHU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MaPhieuThu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MaKhachHang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NgayLapPhieu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alt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ThoiGianDangKy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ThanhTien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buNone/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TienDaThu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33630C5-2AA9-EEF9-D733-F066EC4AFF10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93345902"/>
              </p:ext>
            </p:extLst>
          </p:nvPr>
        </p:nvGraphicFramePr>
        <p:xfrm>
          <a:off x="3191668" y="6132886"/>
          <a:ext cx="2316480" cy="3669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911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GIAHAN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MaGiaHan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MaKhachHang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NgayLapPhieu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alt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NgayGiaHan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ThoiHan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buNone/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MaDichVu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buNone/>
                      </a:pPr>
                      <a:r>
                        <a:rPr lang="vi-VN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SoTien</a:t>
                      </a:r>
                      <a:endParaRPr lang="vi-VN" sz="1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A920AE62-E369-3A13-B91C-AFF68AF47172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72572638"/>
              </p:ext>
            </p:extLst>
          </p:nvPr>
        </p:nvGraphicFramePr>
        <p:xfrm>
          <a:off x="10735744" y="4768783"/>
          <a:ext cx="2316480" cy="1858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911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DICHVU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MaDichVu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alt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</a:t>
                      </a: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LoaiDichVu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PhiDichVu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61B6BF6-66B7-4615-4502-A037013FD541}"/>
              </a:ext>
            </a:extLst>
          </p:cNvPr>
          <p:cNvGraphicFramePr>
            <a:graphicFrameLocks noGrp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52625635"/>
              </p:ext>
            </p:extLst>
          </p:nvPr>
        </p:nvGraphicFramePr>
        <p:xfrm>
          <a:off x="10169959" y="7490393"/>
          <a:ext cx="2882265" cy="2816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22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DICHVU_KHACHHANG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MaDichVu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buNone/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MaKhachHang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MaLoaiDichVu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NgayDangKy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buNone/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PhiDichVu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8D3AE040-FC56-3ACD-01D0-83C25F7A1086}"/>
              </a:ext>
            </a:extLst>
          </p:cNvPr>
          <p:cNvGraphicFramePr>
            <a:graphicFrameLocks noGrp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065148068"/>
              </p:ext>
            </p:extLst>
          </p:nvPr>
        </p:nvGraphicFramePr>
        <p:xfrm>
          <a:off x="14095529" y="2460558"/>
          <a:ext cx="2832100" cy="1444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22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TOBUOMQUANGCAO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MaLoaiDichVu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alt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SoLuong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3780BFF-4718-CBDA-9D07-F59FCD79924A}"/>
              </a:ext>
            </a:extLst>
          </p:cNvPr>
          <p:cNvGraphicFramePr>
            <a:graphicFrameLocks noGrp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397990066"/>
              </p:ext>
            </p:extLst>
          </p:nvPr>
        </p:nvGraphicFramePr>
        <p:xfrm>
          <a:off x="13973609" y="4697028"/>
          <a:ext cx="2954020" cy="1444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4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22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QUANGCAOTRENBANG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MaLoaiDichVu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LoaiBang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02AA208D-8E7A-5291-F73A-85A7F92B212F}"/>
              </a:ext>
            </a:extLst>
          </p:cNvPr>
          <p:cNvGraphicFramePr>
            <a:graphicFrameLocks noGrp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76646670"/>
              </p:ext>
            </p:extLst>
          </p:nvPr>
        </p:nvGraphicFramePr>
        <p:xfrm>
          <a:off x="14076479" y="6626793"/>
          <a:ext cx="2954020" cy="1901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4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22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QUANGCAOTRENBAO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MaLoaiDichVu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LoaiBao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NoiDung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28651F7-B21D-56D3-1E76-62F5D9176B11}"/>
              </a:ext>
            </a:extLst>
          </p:cNvPr>
          <p:cNvCxnSpPr>
            <a:stCxn id="24" idx="0"/>
            <a:endCxn id="13" idx="2"/>
          </p:cNvCxnSpPr>
          <p:nvPr/>
        </p:nvCxnSpPr>
        <p:spPr>
          <a:xfrm flipH="1" flipV="1">
            <a:off x="4338097" y="5277003"/>
            <a:ext cx="11811" cy="85588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260EAB-4B87-F118-15E0-FD07362744D8}"/>
              </a:ext>
            </a:extLst>
          </p:cNvPr>
          <p:cNvCxnSpPr>
            <a:cxnSpLocks/>
            <a:endCxn id="24" idx="2"/>
          </p:cNvCxnSpPr>
          <p:nvPr/>
        </p:nvCxnSpPr>
        <p:spPr>
          <a:xfrm flipH="1" flipV="1">
            <a:off x="4349908" y="9802551"/>
            <a:ext cx="24065" cy="3098433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8423BAE-186B-CF62-B492-2976CEAAA7CD}"/>
              </a:ext>
            </a:extLst>
          </p:cNvPr>
          <p:cNvCxnSpPr>
            <a:cxnSpLocks/>
          </p:cNvCxnSpPr>
          <p:nvPr/>
        </p:nvCxnSpPr>
        <p:spPr>
          <a:xfrm flipH="1">
            <a:off x="4373973" y="12891459"/>
            <a:ext cx="5203531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D43F6AA-D0DD-F8A0-3E7B-96E1EE34F24E}"/>
              </a:ext>
            </a:extLst>
          </p:cNvPr>
          <p:cNvCxnSpPr>
            <a:cxnSpLocks/>
          </p:cNvCxnSpPr>
          <p:nvPr/>
        </p:nvCxnSpPr>
        <p:spPr>
          <a:xfrm flipV="1">
            <a:off x="9577504" y="5710879"/>
            <a:ext cx="27598" cy="7190105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023F1B-57DF-E737-1820-D171F4E40CEC}"/>
              </a:ext>
            </a:extLst>
          </p:cNvPr>
          <p:cNvCxnSpPr>
            <a:endCxn id="26" idx="1"/>
          </p:cNvCxnSpPr>
          <p:nvPr/>
        </p:nvCxnSpPr>
        <p:spPr>
          <a:xfrm flipV="1">
            <a:off x="9604533" y="5697788"/>
            <a:ext cx="1131211" cy="1356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1B38121-E7F9-1378-2632-B8129508FAB1}"/>
              </a:ext>
            </a:extLst>
          </p:cNvPr>
          <p:cNvCxnSpPr>
            <a:stCxn id="30" idx="1"/>
            <a:endCxn id="26" idx="3"/>
          </p:cNvCxnSpPr>
          <p:nvPr/>
        </p:nvCxnSpPr>
        <p:spPr>
          <a:xfrm flipH="1">
            <a:off x="13052224" y="3182870"/>
            <a:ext cx="1043305" cy="251491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620343-BE1E-E00A-7AF0-67C4CCC18F1A}"/>
              </a:ext>
            </a:extLst>
          </p:cNvPr>
          <p:cNvCxnSpPr>
            <a:stCxn id="31" idx="1"/>
            <a:endCxn id="26" idx="3"/>
          </p:cNvCxnSpPr>
          <p:nvPr/>
        </p:nvCxnSpPr>
        <p:spPr>
          <a:xfrm flipH="1">
            <a:off x="13052224" y="5419340"/>
            <a:ext cx="921385" cy="27844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DE9A5F6-F8FC-AE94-8F51-2DA6FE9713EB}"/>
              </a:ext>
            </a:extLst>
          </p:cNvPr>
          <p:cNvCxnSpPr>
            <a:stCxn id="32" idx="1"/>
            <a:endCxn id="26" idx="3"/>
          </p:cNvCxnSpPr>
          <p:nvPr/>
        </p:nvCxnSpPr>
        <p:spPr>
          <a:xfrm flipH="1" flipV="1">
            <a:off x="13052224" y="5697788"/>
            <a:ext cx="1024255" cy="187991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D1796D4-F12B-5E5F-982E-A8864C25A7ED}"/>
              </a:ext>
            </a:extLst>
          </p:cNvPr>
          <p:cNvCxnSpPr>
            <a:stCxn id="27" idx="0"/>
            <a:endCxn id="26" idx="2"/>
          </p:cNvCxnSpPr>
          <p:nvPr/>
        </p:nvCxnSpPr>
        <p:spPr>
          <a:xfrm flipV="1">
            <a:off x="11611091" y="6626793"/>
            <a:ext cx="282893" cy="8636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4887435-CDA4-A219-3273-3D8EE30D2D16}"/>
              </a:ext>
            </a:extLst>
          </p:cNvPr>
          <p:cNvCxnSpPr/>
          <p:nvPr/>
        </p:nvCxnSpPr>
        <p:spPr>
          <a:xfrm>
            <a:off x="5496083" y="3869219"/>
            <a:ext cx="1332865" cy="18288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9AD81F-6BB9-FDC0-D0D6-246F6B8E64D3}"/>
              </a:ext>
            </a:extLst>
          </p:cNvPr>
          <p:cNvCxnSpPr>
            <a:endCxn id="13" idx="1"/>
          </p:cNvCxnSpPr>
          <p:nvPr/>
        </p:nvCxnSpPr>
        <p:spPr>
          <a:xfrm>
            <a:off x="2167413" y="3860964"/>
            <a:ext cx="1012190" cy="825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92EA65A-916F-E657-BB6F-6D573D973164}"/>
              </a:ext>
            </a:extLst>
          </p:cNvPr>
          <p:cNvCxnSpPr>
            <a:cxnSpLocks/>
          </p:cNvCxnSpPr>
          <p:nvPr/>
        </p:nvCxnSpPr>
        <p:spPr>
          <a:xfrm flipV="1">
            <a:off x="2183222" y="3860489"/>
            <a:ext cx="0" cy="9308074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736CCB1-3D69-2B42-338A-F1CA26238C36}"/>
              </a:ext>
            </a:extLst>
          </p:cNvPr>
          <p:cNvCxnSpPr>
            <a:cxnSpLocks/>
          </p:cNvCxnSpPr>
          <p:nvPr/>
        </p:nvCxnSpPr>
        <p:spPr>
          <a:xfrm flipH="1">
            <a:off x="2175309" y="13176183"/>
            <a:ext cx="9410993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A8CDDD3-48F3-AF7B-8BDD-F847EE4F57DA}"/>
              </a:ext>
            </a:extLst>
          </p:cNvPr>
          <p:cNvCxnSpPr>
            <a:stCxn id="20" idx="1"/>
            <a:endCxn id="16" idx="3"/>
          </p:cNvCxnSpPr>
          <p:nvPr/>
        </p:nvCxnSpPr>
        <p:spPr>
          <a:xfrm flipH="1">
            <a:off x="9145428" y="3183419"/>
            <a:ext cx="1332865" cy="25146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558C59D-1127-BDF0-F555-6B05044883FE}"/>
              </a:ext>
            </a:extLst>
          </p:cNvPr>
          <p:cNvCxnSpPr>
            <a:cxnSpLocks/>
          </p:cNvCxnSpPr>
          <p:nvPr/>
        </p:nvCxnSpPr>
        <p:spPr>
          <a:xfrm>
            <a:off x="11586302" y="10294309"/>
            <a:ext cx="0" cy="2887906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85C4270-1F4F-B433-4920-4D2159303471}"/>
              </a:ext>
            </a:extLst>
          </p:cNvPr>
          <p:cNvCxnSpPr>
            <a:stCxn id="23" idx="1"/>
          </p:cNvCxnSpPr>
          <p:nvPr/>
        </p:nvCxnSpPr>
        <p:spPr>
          <a:xfrm flipH="1" flipV="1">
            <a:off x="5520213" y="3906684"/>
            <a:ext cx="1309011" cy="719590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AAE9A028-5BAB-CD2D-8134-2EF9E1F4184A}"/>
              </a:ext>
            </a:extLst>
          </p:cNvPr>
          <p:cNvGraphicFramePr>
            <a:graphicFrameLocks noGrp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870432264"/>
              </p:ext>
            </p:extLst>
          </p:nvPr>
        </p:nvGraphicFramePr>
        <p:xfrm>
          <a:off x="14041554" y="8955973"/>
          <a:ext cx="2978150" cy="4212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22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THAMSO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ThoiGianHieuNghiem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GiaTriSoLuongPhatHanh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DoDaiNoiDungToiDa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9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TGChupAnhToiDa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ThoiHanDangKy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ThanhToanNhieuLan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TyLeSoTienGiaHan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buNone/>
                      </a:pPr>
                      <a:r>
                        <a:rPr lang="en-US" alt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GiaHanNhieuLan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57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C2CB7-B0D5-8AF4-1906-0D98D4BB8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DCDF518-65CF-367B-A030-F603880B5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260265"/>
              </p:ext>
            </p:extLst>
          </p:nvPr>
        </p:nvGraphicFramePr>
        <p:xfrm>
          <a:off x="2868084" y="8999160"/>
          <a:ext cx="231648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cs typeface="Times New Roman"/>
                        </a:rPr>
                        <a:t>HOCVIEN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err="1">
                          <a:solidFill>
                            <a:srgbClr val="215F9A"/>
                          </a:solidFill>
                          <a:latin typeface="Times New Roman"/>
                          <a:cs typeface="Times New Roman"/>
                        </a:rPr>
                        <a:t>MaHocVien</a:t>
                      </a:r>
                      <a:endParaRPr lang="en-US" sz="1800" b="0" u="sng" kern="100" err="1">
                        <a:solidFill>
                          <a:srgbClr val="215F9A"/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HoTenHocVien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DiaChi</a:t>
                      </a:r>
                      <a:endParaRPr lang="en-US" sz="1800" kern="10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SoDienThoai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GioiTinh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NgaySinh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MaTrinhDo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MaLopMongMuon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05284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7E65E19-000C-EEA7-B1B0-81A247AA8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521763"/>
              </p:ext>
            </p:extLst>
          </p:nvPr>
        </p:nvGraphicFramePr>
        <p:xfrm>
          <a:off x="2869419" y="3055560"/>
          <a:ext cx="231648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LOPHOC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>
                          <a:solidFill>
                            <a:srgbClr val="215F9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MaLop</a:t>
                      </a:r>
                      <a:endParaRPr lang="en-US" sz="1800" b="0" u="sng" kern="10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MaTrinhDo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ThoiGianHoc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NgayBatDau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NgayKetThuc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HocPhi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7022C7-2934-2B84-F1C5-B2D65998B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286241"/>
              </p:ext>
            </p:extLst>
          </p:nvPr>
        </p:nvGraphicFramePr>
        <p:xfrm>
          <a:off x="5747002" y="3894997"/>
          <a:ext cx="2298277" cy="1130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8277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88939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cs typeface="Times New Roman"/>
                        </a:rPr>
                        <a:t>LOAICHUNGCHI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 err="1">
                          <a:solidFill>
                            <a:srgbClr val="215F9A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MaLoaiChungChi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u="none" kern="10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TenLoaiChungChi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789DFD-223C-E993-B7F7-6FDFC1F0C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546866"/>
              </p:ext>
            </p:extLst>
          </p:nvPr>
        </p:nvGraphicFramePr>
        <p:xfrm>
          <a:off x="2878107" y="6052450"/>
          <a:ext cx="231648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PHIEUTHU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>
                          <a:solidFill>
                            <a:srgbClr val="215F9A"/>
                          </a:solidFill>
                        </a:rPr>
                        <a:t>MaPhieuThu</a:t>
                      </a:r>
                      <a:endParaRPr lang="en-US" sz="1800" b="0" u="sng" kern="10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u="non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MaHocVien</a:t>
                      </a:r>
                      <a:endParaRPr lang="en-US" sz="1800" u="none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MaLop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HocPhi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TinhTrangThanhToan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6389212-B29B-C1FC-BB7F-88E6F53DD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091689"/>
              </p:ext>
            </p:extLst>
          </p:nvPr>
        </p:nvGraphicFramePr>
        <p:xfrm>
          <a:off x="5728312" y="8705406"/>
          <a:ext cx="231648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cs typeface="Times New Roman"/>
                        </a:rPr>
                        <a:t>KETQUAHOCTAP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u="sng" kern="100" err="1">
                          <a:solidFill>
                            <a:srgbClr val="215F9A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MaHocVien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u="sng" kern="100" err="1">
                          <a:solidFill>
                            <a:srgbClr val="215F9A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MaLop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KetQuaXepLop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KetQuaHocTap</a:t>
                      </a:r>
                      <a:endParaRPr lang="en-US" sz="1800" kern="10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dirty="0" err="1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GhiChu</a:t>
                      </a:r>
                      <a:endParaRPr lang="en-US" sz="1800" kern="100" dirty="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9429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C15FE7A-B55B-0EAB-AB9F-190D63942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812740"/>
              </p:ext>
            </p:extLst>
          </p:nvPr>
        </p:nvGraphicFramePr>
        <p:xfrm>
          <a:off x="11425074" y="3891218"/>
          <a:ext cx="231648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KYTHIXEPLOP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err="1">
                          <a:solidFill>
                            <a:srgbClr val="215F9A"/>
                          </a:solidFill>
                        </a:rPr>
                        <a:t>MaKyThi</a:t>
                      </a:r>
                      <a:endParaRPr lang="en-US" sz="1800" b="0" u="sng" kern="10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u="none" kern="10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MaDeThi</a:t>
                      </a:r>
                      <a:endParaRPr lang="en-US" sz="1800" u="none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NgayThi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SoLuongHocVien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A32E922-A9B9-E34B-59D6-E0660DE15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555786"/>
              </p:ext>
            </p:extLst>
          </p:nvPr>
        </p:nvGraphicFramePr>
        <p:xfrm>
          <a:off x="14390806" y="3891218"/>
          <a:ext cx="231648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DETHIXEPLOP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dirty="0" err="1">
                          <a:solidFill>
                            <a:srgbClr val="215F9A"/>
                          </a:solidFill>
                        </a:rPr>
                        <a:t>MaDeThi</a:t>
                      </a:r>
                      <a:endParaRPr lang="en-US" sz="1800" b="0" u="sng" kern="100" dirty="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u="none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MaLoaiChungChi</a:t>
                      </a:r>
                      <a:endParaRPr lang="en-US" sz="1800" u="none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MaTrinhDo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NgayLapDeThi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A0D2BA-4E57-315C-C65E-3D0408A2D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636392"/>
              </p:ext>
            </p:extLst>
          </p:nvPr>
        </p:nvGraphicFramePr>
        <p:xfrm>
          <a:off x="5700467" y="6135136"/>
          <a:ext cx="2316480" cy="2216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cs typeface="Times New Roman"/>
                        </a:rPr>
                        <a:t>BAOCAOHOCVIEN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>
                          <a:solidFill>
                            <a:srgbClr val="215F9A"/>
                          </a:solidFill>
                          <a:latin typeface="Times New Roman"/>
                          <a:cs typeface="Times New Roman"/>
                        </a:rPr>
                        <a:t>Thang</a:t>
                      </a:r>
                      <a:endParaRPr lang="en-US" sz="1800" b="0" u="sng" kern="100">
                        <a:solidFill>
                          <a:srgbClr val="215F9A"/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u="sng" kern="100">
                          <a:solidFill>
                            <a:srgbClr val="215F9A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MaHocVien</a:t>
                      </a:r>
                      <a:endParaRPr lang="en-US" sz="1800" u="sng" kern="100" err="1">
                        <a:solidFill>
                          <a:srgbClr val="215F9A"/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618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HoTenHocVien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MaTrinhDo</a:t>
                      </a:r>
                      <a:endParaRPr lang="en-US" sz="1800" kern="100" err="1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MaLop</a:t>
                      </a:r>
                      <a:endParaRPr lang="en-US" sz="1800" kern="100" dirty="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14EE550-F400-615C-35AE-55117F55E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170090"/>
              </p:ext>
            </p:extLst>
          </p:nvPr>
        </p:nvGraphicFramePr>
        <p:xfrm>
          <a:off x="8562406" y="8715065"/>
          <a:ext cx="2316480" cy="32270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BAOCAODOANHTHU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MaLop</a:t>
                      </a:r>
                      <a:endParaRPr lang="en-US" sz="1800" b="0" u="sng" kern="1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u="sng" kern="10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TrinhDo</a:t>
                      </a:r>
                      <a:endParaRPr lang="en-US" sz="1800" u="sng" kern="10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618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SiSo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SoTienDaDong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HocPhi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TongThu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5197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dirty="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TiLe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94402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98E02BC-13D9-85C8-26D2-A55754F27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421977"/>
              </p:ext>
            </p:extLst>
          </p:nvPr>
        </p:nvGraphicFramePr>
        <p:xfrm>
          <a:off x="8562407" y="6023724"/>
          <a:ext cx="2316480" cy="22160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BAOCAOKQHT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MaLop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u="none" kern="10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MaTrinhDo</a:t>
                      </a:r>
                      <a:endParaRPr lang="en-US" sz="1800" u="none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618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SiSo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SoLuongDat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TiLe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6143A16-0E84-5A73-F2EC-0857DB087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488148"/>
              </p:ext>
            </p:extLst>
          </p:nvPr>
        </p:nvGraphicFramePr>
        <p:xfrm>
          <a:off x="11415279" y="10152170"/>
          <a:ext cx="2316480" cy="138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THAMSO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DongMotLanHocPhi</a:t>
                      </a:r>
                      <a:endParaRPr lang="en-US" sz="18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072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ThiXepLopChungChiKHL</a:t>
                      </a:r>
                      <a:endParaRPr lang="en-US" sz="18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611293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35DCF02-ACB1-DC2C-B267-8E64A1A58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375751"/>
              </p:ext>
            </p:extLst>
          </p:nvPr>
        </p:nvGraphicFramePr>
        <p:xfrm>
          <a:off x="11424347" y="6213898"/>
          <a:ext cx="231648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TRINHDO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MaTrinhDo</a:t>
                      </a:r>
                      <a:endParaRPr lang="en-US" sz="1800" b="0" u="sng" kern="10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u="none" kern="10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TenTrinhDo</a:t>
                      </a:r>
                      <a:endParaRPr lang="en-US" sz="1800" u="none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u="none" kern="10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BacTrinhDo</a:t>
                      </a:r>
                      <a:endParaRPr lang="en-US" sz="1800" u="none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05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i="0" u="none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HocPhi</a:t>
                      </a:r>
                      <a:endParaRPr lang="en-US" sz="1800" i="0" u="none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27026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6F3B85E-A435-136A-286D-A166FFD19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815028"/>
              </p:ext>
            </p:extLst>
          </p:nvPr>
        </p:nvGraphicFramePr>
        <p:xfrm>
          <a:off x="8528091" y="3366845"/>
          <a:ext cx="233363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3636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cs typeface="Times New Roman"/>
                        </a:rPr>
                        <a:t>CHUNGCHI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 err="1">
                          <a:solidFill>
                            <a:srgbClr val="215F9A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MaChungChi</a:t>
                      </a:r>
                      <a:endParaRPr lang="en-US" sz="1800" b="0" u="sng" kern="100">
                        <a:solidFill>
                          <a:srgbClr val="215F9A"/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u="none" kern="10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MaLoaiChungChi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u="none" kern="10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MaTrinhDo</a:t>
                      </a:r>
                      <a:endParaRPr lang="en-US" sz="1800" u="none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5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u="none" kern="10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ThoiHan</a:t>
                      </a:r>
                      <a:endParaRPr lang="en-US" sz="1800" u="none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141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u="none" kern="10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TinhTrang</a:t>
                      </a:r>
                      <a:endParaRPr lang="en-US" sz="1800" u="none" kern="1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7814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DC163B8-0C2C-E7AC-5EBD-BCD111232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930865"/>
              </p:ext>
            </p:extLst>
          </p:nvPr>
        </p:nvGraphicFramePr>
        <p:xfrm>
          <a:off x="11428037" y="8519561"/>
          <a:ext cx="231648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DIEUKIENCAN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 err="1">
                          <a:solidFill>
                            <a:srgbClr val="215F9A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MaTrinhDo</a:t>
                      </a:r>
                      <a:endParaRPr lang="en-US" sz="1800" b="0" u="sng">
                        <a:solidFill>
                          <a:srgbClr val="215F9A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072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DieuKien</a:t>
                      </a:r>
                      <a:endParaRPr lang="en-US" sz="1800" b="0" u="none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342156"/>
                  </a:ext>
                </a:extLst>
              </a:tr>
            </a:tbl>
          </a:graphicData>
        </a:graphic>
      </p:graphicFrame>
      <p:cxnSp>
        <p:nvCxnSpPr>
          <p:cNvPr id="18" name="Đường kết nối Mũi tên Thẳng 2">
            <a:extLst>
              <a:ext uri="{FF2B5EF4-FFF2-40B4-BE49-F238E27FC236}">
                <a16:creationId xmlns:a16="http://schemas.microsoft.com/office/drawing/2014/main" id="{7DFC824B-BD79-E831-4B32-E027152DBA49}"/>
              </a:ext>
            </a:extLst>
          </p:cNvPr>
          <p:cNvCxnSpPr/>
          <p:nvPr/>
        </p:nvCxnSpPr>
        <p:spPr>
          <a:xfrm flipH="1">
            <a:off x="8029813" y="461437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kết nối Mũi tên Thẳng 3">
            <a:extLst>
              <a:ext uri="{FF2B5EF4-FFF2-40B4-BE49-F238E27FC236}">
                <a16:creationId xmlns:a16="http://schemas.microsoft.com/office/drawing/2014/main" id="{92B3A5C8-3411-BAFF-5B46-3EA81098F15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13741554" y="4818318"/>
            <a:ext cx="6492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Đường kết nối Mũi tên Thẳng 4">
            <a:extLst>
              <a:ext uri="{FF2B5EF4-FFF2-40B4-BE49-F238E27FC236}">
                <a16:creationId xmlns:a16="http://schemas.microsoft.com/office/drawing/2014/main" id="{7CA79E94-5B3D-BCC5-B0A7-4AA0335C9741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13740827" y="4965959"/>
            <a:ext cx="662888" cy="21750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Đường kết nối Mũi tên Thẳng 5">
            <a:extLst>
              <a:ext uri="{FF2B5EF4-FFF2-40B4-BE49-F238E27FC236}">
                <a16:creationId xmlns:a16="http://schemas.microsoft.com/office/drawing/2014/main" id="{DCDD4AB9-8F00-A327-CC1D-B3388C710C52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12582587" y="8068098"/>
            <a:ext cx="3690" cy="4514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Đường kết nối Mũi tên Thẳng 7">
            <a:extLst>
              <a:ext uri="{FF2B5EF4-FFF2-40B4-BE49-F238E27FC236}">
                <a16:creationId xmlns:a16="http://schemas.microsoft.com/office/drawing/2014/main" id="{DD26B2D6-4344-0C95-E5CF-67DB3686489F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5184564" y="9428423"/>
            <a:ext cx="532352" cy="1239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Đường kết nối Mũi tên Thẳng 8">
            <a:extLst>
              <a:ext uri="{FF2B5EF4-FFF2-40B4-BE49-F238E27FC236}">
                <a16:creationId xmlns:a16="http://schemas.microsoft.com/office/drawing/2014/main" id="{1C4037B6-B577-82F0-289C-3A654FB3EA58}"/>
              </a:ext>
            </a:extLst>
          </p:cNvPr>
          <p:cNvCxnSpPr>
            <a:cxnSpLocks/>
          </p:cNvCxnSpPr>
          <p:nvPr/>
        </p:nvCxnSpPr>
        <p:spPr>
          <a:xfrm>
            <a:off x="3968797" y="8675386"/>
            <a:ext cx="3" cy="2958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Đường kết nối Mũi tên Thẳng 9">
            <a:extLst>
              <a:ext uri="{FF2B5EF4-FFF2-40B4-BE49-F238E27FC236}">
                <a16:creationId xmlns:a16="http://schemas.microsoft.com/office/drawing/2014/main" id="{C24D93AA-47BD-FDEA-F082-B3E9AD0D930D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H="1" flipV="1">
            <a:off x="4027659" y="5651440"/>
            <a:ext cx="8688" cy="401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Đường kết nối Mũi tên Thẳng 10">
            <a:extLst>
              <a:ext uri="{FF2B5EF4-FFF2-40B4-BE49-F238E27FC236}">
                <a16:creationId xmlns:a16="http://schemas.microsoft.com/office/drawing/2014/main" id="{FA588278-0040-8EE6-9029-8EB2EBF4FF09}"/>
              </a:ext>
            </a:extLst>
          </p:cNvPr>
          <p:cNvCxnSpPr>
            <a:cxnSpLocks/>
          </p:cNvCxnSpPr>
          <p:nvPr/>
        </p:nvCxnSpPr>
        <p:spPr>
          <a:xfrm flipH="1">
            <a:off x="5185610" y="7223102"/>
            <a:ext cx="504409" cy="17760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Đường kết nối Mũi tên Thẳng 11">
            <a:extLst>
              <a:ext uri="{FF2B5EF4-FFF2-40B4-BE49-F238E27FC236}">
                <a16:creationId xmlns:a16="http://schemas.microsoft.com/office/drawing/2014/main" id="{0D4B2331-AFFE-6664-3EB3-4E929AE3F648}"/>
              </a:ext>
            </a:extLst>
          </p:cNvPr>
          <p:cNvCxnSpPr>
            <a:cxnSpLocks/>
          </p:cNvCxnSpPr>
          <p:nvPr/>
        </p:nvCxnSpPr>
        <p:spPr>
          <a:xfrm flipH="1" flipV="1">
            <a:off x="5194587" y="5651440"/>
            <a:ext cx="522329" cy="36610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CF549DD-1A25-66A3-2234-65B23279E82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720646" y="11942071"/>
            <a:ext cx="0" cy="8766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84DA667-BB58-4733-38CF-5F506401CA97}"/>
              </a:ext>
            </a:extLst>
          </p:cNvPr>
          <p:cNvCxnSpPr>
            <a:cxnSpLocks/>
          </p:cNvCxnSpPr>
          <p:nvPr/>
        </p:nvCxnSpPr>
        <p:spPr>
          <a:xfrm>
            <a:off x="2248705" y="12819571"/>
            <a:ext cx="748407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2CD12B1-8D85-51AC-F6D1-866F693C0180}"/>
              </a:ext>
            </a:extLst>
          </p:cNvPr>
          <p:cNvCxnSpPr>
            <a:cxnSpLocks/>
          </p:cNvCxnSpPr>
          <p:nvPr/>
        </p:nvCxnSpPr>
        <p:spPr>
          <a:xfrm flipV="1">
            <a:off x="2248705" y="4348012"/>
            <a:ext cx="0" cy="84715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Đường kết nối Mũi tên Thẳng 9">
            <a:extLst>
              <a:ext uri="{FF2B5EF4-FFF2-40B4-BE49-F238E27FC236}">
                <a16:creationId xmlns:a16="http://schemas.microsoft.com/office/drawing/2014/main" id="{5AD41EED-23B4-0A87-914E-1A8150F39682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248705" y="4353500"/>
            <a:ext cx="6207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C39B6FF-3F49-56B3-4ED8-D9828A010BA6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6858707" y="5898682"/>
            <a:ext cx="0" cy="2364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68D1907-3E4F-8788-FF75-AEA4BE133532}"/>
              </a:ext>
            </a:extLst>
          </p:cNvPr>
          <p:cNvCxnSpPr>
            <a:cxnSpLocks/>
          </p:cNvCxnSpPr>
          <p:nvPr/>
        </p:nvCxnSpPr>
        <p:spPr>
          <a:xfrm flipH="1">
            <a:off x="6858707" y="5898682"/>
            <a:ext cx="572388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Đường kết nối Mũi tên Thẳng 4">
            <a:extLst>
              <a:ext uri="{FF2B5EF4-FFF2-40B4-BE49-F238E27FC236}">
                <a16:creationId xmlns:a16="http://schemas.microsoft.com/office/drawing/2014/main" id="{14F06BBF-12DF-0AF6-F16F-B437EB712C30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2582587" y="5898682"/>
            <a:ext cx="0" cy="3152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Đường kết nối Mũi tên Thẳng 11">
            <a:extLst>
              <a:ext uri="{FF2B5EF4-FFF2-40B4-BE49-F238E27FC236}">
                <a16:creationId xmlns:a16="http://schemas.microsoft.com/office/drawing/2014/main" id="{BBD97DD1-B62B-91BE-74F8-A11C8F0A2F3D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5194587" y="4910211"/>
            <a:ext cx="1664120" cy="12249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Đường kết nối Mũi tên Thẳng 11">
            <a:extLst>
              <a:ext uri="{FF2B5EF4-FFF2-40B4-BE49-F238E27FC236}">
                <a16:creationId xmlns:a16="http://schemas.microsoft.com/office/drawing/2014/main" id="{E86309C2-DBEF-D090-DFC0-94DA2BBAC663}"/>
              </a:ext>
            </a:extLst>
          </p:cNvPr>
          <p:cNvCxnSpPr>
            <a:cxnSpLocks/>
          </p:cNvCxnSpPr>
          <p:nvPr/>
        </p:nvCxnSpPr>
        <p:spPr>
          <a:xfrm flipH="1" flipV="1">
            <a:off x="5194587" y="4910211"/>
            <a:ext cx="3367819" cy="11422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Đường kết nối Mũi tên Thẳng 11">
            <a:extLst>
              <a:ext uri="{FF2B5EF4-FFF2-40B4-BE49-F238E27FC236}">
                <a16:creationId xmlns:a16="http://schemas.microsoft.com/office/drawing/2014/main" id="{2E79174F-32CA-1866-5154-2E7B178A87C0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0891907" y="7140998"/>
            <a:ext cx="5324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DF205EC-D050-7F70-1DEB-0AFA95A509DF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026324" y="12336720"/>
            <a:ext cx="1335" cy="2397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DD42BAD-F5FB-2B7E-76B7-E8F2B1C3FEBE}"/>
              </a:ext>
            </a:extLst>
          </p:cNvPr>
          <p:cNvCxnSpPr>
            <a:cxnSpLocks/>
          </p:cNvCxnSpPr>
          <p:nvPr/>
        </p:nvCxnSpPr>
        <p:spPr>
          <a:xfrm>
            <a:off x="4036347" y="12576503"/>
            <a:ext cx="102153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E1D057D-D0BB-65FB-65D5-62D678135C9E}"/>
              </a:ext>
            </a:extLst>
          </p:cNvPr>
          <p:cNvCxnSpPr>
            <a:cxnSpLocks/>
          </p:cNvCxnSpPr>
          <p:nvPr/>
        </p:nvCxnSpPr>
        <p:spPr>
          <a:xfrm>
            <a:off x="14251652" y="7140998"/>
            <a:ext cx="0" cy="54355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Đường kết nối Mũi tên Thẳng 4">
            <a:extLst>
              <a:ext uri="{FF2B5EF4-FFF2-40B4-BE49-F238E27FC236}">
                <a16:creationId xmlns:a16="http://schemas.microsoft.com/office/drawing/2014/main" id="{A4A052C0-4DBC-959D-817F-F98D1CD155ED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13740827" y="7140998"/>
            <a:ext cx="5108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81CB8D5-6966-D3B4-44C6-4F5785F3872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5549046" y="3154710"/>
            <a:ext cx="0" cy="7365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74C6EC6-2273-D2D8-1939-1FDA75E6B71B}"/>
              </a:ext>
            </a:extLst>
          </p:cNvPr>
          <p:cNvCxnSpPr>
            <a:cxnSpLocks/>
          </p:cNvCxnSpPr>
          <p:nvPr/>
        </p:nvCxnSpPr>
        <p:spPr>
          <a:xfrm>
            <a:off x="7121647" y="3154710"/>
            <a:ext cx="842739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Đường kết nối Mũi tên Thẳng 3">
            <a:extLst>
              <a:ext uri="{FF2B5EF4-FFF2-40B4-BE49-F238E27FC236}">
                <a16:creationId xmlns:a16="http://schemas.microsoft.com/office/drawing/2014/main" id="{8C6B93F9-68EE-45BA-80FC-A8D4FE288579}"/>
              </a:ext>
            </a:extLst>
          </p:cNvPr>
          <p:cNvCxnSpPr>
            <a:cxnSpLocks/>
          </p:cNvCxnSpPr>
          <p:nvPr/>
        </p:nvCxnSpPr>
        <p:spPr>
          <a:xfrm>
            <a:off x="7121647" y="3154710"/>
            <a:ext cx="0" cy="7365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DB2FADD-E54B-0410-01C4-2873ADA99F9B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2248705" y="10667940"/>
            <a:ext cx="61937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Đường kết nối Mũi tên Thẳng 4">
            <a:extLst>
              <a:ext uri="{FF2B5EF4-FFF2-40B4-BE49-F238E27FC236}">
                <a16:creationId xmlns:a16="http://schemas.microsoft.com/office/drawing/2014/main" id="{FA61BC8D-237A-1B61-379B-8265C11258F4}"/>
              </a:ext>
            </a:extLst>
          </p:cNvPr>
          <p:cNvCxnSpPr>
            <a:cxnSpLocks/>
          </p:cNvCxnSpPr>
          <p:nvPr/>
        </p:nvCxnSpPr>
        <p:spPr>
          <a:xfrm>
            <a:off x="10861727" y="5591885"/>
            <a:ext cx="553552" cy="6220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0733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02*230"/>
  <p:tag name="TABLE_ENDDRAG_RECT" val="290*489*202*2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82*219"/>
  <p:tag name="TABLE_ENDDRAG_RECT" val="310*679*182*21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82*219"/>
  <p:tag name="TABLE_ENDDRAG_RECT" val="310*679*182*21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82*219"/>
  <p:tag name="TABLE_ENDDRAG_RECT" val="310*679*182*21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26*122"/>
  <p:tag name="TABLE_ENDDRAG_RECT" val="825*751*226*12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22*122"/>
  <p:tag name="TABLE_ENDDRAG_RECT" val="1140*191*223*12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32*122"/>
  <p:tag name="TABLE_ENDDRAG_RECT" val="1130*367*232*12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32*122"/>
  <p:tag name="TABLE_ENDDRAG_RECT" val="1130*367*232*12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34*349"/>
  <p:tag name="TABLE_ENDDRAG_RECT" val="1135*703*234*349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151</Words>
  <Application>Microsoft Office PowerPoint</Application>
  <PresentationFormat>Custom</PresentationFormat>
  <Paragraphs>146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Gad Kyu</dc:creator>
  <cp:lastModifiedBy>Gad Kyu</cp:lastModifiedBy>
  <cp:revision>3</cp:revision>
  <dcterms:created xsi:type="dcterms:W3CDTF">2024-11-06T09:40:00Z</dcterms:created>
  <dcterms:modified xsi:type="dcterms:W3CDTF">2024-11-21T04:39:02Z</dcterms:modified>
</cp:coreProperties>
</file>