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1" r:id="rId3"/>
    <p:sldId id="272" r:id="rId4"/>
    <p:sldId id="273" r:id="rId5"/>
    <p:sldId id="263" r:id="rId6"/>
    <p:sldId id="270" r:id="rId7"/>
    <p:sldId id="267" r:id="rId8"/>
    <p:sldId id="274" r:id="rId9"/>
    <p:sldId id="269" r:id="rId10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69629-6557-4CC0-A165-A533C3230705}" v="1018" dt="2024-11-11T11:10:20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20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0:14.470"/>
    </inkml:context>
    <inkml:brush xml:id="br0">
      <inkml:brushProperty name="width" value="0.03528" units="cm"/>
      <inkml:brushProperty name="height" value="0.03528" units="cm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7:50.874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119304.65625"/>
      <inkml:brushProperty name="anchorY" value="-6637.23193"/>
      <inkml:brushProperty name="scaleFactor" value="0.5"/>
    </inkml:brush>
  </inkml:definitions>
  <inkml:trace contextRef="#ctx0" brushRef="#br0">348 464 24575,'0'0'0,"0"24"0,0 51 0,0 19 0,0 9 0,0 28 0,0 16 0,0 16 0,0 1 0,-7 0 0,-1-13 0,1-5 0,1-26 0,2-24 0,1-15 0,1-18 0,2-13 0,0-1 0,0-5 0,0 3 0,0-1 0,1-3 0,-1-1 0,0 4 0,0-1 0,0-16 0,0-16 0,0-38 0,0-42 0,0-46 0,0-25 0,0-14 0,0-13 0,0-15 0,0 10 0,7 6 0,1 7 0,-1 0 0,6 12 0,-1 10 0,5 17 0,-2 16 0,-3 5 0,3 18 0,-2 13 0,5 12 0,-3 10 0,3-1 0,-2 2 0,3 10 0,4 9 0,4 8 0,-4 0 0,-5-1 0,2 2 0,2-5 0,4 5 0,-4-5 0,3 4 0,1 3 0,3 4 0,3 4 0,1 2 0,8 2 0,-36 5 0,1-2 0,-1 0 0,1 0 0,-1 0 0,0 1 0,5 3 0,-2 0 0,0 0 0,0 0 0,11 13 0,30 32 0,-33-26 0,16 26 0,20 39 0,-1 11 0,-4 13 0,-10 17 0,-3 9 0,-3 12 0,7 10 0,0-8 0,8-2 0,-6-11 0,-2-11 0,-2-16 0,-8-15 0,-8-19 0,-7-16 0,-6-6 0,-4-9 0,-3-6 0,-1 4 0,-1 3 0,-6-1 0,-1 6 0,-13 3 0,15-46 0,-1 2 0,-12 16 0,9-17 0,0 0 0,-14 13 0,9-14 0,0 0 0,-17 10 0,-39 21 0,-5-3 0,-8-4 0,7-7 0,-5 5 0,-18 8 0,-13 0 0,-13 16 0,-1-9 0,-5-1 0,-3-12 0,20-10 0,19-10 0,35-8 0,38-4 0,22-7 0,8-2 0,18-17 0,5-10 0,-2-4 0,-5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7:52.353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118219.24219"/>
      <inkml:brushProperty name="anchorY" value="-8279.86621"/>
      <inkml:brushProperty name="scaleFactor" value="0.5"/>
    </inkml:brush>
  </inkml:definitions>
  <inkml:trace contextRef="#ctx0" brushRef="#br0">0 0 24575,'0'0'0,"24"0"0,17 0 0,9 0 0,3 0 0,-1 0 0,-4 0 0,-3 0 0,-4 0 0,-2 0 0,-3 0 0,0 0 0,-1 0 0,-1 0 0,-6 7 0,-1 0 0,0 0 0,2-1 0,2-2 0,2-1 0,1-2 0,0 0 0,2-1 0,-8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7:58.245"/>
    </inkml:context>
    <inkml:brush xml:id="br0">
      <inkml:brushProperty name="width" value="0.35" units="cm"/>
      <inkml:brushProperty name="height" value="0.35" units="cm"/>
      <inkml:brushProperty name="color" value="#EEB3A6"/>
      <inkml:brushProperty name="inkEffects" value="rosegold"/>
      <inkml:brushProperty name="anchorX" value="-119906.82813"/>
      <inkml:brushProperty name="anchorY" value="-9161.73047"/>
      <inkml:brushProperty name="scaleFactor" value="0.5"/>
    </inkml:brush>
  </inkml:definitions>
  <inkml:trace contextRef="#ctx0" brushRef="#br0">990 108 24575,'0'0'0,"0"-6"0,-7-2 0,-8 0 0,1-4 0,-14 0 0,-11 2 0,-18 3 0,-2-5 0,-7 2 0,-9 1 0,-3 3 0,7 2 0,1 2 0,8 1 0,1 0 0,7 9 0,5 0 0,13 6 0,33-12 0,0 0 0,0 0 0,0 0 0,0 1 0,0-1 0,-4 6 0,-16 18 0,8 4 0,5 3 0,5 9 0,-5-5 0,3-1 0,0-1 0,2 7 0,-5 7 0,1 7 0,1-1 0,2 4 0,1-4 0,3 3 0,1-4 0,0 2 0,1-4 0,1-4 0,6-5 0,1-3 0,0-2 0,5-9 0,5-9 0,6-7 0,12-6 0,18-4 0,10-10 0,6-8 0,11-8 0,1-6 0,-7-4 0,-9-2 0,-3 5 0,-15 0 0,-14 1 0,-5 5 0,-10 0 0,-7-2 0,-6-2 0,-3-3 0,3 5 0,0-7 0,7-2 0,-1-9 0,-2-1 0,-2 1 0,-3 1 0,5 9 0,-1 3 0,-2 1 0,-1 0 0,-3-1 0,0-1 0,-2 12 0,0 22 0,-1-2 0,0 0 0,0-1 0,0 1 0,0 0 0,0 0 0,0 0 0,0 0 0,0 0 0,0 0 0,0-1 0,0 1 0,0 0 0,0 0 0,1 0 0,-1 0 0,0 0 0,0 0 0,0 0 0,0 0 0,0 0 0,0 0 0,1-1 0,-1 1 0,0 0 0,0 0 0,0 0 0,0 0 0,0 0 0,0 0 0,1 0 0,-1 0 0,0 0 0,0 0 0,0 0 0,0 0 0,0 0 0,1 0 0,-1 0 0,0 0 0,0 0 0,0 0 0,0 1 0,0-1 0,0 0 0,1 0 0,-1 0 0,0 0 0,0 0 0,0 0 0,0 0 0,0 0 0,0 0 0,0 0 0,0 1 0,1-1 0,-1 0 0,0 0 0,0 0 0,0 0 0,0 0 0,0 1 0,7 14 0,0 19 0,6 15 0,-1 10 0,-2 7 0,4 6 0,-2-6 0,-3-7 0,-1-7 0,-4-6 0,6-13 0,-2 4 0,-1-2 0,6 8 0,-1-1 0,4 1 0,-2-2 0,-2-1 0,-4-2 0,5 6 0,-3-1 0,6 0 0,4 5 0,6-2 0,4 6 0,9-2 0,-29-42 0,0 1 0,19 14 0,-18-17 0,0 1 0,1-1 0,11 4 0,-8-4 0,0-1 0,19 4 0,-6-5 0,26 2 0,-32-8 0,0 1 0,26-5 0,-18 1 0,34-11 0,27-13 0,-67 15 0,-2 2 0,26-19 0,34-29 0,-63 44 0,25-28 0,7-13 0,-42 45 0,-1-1 0,10-20 0,-12 22 0,-1 0 0,5-20 0,1-17 0,-7 11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8:00.959"/>
    </inkml:context>
    <inkml:brush xml:id="br0">
      <inkml:brushProperty name="width" value="0.35" units="cm"/>
      <inkml:brushProperty name="height" value="0.35" units="cm"/>
      <inkml:brushProperty name="color" value="#EEB3A6"/>
      <inkml:brushProperty name="inkEffects" value="rosegold"/>
      <inkml:brushProperty name="anchorX" value="-121930.21094"/>
      <inkml:brushProperty name="anchorY" value="-10933.3584"/>
      <inkml:brushProperty name="scaleFactor" value="0.5"/>
    </inkml:brush>
  </inkml:definitions>
  <inkml:trace contextRef="#ctx0" brushRef="#br0">29 249 24575,'0'0'0,"0"-5"0,0-11 0,0-5 0,14-6 0,8 2 0,-1-2 0,5 5 0,10-1 0,2 5 0,-4-3 0,-1 5 0,-1 4 0,1 4 0,6 3 0,3 2 0,6 10 0,-7 7 0,-2 9 0,-9 5 0,-2-2 0,-7 1 0,-7 3 0,1 0 0,-3 3 0,-4 0 0,-2 2 0,-3 0 0,-2 1 0,0-1 0,-2 1 0,-6 0 0,-8-1 0,1 1 0,0-1 0,-4-7 0,-3 0 0,-5 0 0,4 1 0,-4-5 0,6 1 0,-2 2 0,-3 2 0,-2-5 0,3 1 0,6 2 0,-2 2 0,-1 2 0,2 2 0,-16 16 0,3 7 0,-3-5 0,7-4 0,0-4 0,-1-3 0,0-10 0,5-2 0,5-1 0,7 2 0,5 1 0,4 1 0,2 2 0,1 2 0,1 0 0,0 0 0,0 1 0,0-1 0,0 1 0,-15 7 0,-1-7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8:06.129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121054.53125"/>
      <inkml:brushProperty name="anchorY" value="-11578.86719"/>
      <inkml:brushProperty name="scaleFactor" value="0.5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8:07.553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121901.20313"/>
      <inkml:brushProperty name="anchorY" value="-12425.53418"/>
      <inkml:brushProperty name="scaleFactor" value="0.5"/>
    </inkml:brush>
  </inkml:definitions>
  <inkml:trace contextRef="#ctx0" brushRef="#br0">1271 538 24575,'0'0'0,"-6"0"0,-16 7 0,-14 8 0,-13 6 0,-3 6 0,-8 5 0,4 3 0,-4-6 0,-1 0 0,-4 8 0,-2 0 0,-8 3 0,-3-1 0,14-1 0,2 0 0,8 5 0,6-6 0,-1 5 0,3 7 0,3-1 0,3-2 0,1-9 0,10-2 0,7-4 0,1 0 0,0 1 0,3 8 0,5 0 0,4 1 0,4 0 0,9-2 0,9-1 0,2-1 0,6 6 0,11 0 0,-2 0 0,2 5 0,1-9 0,8-1 0,-7-3 0,1 6 0,-1 0 0,0-6 0,0-3 0,0 0 0,1-8 0,-1 1 0,2-6 0,13 2 0,8-5 0,14-5 0,5-3 0,3-3 0,-1-3 0,0-2 0,-3 0 0,-9-1 0,-8 0 0,-1-6 0,0-8 0,-3 0 0,-44 9 0,1 1 0,16-11 0,25-16 0,3-11 0,4-9 0,11-8 0,4-12 0,-4-5 0,-1-8 0,-8 13 0,-7 3 0,0 3 0,-12 0 0,-4 0 0,-11 6 0,-2-1 0,-7-1 0,-5 5 0,-6 5 0,-3 6 0,-10-10 0,1 46 0,1 0 0,-1-1 0,-10-18 0,-29-42 0,-34-33 0,-31-10 0,-27-20 0,-6 5 0,15 9 0,21 21 0,22 20 0,20 24 0,15 21 0,16 8 0,6 12 0,3 6 0,-1 5 0,-15 10 0,3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14303 3683 16383 0 0,'-11'0'0'0'0,"-3"26"0"0"0,-15 25 0 0 0,-3 15 0 0 0,4 11 0 0 0,7 8 0 0 0,-9-9 0 0 0,1-3 0 0 0,5 3 0 0 0,7 4 0 0 0,6-1 0 0 0,5 2 0 0 0,3 3 0 0 0,3 3 0 0 0,1 3 0 0 0,0-4 0 0 0,-15-16 0 0 0,-6-4 0 0 0,0 2 0 0 0,5 6 0 0 0,3 6 0 0 0,5 0 0 0 0,3 2 0 0 0,3 3 0 0 0,1 3 0 0 0,0 3 0 0 0,1 1 0 0 0,0-4 0 0 0,0-2 0 0 0,-1 1 0 0 0,1 2 0 0 0,-1 1 0 0 0,0-4 0 0 0,0-1 0 0 0,0-15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14252 3747 16383 0 0,'11'0'0'0'0,"19"0"0"0"0,20 0 0 0 0,18 0 0 0 0,13 0 0 0 0,3 0 0 0 0,4 0 0 0 0,2 0 0 0 0,2 0 0 0 0,-15 26 0 0 0,-21 20 0 0 0,-19 17 0 0 0,-42-1 0 0 0,-37-12 0 0 0,-11 1 0 0 0,-7-7 0 0 0,6 4 0 0 0,-2-5 0 0 0,-9-11 0 0 0,-9-11 0 0 0,-7-8 0 0 0,-1-7 0 0 0,-2-5 0 0 0,-3-1 0 0 0,-2-2 0 0 0,-2 0 0 0 0,14 16 0 0 0,47 5 0 0 0,45 1 0 0 0,34-5 0 0 0,21-4 0 0 0,14-3 0 0 0,8-5 0 0 0,5-1 0 0 0,2-2 0 0 0,-6 0 0 0 0,-3-1 0 0 0,-16 16 0 0 0,-21 16 0 0 0,-4 2 0 0 0,6-3 0 0 0,-7 8 0 0 0,-11 13 0 0 0,4 15 0 0 0,-5 11 0 0 0,7-7 0 0 0,7-15 0 0 0,-5-7 0 0 0,-10 4 0 0 0,-12 10 0 0 0,-9 9 0 0 0,9-6 0 0 0,17-15 0 0 0,0 0 0 0 0,-5 2 0 0 0,6-8 0 0 0,-3 5 0 0 0,-8 9 0 0 0,6-4 0 0 0,-3 4 0 0 0,4-8 0 0 0,-4 3 0 0 0,-9 9 0 0 0,-7 4 0 0 0,-28-8 0 0 0,-29-15 0 0 0,-22-15 0 0 0,-18-12 0 0 0,-10-8 0 0 0,0-6 0 0 0,-2-3 0 0 0,0-2 0 0 0,-1 0 0 0 0,0 1 0 0 0,5 0 0 0 0,2 0 0 0 0,-1 2 0 0 0,-1-1 0 0 0,-1 1 0 0 0,3 0 0 0 0,1 0 0 0 0,-1 0 0 0 0,-2 1 0 0 0,-2-1 0 0 0,-1 0 0 0 0,15 16 0 0 0,20 5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15145 4636 16383 0 0,'0'26'0'0'0,"0"25"0"0"0,0 14 0 0 0,0 12 0 0 0,0 9 0 0 0,0 5 0 0 0,0 4 0 0 0,0 1 0 0 0,26-16 0 0 0,9-11 0 0 0,15-17 0 0 0,14-17 0 0 0,7-15 0 0 0,7-11 0 0 0,6-6 0 0 0,5-5 0 0 0,3-1 0 0 0,2 0 0 0 0,-5 0 0 0 0,-1 0 0 0 0,-16-19 0 0 0,-20-23 0 0 0,-3-4 0 0 0,-10-8 0 0 0,-11-12 0 0 0,-11 7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15272 4580 16383 0 0,'0'-11'0'0'0,"0"-3"0"0"0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26:23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21009 2456 16383 0 0,'2218'0'0'0'0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15836 5007 16383 0 0,'26'0'0'0'0,"9"-10"0"0"0,14-4 0 0 0,15-16 0 0 0,-3-17 0 0 0,-2-2 0 0 0,-11-8 0 0 0,-14-10 0 0 0,-33 6 0 0 0,-33 13 0 0 0,-27 16 0 0 0,-19 12 0 0 0,3 37 0 0 0,0 15 0 0 0,11 18 0 0 0,17 16 0 0 0,17 8 0 0 0,13 7 0 0 0,9 5 0 0 0,7 5 0 0 0,29-14 0 0 0,11-4 0 0 0,13-14 0 0 0,15-2 0 0 0,12-10 0 0 0,2-13 0 0 0,4-13 0 0 0,3-9 0 0 0,2-7 0 0 0,-13 6 0 0 0,-5 1 0 0 0,-4-1 0 0 0,-13-24 0 0 0,-16-25 0 0 0,-15-23 0 0 0,-11-16 0 0 0,-8-11 0 0 0,-5-1 0 0 0,13-18 0 0 0,5-5 0 0 0,-1 15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16436 4530 16383 0 0,'0'21'0'0'0,"0"23"0"0"0,0 20 0 0 0,0 14 0 0 0,0 6 0 0 0,0 3 0 0 0,0 3 0 0 0,0 3 0 0 0,0-42 0 0 0,0-45 0 0 0,0-34 0 0 0,16-12 0 0 0,5-16 0 0 0,15 2 0 0 0,1-5 0 0 0,11 7 0 0 0,12-4 0 0 0,7 8 0 0 0,8 39 0 0 0,7 36 0 0 0,-10 25 0 0 0,-18 18 0 0 0,-18 15 0 0 0,-15 7 0 0 0,5-11 0 0 0,-2-4 0 0 0,-5 1 0 0 0,-6-2 0 0 0,-5 2 0 0 0,-4 3 0 0 0,-3 4 0 0 0,-1 3 0 0 0,15-2 0 0 0,5-1 0 0 0,-1 2 0 0 0,7-14 0 0 0,-1-4 0 0 0,11-13 0 0 0,-1-44 0 0 0,11-22 0 0 0,12-26 0 0 0,12-18 0 0 0,-5-15 0 0 0,-4 4 0 0 0,-11-3 0 0 0,-16-6 0 0 0,4 11 0 0 0,-5-1 0 0 0,7 10 0 0 0,13 0 0 0 0,-2 8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15632 3924 16383 0 0,'26'0'0'0'0,"20"-16"0"0"0,1-21 0 0 0,10-4 0 0 0,10 5 0 0 0,9 8 0 0 0,-7 36 0 0 0,-16 26 0 0 0,-17 40 0 0 0,-15 23 0 0 0,-10 11 0 0 0,-8 3 0 0 0,-4-7 0 0 0,-2-6 0 0 0,0-2 0 0 0,0-3 0 0 0,1-1 0 0 0,16-16 0 0 0,6-21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16996 3323 16383 0 0,'0'27'0'0'0,"-21"8"0"0"0,-23-2 0 0 0,-4 10 0 0 0,-10-3 0 0 0,6 8 0 0 0,-5-4 0 0 0,-9-10 0 0 0,8 0 0 0 0,2-5 0 0 0,11 7 0 0 0,-2-2 0 0 0,6 10 0 0 0,-6-4 0 0 0,6 8 0 0 0,-6-5 0 0 0,4 7 0 0 0,10 5 0 0 0,10-6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18468 4996 16383 0 0,'0'16'0'0'0,"0"21"0"0"0,0 20 0 0 0,0 16 0 0 0,0 7 0 0 0,0 5 0 0 0,0 4 0 0 0,0 3 0 0 0,0 1 0 0 0,0-4 0 0 0,0-1 0 0 0,0-38 0 0 0,0-42 0 0 0,0-39 0 0 0,0-29 0 0 0,0-22 0 0 0,0-11 0 0 0,0-2 0 0 0,0 1 0 0 0,0-1 0 0 0,16 17 0 0 0,5 5 0 0 0,15 16 0 0 0,1 0 0 0 0,-5 1 0 0 0,2 9 0 0 0,-5-3 0 0 0,-7-9 0 0 0,9 5 0 0 0,14 13 0 0 0,0 39 0 0 0,-7 30 0 0 0,-11 27 0 0 0,-10 20 0 0 0,-7 12 0 0 0,-6 8 0 0 0,-4 4 0 0 0,-1-5 0 0 0,-1-3 0 0 0,0 0 0 0 0,0 0 0 0 0,17-16 0 0 0,5-4 0 0 0,0-41 0 0 0,-4-42 0 0 0,11-34 0 0 0,2-25 0 0 0,5-11 0 0 0,-2-8 0 0 0,9 11 0 0 0,-2 4 0 0 0,7 15 0 0 0,-3 1 0 0 0,6 11 0 0 0,-4 40 0 0 0,5 21 0 0 0,-6 24 0 0 0,-10 23 0 0 0,-11 10 0 0 0,-9 10 0 0 0,-7 7 0 0 0,-5 5 0 0 0,8-14 0 0 0,18-20 0 0 0,20-19 0 0 0,18-17 0 0 0,-3-39 0 0 0,5-31 0 0 0,6-9 0 0 0,-10 6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20199 7493 16383 0 0,'-16'0'0'0'0,"-21"0"0"0"0,-15 0 0 0 0,2 21 0 0 0,-7 7 0 0 0,6 15 0 0 0,13 16 0 0 0,-5-3 0 0 0,7 6 0 0 0,8 2 0 0 0,10 7 0 0 0,-9 7 0 0 0,1 5 0 0 0,4 6 0 0 0,7 3 0 0 0,31-15 0 0 0,30-19 0 0 0,17-21 0 0 0,14-16 0 0 0,9-11 0 0 0,-9-34 0 0 0,-18-30 0 0 0,-19-20 0 0 0,-1 2 0 0 0,-7-3 0 0 0,-8 1 0 0 0,7 13 0 0 0,-2 38 0 0 0,-5 39 0 0 0,-8 33 0 0 0,5 7 0 0 0,-1 11 0 0 0,-5 9 0 0 0,-25-8 0 0 0,10-15 0 0 0,20-17 0 0 0,-29-15 0 0 0,7-11 0 0 0,21-6 0 0 0,-31-5 0 0 0,8-2 0 0 0,-16 0 0 0 0,16 0 0 0 0,25 0 0 0 0,-29 2 0 0 0,9 0 0 0 0,20 0 0 0 0,6-25 0 0 0,-1 17 0 0 0,11 11 0 0 0,-2-22 0 0 0,10-7 0 0 0,-3-15 0 0 0,8-1 0 0 0,-6-8 0 0 0,7 4 0 0 0,36 10 0 0 0,3-4 0 0 0,-13 4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20669 7734 16383 0 0,'0'26'0'0'0,"0"20"0"0"0,0 17 0 0 0,0 15 0 0 0,0 9 0 0 0,0 6 0 0 0,16-13 0 0 0,21-20 0 0 0,15-20 0 0 0,14-17 0 0 0,-4-39 0 0 0,4-17 0 0 0,-10-18 0 0 0,1-1 0 0 0,8 9 0 0 0,2-5 0 0 0,-9-4 0 0 0,0 7 0 0 0,-8-6 0 0 0,2-9 0 0 0,-8-11 0 0 0,5-35 0 0 0,10 0 0 0 0,-5 40 0 0 0,-12 46 0 0 0,-13 43 0 0 0,-11 33 0 0 0,-9 23 0 0 0,-6 9 0 0 0,-4 5 0 0 0,-1 2 0 0 0,0 2 0 0 0,-1-1 0 0 0,1 0 0 0 0,1-6 0 0 0,0-2 0 0 0,1-1 0 0 0,0 1 0 0 0,0 1 0 0 0,0-3 0 0 0,0-1 0 0 0,0 1 0 0 0,0 1 0 0 0,0 3 0 0 0,0-4 0 0 0,0-1 0 0 0,0 1 0 0 0,-26-13 0 0 0,-9-5 0 0 0,-15-13 0 0 0,-14-15 0 0 0,-7-16 0 0 0,-7-11 0 0 0,10-34 0 0 0,16-30 0 0 0,1-6 0 0 0,9-4 0 0 0,12-7 0 0 0,38 7 0 0 0,27-1 0 0 0,9-6 0 0 0,11 8 0 0 0,14 15 0 0 0,-6-1 0 0 0,3 7 0 0 0,32 0 0 0 0,31-10 0 0 0,9 4 0 0 0,-18-6 0 0 0,-14 5 0 0 0,-25-5 0 0 0,-16 6 0 0 0,-18 11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20034 6943 16383 0 0,'27'0'0'0'0,"18"0"0"0"0,3 0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19907 6879 16383 0 0,'27'0'0'0'0,"24"0"0"0"0,19 0 0 0 0,9 0 0 0 0,6 0 0 0 0,5 0 0 0 0,3 0 0 0 0,2 0 0 0 0,0 0 0 0 0,-16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26:07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21599 2350 16383 0 0,'88'12308'0'0'0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26:23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21009 2456 16383 0 0,'2218'0'0'0'0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26:07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21599 2350 16383 0 0,'88'12308'0'0'0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7:27.169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106729.17969"/>
      <inkml:brushProperty name="anchorY" value="1815.23816"/>
      <inkml:brushProperty name="scaleFactor" value="0.5"/>
    </inkml:brush>
  </inkml:definitions>
  <inkml:trace contextRef="#ctx0" brushRef="#br0">43 464 24575,'0'0'0,"0"6"0,0 9 0,14 35 0,0 27 0,8 27 0,-3 19 0,-3 5 0,2 8 0,-3 10 0,-4 16 0,-4 16 0,-3 0 0,-1 2 0,-3-8 0,0-7 0,-1-8 0,1-21 0,-1-19 0,0-25 0,1-14 0,0-9 0,0-12 0,0-8 0,0-27 0,0-41 0,0-53 0,0-48 0,-7-33 0,-14-28 0,-8-19 0,-5 3 0,3-4 0,6 10 0,8 13 0,6 13 0,6 10 0,3 7 0,2 5 0,1 17 0,0 8 0,1 16 0,-1 17 0,-1 18 0,1 13 0,6 17 0,8 7 0,-1 4 0,-1 0 0,4-2 0,5 6 0,3-2 0,5-2 0,9-3 0,10 5 0,8-1 0,0 5 0,4-2 0,2 5 0,-4 4 0,-5 4 0,1 4 0,9 3 0,4 1 0,17 9 0,10 0 0,6 8 0,-8-2 0,-20 5 0,-15-3 0,-53-12 0,0-1 0,0-1 0,0 1 0,0 1 0,0-1 0,5 6 0,-7-7 0,0 1 0,0 0 0,0 0 0,-1 1 0,1-1 0,-1 1 0,3 5 0,-4-5 0,0 0 0,0-1 0,0 1 0,0 0 0,-1 0 0,1 0 0,-1 0 0,0 6 0,-2-6 0,1 1 0,0 0 0,-1 0 0,1 0 0,-1 0 0,0-1 0,-4 7 0,2-2 0,-2 0 0,-13 17 0,13-18 0,-2 0 0,-15 13 0,-18 13 0,6-2 0,1 0 0,2-7 0,-1-7 0,7 1 0,7 2 0,0-3 0,4 3 0,-3 3 0,-2-4 0,1 3 0,-2 2 0,-4 4 0,-3-5 0,-3 2 0,5 1 0,5 2 0,1-5 0,-3-5 0,4 1 0,-2 2 0,3 3 0,-2 4 0,-3 3 0,-4-6 0,4 2 0,4 0 0,0-6 0,-3-4 0,-3 0 0,-4 3 0,4 4 0,-1-4 0,-2-4 0,-1-5 0,4 3 0,6-4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7:33.896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107877.83594"/>
      <inkml:brushProperty name="anchorY" value="247.03166"/>
      <inkml:brushProperty name="scaleFactor" value="0.5"/>
    </inkml:brush>
  </inkml:definitions>
  <inkml:trace contextRef="#ctx0" brushRef="#br0">1 2818 24575,'0'0'0,"12"-12"0,11-4 0,20-26 0,19-13 0,17-32 0,27-14 0,10-4 0,4-2 0,15-8 0,-16 6 0,-18 16 0,-21 15 0,-10 16 0,-14 5 0,-8 9 0,-15 5 0,-4 11 0,5 2 0,1 3 0,-6-2 0,0 0 0,0 4 0,2 6 0,-6 0 0,1-10 0,1-3 0,8-3 0,-4-3 0,2 0 0,-7 1 0,7 7 0,8-6 0,2-1 0,0-6 0,-7-2 0,-9 1 0,-3-19 0,-7-6 0,-5-6 0,-5-1 0,-4 7 0,-2 0 0,-1 10 0,-1 6 0,0 7 0,0 5 0,0 4 0,0 1 0,1 2 0,0 0 0,0 0 0,0 0 0,0 0 0,0-1 0,-7 0 0,0 0 0,0 0 0,-6 6 0,13 32 0,-1-3 0,1-1 0,-1 1 0,1-1 0,-1 1 0,1 0 0,-1-1 0,1 1 0,-1 0 0,0 0 0,1-1 0,-1 1 0,1 0 0,-1 0 0,0 0 0,1 0 0,-1 0 0,0 0 0,1 0 0,-1 0 0,0 0 0,1 0 0,-1 0 0,0 0 0,1 0 0,-1 0 0,1 1 0,-1-1 0,0 0 0,0 0 0,-1 1 0,1 0 0,-1 0 0,1 0 0,-1 0 0,1 0 0,0 0 0,-1 1 0,1-1 0,0 0 0,-2 3 0,-12 32 0,-3 21 0,-3 11 0,-11 15 0,-5 2 0,-3 0 0,7-9 0,1-4 0,0-10 0,8-8 0,6-8 0,-1-6 0,6-3 0,-4 5 0,3-1 0,3 7 0,-3 6 0,2-1 0,-5-3 0,-4 4 0,-5 3 0,3 4 0,-2 3 0,-2-3 0,4-6 0,6 1 0,-2-5 0,-3 3 0,4 3 0,-3 11 0,4 4 0,3 9 0,5 2 0,4-1 0,-5-2 0,2-10 0,2-10 0,1-2 0,1-6 0,2 0 0,2-3 0,-1-3 0,2-4 0,-1-3 0,0-1 0,1-3 0,-1 1 0,0-2 0,0 8 0,0-1 0,0 9 0,0-2 0,0-2 0,0 5 0,-7-10 0,-1-16 0,5-29 0,-1-6 0,5-27 0,16-28 0,9-11 0,0 0 0,3 13 0,3 3 0,1 9 0,-6 4 0,1 6 0,-7 4 0,1 1 0,2 2 0,3 7 0,3-7 0,2 0 0,2 5 0,-6 0 0,0 6 0,1 7 0,1-1 0,1 4 0,9 3 0,8-3 0,2 2 0,5-5 0,-2 3 0,-3 1 0,-4 4 0,-5-4 0,-2 2 0,-2 2 0,-1 2 0,-2 2 0,1 9 0,-1 1 0,1 1 0,-7 6 0,-7 6 0,-8 6 0,-5 4 0,-4 11 0,-4 9 0,0 1 0,-2 7 0,1 4 0,-7 4 0,-7 3 0,-1-6 0,3-5 0,3 0 0,-4 1 0,2-4 0,3-4 0,2-5 0,3 3 0,2-2 0,1-3 0,8-2 0,-6-37 0,1 1 0,0 0 0,0 0 0,5 8 0,15 17 0,-1-2 0,-3 2 0,3-7 0,2 2 0,3 1 0,-3 3 0,2-6 0,-6 3 0,3-6 0,2-5 0,4-6 0,2-3 0,9-4 0,3-1 0,0-2 0,0 1 0,-2-2 0,-2-6 0,0 0 0,-9-7 0,-8-5 0,0 1 0,1 3 0,-5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7:40.715"/>
    </inkml:context>
    <inkml:brush xml:id="br0">
      <inkml:brushProperty name="width" value="0.35" units="cm"/>
      <inkml:brushProperty name="height" value="0.35" units="cm"/>
      <inkml:brushProperty name="color" value="#DA0C07"/>
      <inkml:brushProperty name="inkEffects" value="lava"/>
      <inkml:brushProperty name="anchorX" value="-111658.83594"/>
      <inkml:brushProperty name="anchorY" value="-1175.79932"/>
      <inkml:brushProperty name="scaleFactor" value="0.5"/>
    </inkml:brush>
  </inkml:definitions>
  <inkml:trace contextRef="#ctx0" brushRef="#br0">1026 0 24575,'0'0'0,"-12"6"0,-18 10 0,-27 6 0,-13 5 0,-7 5 0,3 3 0,8 1 0,8 0 0,3-6 0,5 6 0,-2 0 0,10 1 0,-3 8 0,2-1 0,2 0 0,2-2 0,9-2 0,7-2 0,2-1 0,-1 6 0,5-1 0,-4 1 0,5-3 0,-3 7 0,3-2 0,3 6 0,5-2 0,3 5 0,2-3 0,3 3 0,0-2 0,8-11 0,0-4 0,7-10 0,-13-25 0,0 1 0,0-1 0,0 0 0,0 0 0,0 0 0,1-1 0,2 3 0,21 7 0,18-6 0,-25-9 0,31-5 0,36-7 0,12 0 0,8 2 0,4-3 0,-13 3 0,-8 4 0,-7 2 0,-14 3 0,-11 3 0,-9 1 0,0 2 0,-4-8 0,5-7 0,-3 0 0,-1-13 0,4-4 0,-3-5 0,6-8 0,-2-9 0,-3-6 0,-4 1 0,-9-4 0,-3 6 0,-9 4 0,-7 6 0,-6 4 0,-4-3 0,-4 1 0,-1 2 0,-1 2 0,-1-6 0,1 2 0,0 0 0,-7 17 0,9 27 0,-1-1 0,-1 1 0,1-1 0,0 0 0,0 1 0,-1-1 0,1 0 0,-1 1 0,1-1 0,0 1 0,-1-1 0,1 0 0,-1 1 0,1-1 0,-1 1 0,1 0 0,-1-1 0,-1 0 0,1 4 0,-1-2 0,1 0 0,0 0 0,0 0 0,0 0 0,0 0 0,0 0 0,0 0 0,0 1 0,1-1 0,-1 0 0,0 0 0,0 3 0,-19 50 0,-6 31 0,-4 26 0,-3 10 0,-3 25 0,0 6 0,7 11 0,0-8 0,7-2 0,6-13 0,6-24 0,5-24 0,3-21 0,3-63 0,-1 1 0,2-1 0,2 13 0,-4-18 0,1-1 0,0 0 0,0 1 0,0-1 0,0 0 0,0 0 0,0 0 0,1 0 0,-1 0 0,4 3 0,-4-3 0,0 0 0,1-1 0,-1 0 0,1 0 0,-1 0 0,1 0 0,-1 0 0,1 0 0,0-1 0,0 1 0,-1 0 0,3 0 0,25 3 0,18-12 0,38-10 0,37-8 0,35-5 0,18-4 0,19-1 0,-18-1 0,-22-1 0,-32 8 0,-114 26 0,3 1 0,0-2 0,0 0 0,12-7 0,-18 12 0,-3-2 0,1 1 0,-1 0 0,0-1 0,1 1 0,-1-1 0,0 0 0,0 0 0,0 0 0,0 0 0,1-3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7:41.367"/>
    </inkml:context>
    <inkml:brush xml:id="br0">
      <inkml:brushProperty name="width" value="0.35" units="cm"/>
      <inkml:brushProperty name="height" value="0.35" units="cm"/>
      <inkml:brushProperty name="color" value="#DA0C07"/>
      <inkml:brushProperty name="inkEffects" value="lava"/>
      <inkml:brushProperty name="anchorX" value="-114217.83594"/>
      <inkml:brushProperty name="anchorY" value="-3672.61084"/>
      <inkml:brushProperty name="scaleFactor" value="0.5"/>
    </inkml:brush>
  </inkml:definitions>
  <inkml:trace contextRef="#ctx0" brushRef="#br0">0 628 24575,'0'0'0,"12"0"0,11 0 0,34 0 0,61-21 0,68-29 0,62-22 0,27-11 0,5-11-1147,-36 1 328,-51 16-164,-58 13 0,-44 19 0,-39 16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2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5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5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2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6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1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8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1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0AF8E5-3DBF-4D26-AC73-C7F2F79DAD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9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13.xml"/><Relationship Id="rId26" Type="http://schemas.openxmlformats.org/officeDocument/2006/relationships/customXml" Target="../ink/ink17.xml"/><Relationship Id="rId39" Type="http://schemas.openxmlformats.org/officeDocument/2006/relationships/image" Target="../media/image26.png"/><Relationship Id="rId21" Type="http://schemas.openxmlformats.org/officeDocument/2006/relationships/image" Target="../media/image17.png"/><Relationship Id="rId34" Type="http://schemas.openxmlformats.org/officeDocument/2006/relationships/customXml" Target="../ink/ink21.xml"/><Relationship Id="rId42" Type="http://schemas.openxmlformats.org/officeDocument/2006/relationships/customXml" Target="../ink/ink25.xml"/><Relationship Id="rId47" Type="http://schemas.openxmlformats.org/officeDocument/2006/relationships/image" Target="../media/image30.png"/><Relationship Id="rId7" Type="http://schemas.openxmlformats.org/officeDocument/2006/relationships/image" Target="../media/image100.png"/><Relationship Id="rId2" Type="http://schemas.openxmlformats.org/officeDocument/2006/relationships/image" Target="../media/image8.png"/><Relationship Id="rId16" Type="http://schemas.openxmlformats.org/officeDocument/2006/relationships/customXml" Target="../ink/ink12.xml"/><Relationship Id="rId29" Type="http://schemas.openxmlformats.org/officeDocument/2006/relationships/image" Target="../media/image21.png"/><Relationship Id="rId11" Type="http://schemas.openxmlformats.org/officeDocument/2006/relationships/image" Target="../media/image12.png"/><Relationship Id="rId24" Type="http://schemas.openxmlformats.org/officeDocument/2006/relationships/customXml" Target="../ink/ink16.xml"/><Relationship Id="rId32" Type="http://schemas.openxmlformats.org/officeDocument/2006/relationships/customXml" Target="../ink/ink20.xml"/><Relationship Id="rId37" Type="http://schemas.openxmlformats.org/officeDocument/2006/relationships/image" Target="../media/image25.png"/><Relationship Id="rId40" Type="http://schemas.openxmlformats.org/officeDocument/2006/relationships/customXml" Target="../ink/ink24.xml"/><Relationship Id="rId45" Type="http://schemas.openxmlformats.org/officeDocument/2006/relationships/image" Target="../media/image29.png"/><Relationship Id="rId5" Type="http://schemas.openxmlformats.org/officeDocument/2006/relationships/image" Target="../media/image90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8.xml"/><Relationship Id="rId36" Type="http://schemas.openxmlformats.org/officeDocument/2006/relationships/customXml" Target="../ink/ink22.xml"/><Relationship Id="rId49" Type="http://schemas.openxmlformats.org/officeDocument/2006/relationships/image" Target="../media/image31.png"/><Relationship Id="rId10" Type="http://schemas.openxmlformats.org/officeDocument/2006/relationships/customXml" Target="../ink/ink9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4" Type="http://schemas.openxmlformats.org/officeDocument/2006/relationships/customXml" Target="../ink/ink26.xml"/><Relationship Id="rId4" Type="http://schemas.openxmlformats.org/officeDocument/2006/relationships/customXml" Target="../ink/ink6.xml"/><Relationship Id="rId9" Type="http://schemas.openxmlformats.org/officeDocument/2006/relationships/image" Target="../media/image11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Relationship Id="rId27" Type="http://schemas.openxmlformats.org/officeDocument/2006/relationships/image" Target="../media/image20.png"/><Relationship Id="rId30" Type="http://schemas.openxmlformats.org/officeDocument/2006/relationships/customXml" Target="../ink/ink19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48" Type="http://schemas.openxmlformats.org/officeDocument/2006/relationships/customXml" Target="../ink/ink28.xml"/><Relationship Id="rId8" Type="http://schemas.openxmlformats.org/officeDocument/2006/relationships/customXml" Target="../ink/ink8.xml"/><Relationship Id="rId3" Type="http://schemas.openxmlformats.org/officeDocument/2006/relationships/image" Target="../media/image9.png"/><Relationship Id="rId12" Type="http://schemas.openxmlformats.org/officeDocument/2006/relationships/customXml" Target="../ink/ink10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23.xml"/><Relationship Id="rId46" Type="http://schemas.openxmlformats.org/officeDocument/2006/relationships/customXml" Target="../ink/ink27.xml"/><Relationship Id="rId20" Type="http://schemas.openxmlformats.org/officeDocument/2006/relationships/customXml" Target="../ink/ink14.xml"/><Relationship Id="rId41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ADB9F-93C5-B56A-A159-4FA114463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B15980-4483-2411-BF85-78CDA4CB0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92994"/>
              </p:ext>
            </p:extLst>
          </p:nvPr>
        </p:nvGraphicFramePr>
        <p:xfrm>
          <a:off x="895203" y="9809664"/>
          <a:ext cx="231648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DSTHEPHAT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SoThePhat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3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inhTrangThiDau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245965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F4F6DF-A537-F66B-CE6E-56587452A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979332"/>
              </p:ext>
            </p:extLst>
          </p:nvPr>
        </p:nvGraphicFramePr>
        <p:xfrm>
          <a:off x="15061841" y="11531794"/>
          <a:ext cx="23164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LOAITHEPHAT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MaLoaiThePhat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none" kern="10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TenTheLoaiPhat</a:t>
                      </a:r>
                      <a:endParaRPr lang="en-US" sz="1800" b="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none" kern="10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MoTa</a:t>
                      </a:r>
                      <a:endParaRPr lang="en-US" sz="1800" b="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55BCCD1-BE6E-A5E1-1C51-30016EE14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786371"/>
              </p:ext>
            </p:extLst>
          </p:nvPr>
        </p:nvGraphicFramePr>
        <p:xfrm>
          <a:off x="3996565" y="5023280"/>
          <a:ext cx="2032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NgayBatDau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C29B20C-80F0-D86D-CB92-5B8A3562C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64996"/>
              </p:ext>
            </p:extLst>
          </p:nvPr>
        </p:nvGraphicFramePr>
        <p:xfrm>
          <a:off x="10773234" y="4889138"/>
          <a:ext cx="231648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VONGDAU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LuotDau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SoThuTu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8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NgayBatDau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1AB4B0-6836-8E25-988F-6D6B8E273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347736"/>
              </p:ext>
            </p:extLst>
          </p:nvPr>
        </p:nvGraphicFramePr>
        <p:xfrm>
          <a:off x="3889153" y="9330754"/>
          <a:ext cx="231648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CAUTHU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NgaySinh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QuocTich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LoaiCauThu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ViTri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ChieuCao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CanNang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SoAo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TieuSu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AnhCauThu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72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4EFF322-38FB-08D0-7F74-CFE0E6DDA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13483"/>
              </p:ext>
            </p:extLst>
          </p:nvPr>
        </p:nvGraphicFramePr>
        <p:xfrm>
          <a:off x="7298513" y="3892604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DOIBONG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CoQuanChuQuan</a:t>
                      </a:r>
                      <a:endParaRPr lang="en-US" sz="1800" b="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ThanhPhoTrucThuoc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HLV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ThongTin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 dirty="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A537368-F89D-457C-980A-DE1783962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81813"/>
              </p:ext>
            </p:extLst>
          </p:nvPr>
        </p:nvGraphicFramePr>
        <p:xfrm>
          <a:off x="909679" y="4141524"/>
          <a:ext cx="2316480" cy="510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BANGXEPHANG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b="0" u="sng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MaDoiBong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SoTranThua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85487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SoBanThua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4339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HieuSo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0874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Diem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14619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5064157-5CF8-72A2-8A52-71DDD3F98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56872"/>
              </p:ext>
            </p:extLst>
          </p:nvPr>
        </p:nvGraphicFramePr>
        <p:xfrm>
          <a:off x="10766097" y="7619018"/>
          <a:ext cx="231648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0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GioThiDau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09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38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59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7E4D531-E247-3559-06B3-269435D04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46175"/>
              </p:ext>
            </p:extLst>
          </p:nvPr>
        </p:nvGraphicFramePr>
        <p:xfrm>
          <a:off x="7440753" y="7693836"/>
          <a:ext cx="2032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MaBanThang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35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MaLoaiBanThang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ThoiDiem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E7F7947-BC5E-46A5-0F47-432D203E4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144179"/>
              </p:ext>
            </p:extLst>
          </p:nvPr>
        </p:nvGraphicFramePr>
        <p:xfrm>
          <a:off x="10766096" y="11554967"/>
          <a:ext cx="2316480" cy="1901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MaLoaiBanThang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TenLoaiBanThang</a:t>
                      </a:r>
                      <a:endParaRPr lang="en-US" sz="1800" kern="100"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MoTa</a:t>
                      </a:r>
                      <a:endParaRPr lang="en-US" sz="1800" kern="100" dirty="0"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8C99BF8-8060-4801-6C89-D95202D55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702587"/>
              </p:ext>
            </p:extLst>
          </p:nvPr>
        </p:nvGraphicFramePr>
        <p:xfrm>
          <a:off x="7414525" y="10678918"/>
          <a:ext cx="2316480" cy="184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VUAPHALUOI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SoTran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SoBanThang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3400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A2C2BBC-D321-1F09-44AB-641E5E3C6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210053"/>
              </p:ext>
            </p:extLst>
          </p:nvPr>
        </p:nvGraphicFramePr>
        <p:xfrm>
          <a:off x="5480929" y="924134"/>
          <a:ext cx="2316480" cy="281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SANTHIDAU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DiaChiSan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SucChua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TieuChuan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A8BE2F-1032-B87E-13AA-8CF8BC98C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929992"/>
              </p:ext>
            </p:extLst>
          </p:nvPr>
        </p:nvGraphicFramePr>
        <p:xfrm>
          <a:off x="3894913" y="7446797"/>
          <a:ext cx="2316480" cy="1433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MG_DB_CT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u="sng" kern="1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12AE672-E880-C1D1-0053-67AD4B7F6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66502"/>
              </p:ext>
            </p:extLst>
          </p:nvPr>
        </p:nvGraphicFramePr>
        <p:xfrm>
          <a:off x="15061841" y="7822281"/>
          <a:ext cx="2316480" cy="3273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THEPHAT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MaThePhat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MaLoaiThePhat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ThoiGian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LyDo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929973-838C-5BAC-6D99-FCF52620F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02163"/>
              </p:ext>
            </p:extLst>
          </p:nvPr>
        </p:nvGraphicFramePr>
        <p:xfrm flipV="1">
          <a:off x="906569" y="2528146"/>
          <a:ext cx="2479393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9393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UT_XEPHANG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MaLoaiUT</a:t>
                      </a:r>
                      <a:endParaRPr lang="en-US" sz="1800" b="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MucDoUT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DBCA59-4AC1-B3E1-C47A-02A692D78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36126"/>
              </p:ext>
            </p:extLst>
          </p:nvPr>
        </p:nvGraphicFramePr>
        <p:xfrm>
          <a:off x="10773234" y="1071335"/>
          <a:ext cx="2316480" cy="3730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BIENNHAN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MaLePhi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SoTien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NgayBatDau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NgayHetHan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NgayThanhToan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TinhTrang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974688"/>
                  </a:ext>
                </a:extLst>
              </a:tr>
            </a:tbl>
          </a:graphicData>
        </a:graphic>
      </p:graphicFrame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ECA376AE-9EC0-941D-20D1-D12BE721BB14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rot="5400000" flipH="1" flipV="1">
            <a:off x="8224917" y="7462000"/>
            <a:ext cx="463672" cy="1270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D7AA7F9-1DDB-868B-D7CF-20B116A495FA}"/>
              </a:ext>
            </a:extLst>
          </p:cNvPr>
          <p:cNvCxnSpPr/>
          <p:nvPr/>
        </p:nvCxnSpPr>
        <p:spPr>
          <a:xfrm>
            <a:off x="3226159" y="4784836"/>
            <a:ext cx="4077855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1838F6D-F5E9-B0C2-36AF-BCFCB040D0F4}"/>
              </a:ext>
            </a:extLst>
          </p:cNvPr>
          <p:cNvCxnSpPr>
            <a:cxnSpLocks/>
            <a:stCxn id="21" idx="2"/>
            <a:endCxn id="2" idx="0"/>
          </p:cNvCxnSpPr>
          <p:nvPr/>
        </p:nvCxnSpPr>
        <p:spPr>
          <a:xfrm>
            <a:off x="16220081" y="11095426"/>
            <a:ext cx="0" cy="43636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DCE4544-9A91-FEB3-5C05-C9F2C27905F6}"/>
              </a:ext>
            </a:extLst>
          </p:cNvPr>
          <p:cNvCxnSpPr>
            <a:cxnSpLocks/>
            <a:stCxn id="21" idx="1"/>
            <a:endCxn id="14" idx="3"/>
          </p:cNvCxnSpPr>
          <p:nvPr/>
        </p:nvCxnSpPr>
        <p:spPr>
          <a:xfrm flipH="1">
            <a:off x="13082577" y="9458853"/>
            <a:ext cx="1979264" cy="1436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3572234-EDC5-AF16-1F1C-6E5BFAB212A8}"/>
              </a:ext>
            </a:extLst>
          </p:cNvPr>
          <p:cNvCxnSpPr>
            <a:cxnSpLocks/>
          </p:cNvCxnSpPr>
          <p:nvPr/>
        </p:nvCxnSpPr>
        <p:spPr>
          <a:xfrm>
            <a:off x="3226159" y="7356390"/>
            <a:ext cx="7547075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1611F17-97A7-595D-9256-7E62200565D1}"/>
                  </a:ext>
                </a:extLst>
              </p14:cNvPr>
              <p14:cNvContentPartPr/>
              <p14:nvPr/>
            </p14:nvContentPartPr>
            <p14:xfrm>
              <a:off x="1292315" y="2409338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1611F17-97A7-595D-9256-7E62200565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5835" y="2402858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635DD8-5AE2-1168-C548-F36400218DAB}"/>
              </a:ext>
            </a:extLst>
          </p:cNvPr>
          <p:cNvCxnSpPr/>
          <p:nvPr/>
        </p:nvCxnSpPr>
        <p:spPr>
          <a:xfrm>
            <a:off x="1875692" y="12034704"/>
            <a:ext cx="0" cy="3322527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547A55-BD09-6FB8-13C1-299FD4C9CC8C}"/>
              </a:ext>
            </a:extLst>
          </p:cNvPr>
          <p:cNvCxnSpPr>
            <a:cxnSpLocks/>
          </p:cNvCxnSpPr>
          <p:nvPr/>
        </p:nvCxnSpPr>
        <p:spPr>
          <a:xfrm flipH="1">
            <a:off x="1875692" y="15357231"/>
            <a:ext cx="12004431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236116-04AB-9F2D-A3D3-D411211F14B0}"/>
              </a:ext>
            </a:extLst>
          </p:cNvPr>
          <p:cNvCxnSpPr>
            <a:cxnSpLocks/>
          </p:cNvCxnSpPr>
          <p:nvPr/>
        </p:nvCxnSpPr>
        <p:spPr>
          <a:xfrm>
            <a:off x="13880123" y="6294714"/>
            <a:ext cx="0" cy="9062517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77BF6B-B615-017D-B454-04EE1D2F7E72}"/>
              </a:ext>
            </a:extLst>
          </p:cNvPr>
          <p:cNvCxnSpPr>
            <a:cxnSpLocks/>
          </p:cNvCxnSpPr>
          <p:nvPr/>
        </p:nvCxnSpPr>
        <p:spPr>
          <a:xfrm flipH="1">
            <a:off x="13082576" y="6294713"/>
            <a:ext cx="79754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42BE635-0983-9D1A-50FC-3BBA325C742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211683" y="10922184"/>
            <a:ext cx="864326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68A9DEC-0B69-A78B-AF16-0C9FDD2280EF}"/>
              </a:ext>
            </a:extLst>
          </p:cNvPr>
          <p:cNvCxnSpPr>
            <a:cxnSpLocks/>
            <a:stCxn id="15" idx="1"/>
            <a:endCxn id="9" idx="3"/>
          </p:cNvCxnSpPr>
          <p:nvPr/>
        </p:nvCxnSpPr>
        <p:spPr>
          <a:xfrm flipH="1">
            <a:off x="6205633" y="8991776"/>
            <a:ext cx="1235120" cy="256401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22B6F09-988C-8F01-212D-8224DFD60D4F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185804" y="11603478"/>
            <a:ext cx="1228721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DB1EB19-9093-F36B-C818-C0144BC6A45E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 flipV="1">
            <a:off x="3226159" y="5950380"/>
            <a:ext cx="770406" cy="74211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7BB0AB7-1EDD-A208-3598-786A8424346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047488" y="6888480"/>
            <a:ext cx="5665" cy="55831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A0C88FD-317C-2B08-521B-11A80F085B07}"/>
              </a:ext>
            </a:extLst>
          </p:cNvPr>
          <p:cNvCxnSpPr>
            <a:cxnSpLocks/>
            <a:stCxn id="15" idx="1"/>
            <a:endCxn id="22" idx="3"/>
          </p:cNvCxnSpPr>
          <p:nvPr/>
        </p:nvCxnSpPr>
        <p:spPr>
          <a:xfrm flipH="1" flipV="1">
            <a:off x="6028565" y="5950380"/>
            <a:ext cx="1412188" cy="304139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42A9BDC-1177-D604-478E-C88F36A93A3C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6211393" y="5561384"/>
            <a:ext cx="1087120" cy="26022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484512C-3C2D-5D39-3D28-CFC7A4D01157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flipH="1">
            <a:off x="9614993" y="2936507"/>
            <a:ext cx="1158241" cy="262487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E482CC6-530D-A8D8-8EB9-A907E4B159DA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 flipV="1">
            <a:off x="9614993" y="5561384"/>
            <a:ext cx="1151104" cy="391183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55CA40E-5F86-858C-612F-98564C0476AF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9472753" y="8991776"/>
            <a:ext cx="1300481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247AC11-5ABA-CFF8-EC1D-85857E41F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14559"/>
              </p:ext>
            </p:extLst>
          </p:nvPr>
        </p:nvGraphicFramePr>
        <p:xfrm>
          <a:off x="-3785337" y="11603478"/>
          <a:ext cx="2316480" cy="5429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SucChuaToiThieu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TieuChuanToiThieu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TuoiToiThieu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5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TuoiToiDa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4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SoLuongCauThuToiThieu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7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SoLuongCauThuToiDa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21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SoCauThuNgoaiToiDa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45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LePhi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2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ThoiDiemGhiBanToiDa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41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DiemThang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00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DiemHoa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DiemThua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7885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053B3B-7086-8F7B-5417-08D2D6A6C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830521"/>
              </p:ext>
            </p:extLst>
          </p:nvPr>
        </p:nvGraphicFramePr>
        <p:xfrm flipV="1">
          <a:off x="909679" y="368298"/>
          <a:ext cx="2479393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9393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LOAIUUTIEN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1" u="sng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MaLoaiUT</a:t>
                      </a:r>
                      <a:endParaRPr lang="en-US" sz="180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TenLoaiUT</a:t>
                      </a:r>
                      <a:endParaRPr lang="en-US" sz="180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C14680-E1B6-1495-0AB7-B2BF5313DE71}"/>
              </a:ext>
            </a:extLst>
          </p:cNvPr>
          <p:cNvCxnSpPr>
            <a:cxnSpLocks/>
          </p:cNvCxnSpPr>
          <p:nvPr/>
        </p:nvCxnSpPr>
        <p:spPr>
          <a:xfrm flipV="1">
            <a:off x="2149376" y="1488213"/>
            <a:ext cx="0" cy="10143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87B3D5-389E-975A-FE62-E08100A6F5C0}"/>
              </a:ext>
            </a:extLst>
          </p:cNvPr>
          <p:cNvCxnSpPr>
            <a:cxnSpLocks/>
            <a:stCxn id="6" idx="3"/>
            <a:endCxn id="22" idx="0"/>
          </p:cNvCxnSpPr>
          <p:nvPr/>
        </p:nvCxnSpPr>
        <p:spPr>
          <a:xfrm>
            <a:off x="3385962" y="3267286"/>
            <a:ext cx="1626603" cy="175599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F8E9FD-F1AE-4885-FD18-6C91575D6B15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9472753" y="8991776"/>
            <a:ext cx="1293343" cy="35139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F98134-4B5D-839F-4861-95535D4F7459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5047393" y="8880373"/>
            <a:ext cx="5760" cy="4503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3" name="Table 272">
            <a:extLst>
              <a:ext uri="{FF2B5EF4-FFF2-40B4-BE49-F238E27FC236}">
                <a16:creationId xmlns:a16="http://schemas.microsoft.com/office/drawing/2014/main" id="{E369CFEF-6028-FC10-3131-225F2DBE9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04875"/>
              </p:ext>
            </p:extLst>
          </p:nvPr>
        </p:nvGraphicFramePr>
        <p:xfrm>
          <a:off x="15045500" y="3626487"/>
          <a:ext cx="231648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THANHTICH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b="0" kern="1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u="sng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SoTranDaThiDau</a:t>
                      </a:r>
                      <a:endParaRPr lang="en-US" sz="1800" b="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SoTranThang</a:t>
                      </a:r>
                      <a:endParaRPr lang="en-US" sz="1800" b="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SoTranHoa</a:t>
                      </a:r>
                      <a:endParaRPr lang="en-US" sz="1800" b="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 dirty="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SoTranThua</a:t>
                      </a:r>
                      <a:endParaRPr lang="en-US" sz="1800" b="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 dirty="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XepHang</a:t>
                      </a:r>
                      <a:endParaRPr lang="en-US" sz="1800" b="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</a:tbl>
          </a:graphicData>
        </a:graphic>
      </p:graphicFrame>
      <p:graphicFrame>
        <p:nvGraphicFramePr>
          <p:cNvPr id="274" name="Table 273">
            <a:extLst>
              <a:ext uri="{FF2B5EF4-FFF2-40B4-BE49-F238E27FC236}">
                <a16:creationId xmlns:a16="http://schemas.microsoft.com/office/drawing/2014/main" id="{B171ABB5-72AF-803E-6454-8DE9F261A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262132"/>
              </p:ext>
            </p:extLst>
          </p:nvPr>
        </p:nvGraphicFramePr>
        <p:xfrm>
          <a:off x="13418896" y="758395"/>
          <a:ext cx="231648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LICHSUGIAIDAU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b="0" kern="1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SoLanThamGia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49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SoTranThang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67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SoLanVoDich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30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SoLanAQuan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8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SoLanHangBa</a:t>
                      </a:r>
                      <a:endParaRPr lang="en-US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05808"/>
                  </a:ext>
                </a:extLst>
              </a:tr>
            </a:tbl>
          </a:graphicData>
        </a:graphic>
      </p:graphicFrame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7797ADE-5589-8232-56AF-40720844FCBB}"/>
              </a:ext>
            </a:extLst>
          </p:cNvPr>
          <p:cNvCxnSpPr>
            <a:cxnSpLocks/>
          </p:cNvCxnSpPr>
          <p:nvPr/>
        </p:nvCxnSpPr>
        <p:spPr>
          <a:xfrm flipH="1">
            <a:off x="14211990" y="10105292"/>
            <a:ext cx="840441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1AF8A762-F2F8-F44A-0489-7F8BA94B7CD2}"/>
              </a:ext>
            </a:extLst>
          </p:cNvPr>
          <p:cNvCxnSpPr>
            <a:cxnSpLocks/>
          </p:cNvCxnSpPr>
          <p:nvPr/>
        </p:nvCxnSpPr>
        <p:spPr>
          <a:xfrm>
            <a:off x="14211990" y="10105292"/>
            <a:ext cx="0" cy="395719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667DFDDF-1193-3D06-204D-0B4D63BE172C}"/>
              </a:ext>
            </a:extLst>
          </p:cNvPr>
          <p:cNvCxnSpPr>
            <a:cxnSpLocks/>
          </p:cNvCxnSpPr>
          <p:nvPr/>
        </p:nvCxnSpPr>
        <p:spPr>
          <a:xfrm flipH="1">
            <a:off x="2053443" y="14062490"/>
            <a:ext cx="12158547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09A8D85C-39D4-9914-FC99-DC61EAFAABC5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2053443" y="12034704"/>
            <a:ext cx="0" cy="202778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0A02B166-41E2-5ACC-BBAD-E09E51E55764}"/>
              </a:ext>
            </a:extLst>
          </p:cNvPr>
          <p:cNvCxnSpPr>
            <a:cxnSpLocks/>
            <a:stCxn id="273" idx="0"/>
          </p:cNvCxnSpPr>
          <p:nvPr/>
        </p:nvCxnSpPr>
        <p:spPr>
          <a:xfrm flipV="1">
            <a:off x="16203740" y="368298"/>
            <a:ext cx="0" cy="3258189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AE00BB68-F4F4-C2B5-3E17-EE64D0CE51C4}"/>
              </a:ext>
            </a:extLst>
          </p:cNvPr>
          <p:cNvCxnSpPr>
            <a:cxnSpLocks/>
          </p:cNvCxnSpPr>
          <p:nvPr/>
        </p:nvCxnSpPr>
        <p:spPr>
          <a:xfrm flipH="1">
            <a:off x="5012565" y="368298"/>
            <a:ext cx="11191175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ADAF864-3B6D-12E1-B268-8C4AB1E27898}"/>
              </a:ext>
            </a:extLst>
          </p:cNvPr>
          <p:cNvCxnSpPr>
            <a:cxnSpLocks/>
          </p:cNvCxnSpPr>
          <p:nvPr/>
        </p:nvCxnSpPr>
        <p:spPr>
          <a:xfrm flipV="1">
            <a:off x="5012565" y="368298"/>
            <a:ext cx="0" cy="3880647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24D404D5-BBD8-DD17-E6A0-62C6FF9B7281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012565" y="4225509"/>
            <a:ext cx="0" cy="79777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9AA90349-6765-F8D0-5704-B432D0AB028C}"/>
              </a:ext>
            </a:extLst>
          </p:cNvPr>
          <p:cNvCxnSpPr>
            <a:cxnSpLocks/>
          </p:cNvCxnSpPr>
          <p:nvPr/>
        </p:nvCxnSpPr>
        <p:spPr>
          <a:xfrm>
            <a:off x="5012565" y="4225509"/>
            <a:ext cx="2279598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5992C277-00CC-70B6-1617-B8BB427F8B16}"/>
              </a:ext>
            </a:extLst>
          </p:cNvPr>
          <p:cNvCxnSpPr>
            <a:cxnSpLocks/>
            <a:stCxn id="11" idx="0"/>
            <a:endCxn id="19" idx="3"/>
          </p:cNvCxnSpPr>
          <p:nvPr/>
        </p:nvCxnSpPr>
        <p:spPr>
          <a:xfrm flipH="1" flipV="1">
            <a:off x="7797409" y="2332106"/>
            <a:ext cx="659344" cy="156049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3CF20966-57B2-E991-D8F9-348CDC9E414D}"/>
              </a:ext>
            </a:extLst>
          </p:cNvPr>
          <p:cNvCxnSpPr>
            <a:cxnSpLocks/>
          </p:cNvCxnSpPr>
          <p:nvPr/>
        </p:nvCxnSpPr>
        <p:spPr>
          <a:xfrm flipH="1">
            <a:off x="8463103" y="867613"/>
            <a:ext cx="4929893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4EEEFFBD-48B2-8B93-B7CB-78303A647422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456753" y="867613"/>
            <a:ext cx="6350" cy="302499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13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C4A92-0C03-B533-0086-909625CCB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BE1102-B2AE-AB3B-31F5-8C2319E1D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86774"/>
              </p:ext>
            </p:extLst>
          </p:nvPr>
        </p:nvGraphicFramePr>
        <p:xfrm>
          <a:off x="3996565" y="5023280"/>
          <a:ext cx="2032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NgayBatDau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DA6FD2-0A69-F9EF-EEF4-7FB8C151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516759"/>
              </p:ext>
            </p:extLst>
          </p:nvPr>
        </p:nvGraphicFramePr>
        <p:xfrm>
          <a:off x="3852762" y="1643834"/>
          <a:ext cx="231648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VONGDAU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LuotDau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SoThuTu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8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NgayBatDau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dirty="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7248E04-F2FE-0869-5CBE-7A4FD81A1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28723"/>
              </p:ext>
            </p:extLst>
          </p:nvPr>
        </p:nvGraphicFramePr>
        <p:xfrm>
          <a:off x="3852762" y="7658447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DOIBONG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CoQuanChuQuan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ThanhPhoTrucThuoc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HLV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ThongTin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E5311A3-765A-0DD7-AF2F-4BFAF742C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041358"/>
              </p:ext>
            </p:extLst>
          </p:nvPr>
        </p:nvGraphicFramePr>
        <p:xfrm>
          <a:off x="7383336" y="3989062"/>
          <a:ext cx="2316480" cy="510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BANGXEPHANG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MaVongDau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MaDoiBong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SoTranThua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85487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SoBanThua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4339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HieuSo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0874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Diem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14619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04CC8B-F8B2-B19D-FB9E-E4CE5FB0F1F9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6169242" y="6540034"/>
            <a:ext cx="1214094" cy="278719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39E13-B995-4966-7CAA-603391328943}"/>
              </a:ext>
            </a:extLst>
          </p:cNvPr>
          <p:cNvCxnSpPr>
            <a:cxnSpLocks/>
          </p:cNvCxnSpPr>
          <p:nvPr/>
        </p:nvCxnSpPr>
        <p:spPr>
          <a:xfrm flipH="1" flipV="1">
            <a:off x="6028565" y="5950380"/>
            <a:ext cx="1354771" cy="5896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233998-AAD1-08ED-1A32-44C3A3E4287C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6169242" y="2941774"/>
            <a:ext cx="1214094" cy="359826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E75D1E-A01A-8F40-4627-41D35D316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68984"/>
              </p:ext>
            </p:extLst>
          </p:nvPr>
        </p:nvGraphicFramePr>
        <p:xfrm flipV="1">
          <a:off x="703369" y="5211240"/>
          <a:ext cx="2479393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9393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UT_XEPHANG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MaLoaiUT</a:t>
                      </a:r>
                      <a:endParaRPr lang="en-US" sz="1800" b="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MucDoUT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AB325E-3764-6594-C985-D2B3CB25D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329365"/>
              </p:ext>
            </p:extLst>
          </p:nvPr>
        </p:nvGraphicFramePr>
        <p:xfrm flipV="1">
          <a:off x="706479" y="3051392"/>
          <a:ext cx="2479393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9393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LOAIUUTIEN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1" u="sng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MaLoaiUT</a:t>
                      </a:r>
                      <a:endParaRPr lang="en-US" sz="180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TenLoaiUT</a:t>
                      </a:r>
                      <a:endParaRPr lang="en-US" sz="180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2F27B4-41FF-ACFA-66AF-6DE3F4842828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1943065" y="4158832"/>
            <a:ext cx="3110" cy="105240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97ED7C-76B4-949D-A3FB-4971747C92E0}"/>
              </a:ext>
            </a:extLst>
          </p:cNvPr>
          <p:cNvCxnSpPr>
            <a:cxnSpLocks/>
            <a:stCxn id="7" idx="1"/>
            <a:endCxn id="2" idx="3"/>
          </p:cNvCxnSpPr>
          <p:nvPr/>
        </p:nvCxnSpPr>
        <p:spPr>
          <a:xfrm flipH="1">
            <a:off x="3182762" y="5950380"/>
            <a:ext cx="81380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81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8968D-6372-12E7-DA78-A0963F600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3FAE1C-30A0-FBAD-059F-2A9BD79D3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637307"/>
              </p:ext>
            </p:extLst>
          </p:nvPr>
        </p:nvGraphicFramePr>
        <p:xfrm>
          <a:off x="8493760" y="4790440"/>
          <a:ext cx="231648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TenThamSo</a:t>
                      </a:r>
                      <a:endParaRPr lang="vi-VN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GiaTri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C1F8C9-4544-9EE8-919B-202DA61C0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116634"/>
              </p:ext>
            </p:extLst>
          </p:nvPr>
        </p:nvGraphicFramePr>
        <p:xfrm>
          <a:off x="11140440" y="4790440"/>
          <a:ext cx="4953000" cy="1666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821257049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655891078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r>
                        <a:rPr lang="en-US" sz="1800" err="1"/>
                        <a:t>TenThamSo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err="1"/>
                        <a:t>GiaTri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398537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 err="1"/>
                        <a:t>DiemThang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12067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DiemHoa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8295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DiemThua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7620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FC39DA-49AA-4F15-A967-D22AFD501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75334"/>
              </p:ext>
            </p:extLst>
          </p:nvPr>
        </p:nvGraphicFramePr>
        <p:xfrm flipV="1">
          <a:off x="5553161" y="5732100"/>
          <a:ext cx="2479393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9393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UT_XEPHANG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MaLoaiUT</a:t>
                      </a:r>
                      <a:endParaRPr lang="en-US" sz="1800" b="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MucDoUT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AB82C4-E8A3-226D-E6FA-BAFB30073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72085"/>
              </p:ext>
            </p:extLst>
          </p:nvPr>
        </p:nvGraphicFramePr>
        <p:xfrm flipV="1">
          <a:off x="5556271" y="3572252"/>
          <a:ext cx="2479393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9393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LOAIUUTIEN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1" u="sng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MaLoaiUT</a:t>
                      </a:r>
                      <a:endParaRPr lang="en-US" sz="180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TenLoaiUT</a:t>
                      </a:r>
                      <a:endParaRPr lang="en-US" sz="1800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38F8EF-5DBC-490B-96C5-408A4729A947}"/>
              </a:ext>
            </a:extLst>
          </p:cNvPr>
          <p:cNvCxnSpPr>
            <a:cxnSpLocks/>
          </p:cNvCxnSpPr>
          <p:nvPr/>
        </p:nvCxnSpPr>
        <p:spPr>
          <a:xfrm flipV="1">
            <a:off x="6795968" y="4692167"/>
            <a:ext cx="0" cy="10143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49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40E68-7A31-CFC9-9035-8798385E3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13B055-FA75-B45D-1BBC-D66F77146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06135"/>
              </p:ext>
            </p:extLst>
          </p:nvPr>
        </p:nvGraphicFramePr>
        <p:xfrm>
          <a:off x="7514767" y="6877480"/>
          <a:ext cx="231648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DSTHEPHAT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SoThePhat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3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inhTrangThiDau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2459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9D71DC-2F2F-F815-E1B6-49CB066A3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50754"/>
              </p:ext>
            </p:extLst>
          </p:nvPr>
        </p:nvGraphicFramePr>
        <p:xfrm>
          <a:off x="4218250" y="6559498"/>
          <a:ext cx="2032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NgayBatDau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BE0E54-DD29-4D6F-5372-8C6CC973A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993657"/>
              </p:ext>
            </p:extLst>
          </p:nvPr>
        </p:nvGraphicFramePr>
        <p:xfrm>
          <a:off x="10773234" y="5261558"/>
          <a:ext cx="231648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VONGDAU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LuotDau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SoThuTu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8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NgayBatDau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0B629C-AD02-83C2-289E-F86AC9C4C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471940"/>
              </p:ext>
            </p:extLst>
          </p:nvPr>
        </p:nvGraphicFramePr>
        <p:xfrm>
          <a:off x="4076010" y="9330754"/>
          <a:ext cx="231648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CAUTHU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NgaySinh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QuocTich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LoaiCauThu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ViTri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ChieuCao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CanNang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SoAo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TieuSu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AnhCauThu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72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198D1B-87A6-87C2-0274-5F6B3D8DE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00161"/>
              </p:ext>
            </p:extLst>
          </p:nvPr>
        </p:nvGraphicFramePr>
        <p:xfrm>
          <a:off x="7514767" y="9730640"/>
          <a:ext cx="2316480" cy="3273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THEPHAT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MaThePhat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MaLoaiThePhat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ThoiGian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LyDo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C588FBB-DECE-84E0-15F9-3BF47F463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867754"/>
              </p:ext>
            </p:extLst>
          </p:nvPr>
        </p:nvGraphicFramePr>
        <p:xfrm>
          <a:off x="10773234" y="8599118"/>
          <a:ext cx="231648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0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GioThiDau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09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38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59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B63D6F-9FB0-AF7A-F310-9086107B523E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 flipV="1">
            <a:off x="6250250" y="7486598"/>
            <a:ext cx="1264517" cy="50340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986302-BB8F-66B0-0DFE-CC79CC6B39E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9831247" y="6559498"/>
            <a:ext cx="941987" cy="143050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9B5A7A-BC1E-F849-55AD-3C4462B99D48}"/>
              </a:ext>
            </a:extLst>
          </p:cNvPr>
          <p:cNvCxnSpPr>
            <a:cxnSpLocks/>
            <a:stCxn id="2" idx="1"/>
            <a:endCxn id="8" idx="0"/>
          </p:cNvCxnSpPr>
          <p:nvPr/>
        </p:nvCxnSpPr>
        <p:spPr>
          <a:xfrm flipH="1">
            <a:off x="5234250" y="7990000"/>
            <a:ext cx="2280517" cy="13407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4084C8-E57E-1FCE-53A7-D03EC8D7C00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9831247" y="10453318"/>
            <a:ext cx="941987" cy="91389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A62D7B-EC41-08CC-AFDB-3EB43A966BBD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6392490" y="11367212"/>
            <a:ext cx="1122277" cy="1885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CA00636-72C4-108C-619E-2C9C5F8A9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02654"/>
              </p:ext>
            </p:extLst>
          </p:nvPr>
        </p:nvGraphicFramePr>
        <p:xfrm>
          <a:off x="10773234" y="12788680"/>
          <a:ext cx="23164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LOAITHEPHAT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MaLoaiThePhat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none" kern="10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TenTheLoaiPhat</a:t>
                      </a:r>
                      <a:endParaRPr lang="en-US" sz="1800" b="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none" kern="10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MoTa</a:t>
                      </a:r>
                      <a:endParaRPr lang="en-US" sz="1800" b="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0BC2D1-1FBF-B371-A7C0-C21B6546A473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9831247" y="11367212"/>
            <a:ext cx="941987" cy="216314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4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01D6C-93B0-FBC9-A9AB-2914DED96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Table 184">
            <a:extLst>
              <a:ext uri="{FF2B5EF4-FFF2-40B4-BE49-F238E27FC236}">
                <a16:creationId xmlns:a16="http://schemas.microsoft.com/office/drawing/2014/main" id="{EC10BAA4-607E-E1CC-FAA3-7BA03B40F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044964"/>
              </p:ext>
            </p:extLst>
          </p:nvPr>
        </p:nvGraphicFramePr>
        <p:xfrm>
          <a:off x="4169233" y="3049324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DOIBONG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CoQuanChuQuan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ThanhPhoTrucThuoc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HLV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ThongTin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graphicFrame>
        <p:nvGraphicFramePr>
          <p:cNvPr id="186" name="Table 185">
            <a:extLst>
              <a:ext uri="{FF2B5EF4-FFF2-40B4-BE49-F238E27FC236}">
                <a16:creationId xmlns:a16="http://schemas.microsoft.com/office/drawing/2014/main" id="{E4BED103-3751-6AAE-EFDE-4D37120C8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84901"/>
              </p:ext>
            </p:extLst>
          </p:nvPr>
        </p:nvGraphicFramePr>
        <p:xfrm>
          <a:off x="7372528" y="833763"/>
          <a:ext cx="231648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0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GioThiDau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09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38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59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187" name="Table 186">
            <a:extLst>
              <a:ext uri="{FF2B5EF4-FFF2-40B4-BE49-F238E27FC236}">
                <a16:creationId xmlns:a16="http://schemas.microsoft.com/office/drawing/2014/main" id="{8DA7D1BA-902B-DD72-8527-19C3BEB52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84243"/>
              </p:ext>
            </p:extLst>
          </p:nvPr>
        </p:nvGraphicFramePr>
        <p:xfrm>
          <a:off x="7514768" y="4910141"/>
          <a:ext cx="2032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MaBanThang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35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MaLoaiBanThang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ThoiDiem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188" name="Table 187">
            <a:extLst>
              <a:ext uri="{FF2B5EF4-FFF2-40B4-BE49-F238E27FC236}">
                <a16:creationId xmlns:a16="http://schemas.microsoft.com/office/drawing/2014/main" id="{7C43ADB7-338E-E967-7E90-BF638388A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20386"/>
              </p:ext>
            </p:extLst>
          </p:nvPr>
        </p:nvGraphicFramePr>
        <p:xfrm>
          <a:off x="10644049" y="7690138"/>
          <a:ext cx="2316480" cy="1901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MaLoaiBanThang</a:t>
                      </a:r>
                      <a:endParaRPr lang="en-US" sz="1800" b="0" u="sng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TenLoaiBanThang</a:t>
                      </a:r>
                      <a:endParaRPr lang="en-US" sz="1800" kern="100"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MoTa</a:t>
                      </a:r>
                      <a:endParaRPr lang="en-US" sz="1800" kern="100"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graphicFrame>
        <p:nvGraphicFramePr>
          <p:cNvPr id="189" name="Table 188">
            <a:extLst>
              <a:ext uri="{FF2B5EF4-FFF2-40B4-BE49-F238E27FC236}">
                <a16:creationId xmlns:a16="http://schemas.microsoft.com/office/drawing/2014/main" id="{34C43888-E1C3-26C5-10D6-F0FA8C9A0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23233"/>
              </p:ext>
            </p:extLst>
          </p:nvPr>
        </p:nvGraphicFramePr>
        <p:xfrm>
          <a:off x="7372528" y="7873999"/>
          <a:ext cx="223883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8832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VUAPHALUOI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SoTran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SoBanThang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34007"/>
                  </a:ext>
                </a:extLst>
              </a:tr>
            </a:tbl>
          </a:graphicData>
        </a:graphic>
      </p:graphicFrame>
      <p:graphicFrame>
        <p:nvGraphicFramePr>
          <p:cNvPr id="190" name="Table 189">
            <a:extLst>
              <a:ext uri="{FF2B5EF4-FFF2-40B4-BE49-F238E27FC236}">
                <a16:creationId xmlns:a16="http://schemas.microsoft.com/office/drawing/2014/main" id="{ABF4B5C2-787F-AC24-58EE-1ACCB6304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57024"/>
              </p:ext>
            </p:extLst>
          </p:nvPr>
        </p:nvGraphicFramePr>
        <p:xfrm>
          <a:off x="4453713" y="7289800"/>
          <a:ext cx="2032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TenMuaGiai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NgayBatDau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</a:tbl>
          </a:graphicData>
        </a:graphic>
      </p:graphicFrame>
      <p:graphicFrame>
        <p:nvGraphicFramePr>
          <p:cNvPr id="192" name="Table 191">
            <a:extLst>
              <a:ext uri="{FF2B5EF4-FFF2-40B4-BE49-F238E27FC236}">
                <a16:creationId xmlns:a16="http://schemas.microsoft.com/office/drawing/2014/main" id="{99AFE1DD-A2B0-FF2C-A907-80407763B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548799"/>
              </p:ext>
            </p:extLst>
          </p:nvPr>
        </p:nvGraphicFramePr>
        <p:xfrm>
          <a:off x="10575823" y="2687963"/>
          <a:ext cx="231648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CAUTHU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NgaySinh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QuocTich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LoaiCauThu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ViTri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ChieuCao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CanNang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SoAo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TieuSu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AnhCauThu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721"/>
                  </a:ext>
                </a:extLst>
              </a:tr>
            </a:tbl>
          </a:graphicData>
        </a:graphic>
      </p:graphicFrame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80F4815-0709-EB35-5A4F-6832C72DF368}"/>
              </a:ext>
            </a:extLst>
          </p:cNvPr>
          <p:cNvCxnSpPr>
            <a:cxnSpLocks/>
            <a:stCxn id="189" idx="3"/>
          </p:cNvCxnSpPr>
          <p:nvPr/>
        </p:nvCxnSpPr>
        <p:spPr>
          <a:xfrm flipV="1">
            <a:off x="9611360" y="7138043"/>
            <a:ext cx="964463" cy="16630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8C6E50-CF8B-1AEB-0CD0-8AA9229AF545}"/>
              </a:ext>
            </a:extLst>
          </p:cNvPr>
          <p:cNvCxnSpPr>
            <a:cxnSpLocks/>
            <a:stCxn id="189" idx="1"/>
            <a:endCxn id="190" idx="3"/>
          </p:cNvCxnSpPr>
          <p:nvPr/>
        </p:nvCxnSpPr>
        <p:spPr>
          <a:xfrm flipH="1" flipV="1">
            <a:off x="6485713" y="8216900"/>
            <a:ext cx="886815" cy="5841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187366-B9B7-185A-8E18-B102A9996EF4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>
            <a:off x="9546768" y="6208081"/>
            <a:ext cx="1097281" cy="243282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F862DA-9B33-EA33-8A0A-71FA7B3EB653}"/>
              </a:ext>
            </a:extLst>
          </p:cNvPr>
          <p:cNvCxnSpPr>
            <a:cxnSpLocks/>
            <a:stCxn id="187" idx="3"/>
            <a:endCxn id="192" idx="1"/>
          </p:cNvCxnSpPr>
          <p:nvPr/>
        </p:nvCxnSpPr>
        <p:spPr>
          <a:xfrm flipV="1">
            <a:off x="9546768" y="4913003"/>
            <a:ext cx="1029055" cy="129507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F4D4AC-ABB3-2AAC-80B4-B2BA4C018343}"/>
              </a:ext>
            </a:extLst>
          </p:cNvPr>
          <p:cNvCxnSpPr>
            <a:cxnSpLocks/>
            <a:stCxn id="187" idx="1"/>
            <a:endCxn id="185" idx="3"/>
          </p:cNvCxnSpPr>
          <p:nvPr/>
        </p:nvCxnSpPr>
        <p:spPr>
          <a:xfrm flipH="1" flipV="1">
            <a:off x="6485713" y="4718104"/>
            <a:ext cx="1029055" cy="148997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088A4C-57A7-5667-83DE-2B2AD56290D5}"/>
              </a:ext>
            </a:extLst>
          </p:cNvPr>
          <p:cNvCxnSpPr>
            <a:cxnSpLocks/>
            <a:stCxn id="187" idx="0"/>
            <a:endCxn id="186" idx="2"/>
          </p:cNvCxnSpPr>
          <p:nvPr/>
        </p:nvCxnSpPr>
        <p:spPr>
          <a:xfrm flipV="1">
            <a:off x="8530768" y="4542163"/>
            <a:ext cx="0" cy="36797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38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E5D2E-D2E0-6542-2440-26BE6042A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Table 186">
            <a:extLst>
              <a:ext uri="{FF2B5EF4-FFF2-40B4-BE49-F238E27FC236}">
                <a16:creationId xmlns:a16="http://schemas.microsoft.com/office/drawing/2014/main" id="{A0A01D39-2569-FEF1-267C-509A71617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22796"/>
              </p:ext>
            </p:extLst>
          </p:nvPr>
        </p:nvGraphicFramePr>
        <p:xfrm>
          <a:off x="6131561" y="4790440"/>
          <a:ext cx="2032000" cy="2603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MaBanThang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35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MaLoaiBanThang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8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1" kern="100" err="1">
                          <a:solidFill>
                            <a:srgbClr val="0070C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ThoiDiem</a:t>
                      </a:r>
                      <a:endParaRPr lang="en-US" sz="1800" b="1" kern="100">
                        <a:solidFill>
                          <a:srgbClr val="0070C0"/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952E61-C71B-7FDA-ED3B-B1F8A0500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0621"/>
              </p:ext>
            </p:extLst>
          </p:nvPr>
        </p:nvGraphicFramePr>
        <p:xfrm>
          <a:off x="11140440" y="4790440"/>
          <a:ext cx="4953000" cy="833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821257049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655891078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r>
                        <a:rPr lang="en-US" sz="1800" err="1"/>
                        <a:t>TenThamSo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err="1"/>
                        <a:t>GiaTri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398537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 err="1"/>
                        <a:t>ThoiDiemGhiBanToida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12067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95A1DE-7B4D-C1C2-696C-0B695936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865822"/>
              </p:ext>
            </p:extLst>
          </p:nvPr>
        </p:nvGraphicFramePr>
        <p:xfrm>
          <a:off x="8493760" y="4790440"/>
          <a:ext cx="231648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TenThamSo</a:t>
                      </a:r>
                      <a:endParaRPr lang="vi-VN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GiaTri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52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D4BC7-384D-6B94-F9FA-F71A0D087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B75852F-2309-67CC-5176-6072D59C8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886948"/>
              </p:ext>
            </p:extLst>
          </p:nvPr>
        </p:nvGraphicFramePr>
        <p:xfrm>
          <a:off x="3998590" y="3889504"/>
          <a:ext cx="2032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latin typeface="Times New Roman"/>
                          <a:cs typeface="Times New Roman"/>
                        </a:rPr>
                        <a:t>MaMuaGiai</a:t>
                      </a:r>
                      <a:endParaRPr lang="en-US" sz="1800" u="sng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TenMuaGiai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NgayBatDau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NgayKetThuc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MaGiaiDau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76A8EB4-27E5-096A-EC27-5E150C99C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69197"/>
              </p:ext>
            </p:extLst>
          </p:nvPr>
        </p:nvGraphicFramePr>
        <p:xfrm>
          <a:off x="10412323" y="440909"/>
          <a:ext cx="231648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CAUTHU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MaCauThu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NgaySinh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QuocTich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LoaiCauThu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ViTri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ChieuCao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CanNang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SoAo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TieuSu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AnhCauThu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72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D93A4D9-3DB2-809D-EF88-F39B53A1A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20038"/>
              </p:ext>
            </p:extLst>
          </p:nvPr>
        </p:nvGraphicFramePr>
        <p:xfrm>
          <a:off x="7097473" y="441804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DOIBONG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MaDoiBong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CoQuanChuQuan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ThanhPhoTrucThuoc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MaSan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HLV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ThongTin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DBCF77D-01FB-898D-1AED-507CA4EEB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001223"/>
              </p:ext>
            </p:extLst>
          </p:nvPr>
        </p:nvGraphicFramePr>
        <p:xfrm>
          <a:off x="3834092" y="444790"/>
          <a:ext cx="2316480" cy="281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SANTHIDAU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MaSan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TenSan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DiaChiSan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SucChua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TieuChuan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2A406A-4A58-06EE-5976-8E14000FE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165305"/>
              </p:ext>
            </p:extLst>
          </p:nvPr>
        </p:nvGraphicFramePr>
        <p:xfrm>
          <a:off x="6829411" y="4564411"/>
          <a:ext cx="23164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MG_DB_CT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MaMuaGiai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MaDoiBong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MaCauThu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A6C7AB-B1AF-1666-E4B6-03D43DF8D384}"/>
              </a:ext>
            </a:extLst>
          </p:cNvPr>
          <p:cNvCxnSpPr/>
          <p:nvPr/>
        </p:nvCxnSpPr>
        <p:spPr>
          <a:xfrm flipH="1" flipV="1">
            <a:off x="6042668" y="4396057"/>
            <a:ext cx="778793" cy="72422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CCF228-A5B8-F2D9-F93D-EB88ED68A4B6}"/>
              </a:ext>
            </a:extLst>
          </p:cNvPr>
          <p:cNvCxnSpPr>
            <a:cxnSpLocks/>
          </p:cNvCxnSpPr>
          <p:nvPr/>
        </p:nvCxnSpPr>
        <p:spPr>
          <a:xfrm flipV="1">
            <a:off x="9201284" y="972145"/>
            <a:ext cx="1161520" cy="492981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7CE53-0058-F1BB-E9C3-314CA8FC32A9}"/>
                  </a:ext>
                </a:extLst>
              </p14:cNvPr>
              <p14:cNvContentPartPr/>
              <p14:nvPr/>
            </p14:nvContentPartPr>
            <p14:xfrm flipV="1">
              <a:off x="9151233" y="5480825"/>
              <a:ext cx="798554" cy="7591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7CE53-0058-F1BB-E9C3-314CA8FC32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9133239" y="5101275"/>
                <a:ext cx="834181" cy="759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F8D1D9E-DCAE-AC94-6768-3FF211ED641F}"/>
                  </a:ext>
                </a:extLst>
              </p14:cNvPr>
              <p14:cNvContentPartPr/>
              <p14:nvPr/>
            </p14:nvContentPartPr>
            <p14:xfrm>
              <a:off x="9913488" y="993617"/>
              <a:ext cx="31523" cy="4431106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F8D1D9E-DCAE-AC94-6768-3FF211ED64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95778" y="975618"/>
                <a:ext cx="66588" cy="4466745"/>
              </a:xfrm>
              <a:prstGeom prst="rect">
                <a:avLst/>
              </a:prstGeom>
            </p:spPr>
          </p:pic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60D403-F71B-12EC-C57F-B49891A6E134}"/>
              </a:ext>
            </a:extLst>
          </p:cNvPr>
          <p:cNvCxnSpPr>
            <a:cxnSpLocks/>
          </p:cNvCxnSpPr>
          <p:nvPr/>
        </p:nvCxnSpPr>
        <p:spPr>
          <a:xfrm flipH="1" flipV="1">
            <a:off x="9398808" y="937401"/>
            <a:ext cx="528984" cy="170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AADF4B-22FC-849F-5C08-CA0453799C79}"/>
              </a:ext>
            </a:extLst>
          </p:cNvPr>
          <p:cNvCxnSpPr>
            <a:cxnSpLocks/>
          </p:cNvCxnSpPr>
          <p:nvPr/>
        </p:nvCxnSpPr>
        <p:spPr>
          <a:xfrm flipH="1" flipV="1">
            <a:off x="6216471" y="1190346"/>
            <a:ext cx="846383" cy="136150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0163A3-7FC8-F439-8349-062A7BC473F8}"/>
              </a:ext>
            </a:extLst>
          </p:cNvPr>
          <p:cNvCxnSpPr>
            <a:cxnSpLocks/>
          </p:cNvCxnSpPr>
          <p:nvPr/>
        </p:nvCxnSpPr>
        <p:spPr>
          <a:xfrm>
            <a:off x="6213150" y="1190392"/>
            <a:ext cx="833717" cy="13517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5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D4BC7-384D-6B94-F9FA-F71A0D087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B75852F-2309-67CC-5176-6072D59C8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8469"/>
              </p:ext>
            </p:extLst>
          </p:nvPr>
        </p:nvGraphicFramePr>
        <p:xfrm>
          <a:off x="3998590" y="3889504"/>
          <a:ext cx="2032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latin typeface="Times New Roman"/>
                          <a:cs typeface="Times New Roman"/>
                        </a:rPr>
                        <a:t>MaMuaGiai</a:t>
                      </a:r>
                      <a:endParaRPr lang="en-US" sz="1800" u="sng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TenMuaGiai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NgayBatDau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NgayKetThuc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MaGiaiDau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76A8EB4-27E5-096A-EC27-5E150C99CE3F}"/>
              </a:ext>
            </a:extLst>
          </p:cNvPr>
          <p:cNvGraphicFramePr>
            <a:graphicFrameLocks noGrp="1"/>
          </p:cNvGraphicFramePr>
          <p:nvPr/>
        </p:nvGraphicFramePr>
        <p:xfrm>
          <a:off x="10412323" y="440909"/>
          <a:ext cx="231648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CAUTHU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MaCauThu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NgaySinh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QuocTich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LoaiCauThu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ViTri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ChieuCao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CanNang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SoAo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TieuSu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AnhCauThu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72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D93A4D9-3DB2-809D-EF88-F39B53A1A25C}"/>
              </a:ext>
            </a:extLst>
          </p:cNvPr>
          <p:cNvGraphicFramePr>
            <a:graphicFrameLocks noGrp="1"/>
          </p:cNvGraphicFramePr>
          <p:nvPr/>
        </p:nvGraphicFramePr>
        <p:xfrm>
          <a:off x="7097473" y="441804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DOIBONG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MaDoiBong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CoQuanChuQuan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ThanhPhoTrucThuoc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MaSan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HLV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ThongTin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DBCF77D-01FB-898D-1AED-507CA4EEBF27}"/>
              </a:ext>
            </a:extLst>
          </p:cNvPr>
          <p:cNvGraphicFramePr>
            <a:graphicFrameLocks noGrp="1"/>
          </p:cNvGraphicFramePr>
          <p:nvPr/>
        </p:nvGraphicFramePr>
        <p:xfrm>
          <a:off x="3834092" y="444790"/>
          <a:ext cx="2316480" cy="281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SANTHIDAU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MaSan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TenSan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DiaChiSan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SucChua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TieuChuan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2A406A-4A58-06EE-5976-8E14000FE97E}"/>
              </a:ext>
            </a:extLst>
          </p:cNvPr>
          <p:cNvGraphicFramePr>
            <a:graphicFrameLocks noGrp="1"/>
          </p:cNvGraphicFramePr>
          <p:nvPr/>
        </p:nvGraphicFramePr>
        <p:xfrm>
          <a:off x="6829411" y="4564411"/>
          <a:ext cx="23164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MG_DB_CT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MaMuaGiai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MaDoiBong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MaCauThu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A6C7AB-B1AF-1666-E4B6-03D43DF8D384}"/>
              </a:ext>
            </a:extLst>
          </p:cNvPr>
          <p:cNvCxnSpPr/>
          <p:nvPr/>
        </p:nvCxnSpPr>
        <p:spPr>
          <a:xfrm flipH="1" flipV="1">
            <a:off x="6042668" y="4396057"/>
            <a:ext cx="778793" cy="72422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CCF228-A5B8-F2D9-F93D-EB88ED68A4B6}"/>
              </a:ext>
            </a:extLst>
          </p:cNvPr>
          <p:cNvCxnSpPr>
            <a:cxnSpLocks/>
          </p:cNvCxnSpPr>
          <p:nvPr/>
        </p:nvCxnSpPr>
        <p:spPr>
          <a:xfrm flipV="1">
            <a:off x="9201284" y="972145"/>
            <a:ext cx="1161520" cy="492981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7CE53-0058-F1BB-E9C3-314CA8FC32A9}"/>
                  </a:ext>
                </a:extLst>
              </p14:cNvPr>
              <p14:cNvContentPartPr/>
              <p14:nvPr/>
            </p14:nvContentPartPr>
            <p14:xfrm flipV="1">
              <a:off x="9151233" y="5480825"/>
              <a:ext cx="798554" cy="7591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7CE53-0058-F1BB-E9C3-314CA8FC32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9133239" y="5101275"/>
                <a:ext cx="834181" cy="759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F8D1D9E-DCAE-AC94-6768-3FF211ED641F}"/>
                  </a:ext>
                </a:extLst>
              </p14:cNvPr>
              <p14:cNvContentPartPr/>
              <p14:nvPr/>
            </p14:nvContentPartPr>
            <p14:xfrm>
              <a:off x="9913488" y="993617"/>
              <a:ext cx="31523" cy="4431106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F8D1D9E-DCAE-AC94-6768-3FF211ED64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95778" y="975618"/>
                <a:ext cx="66588" cy="4466745"/>
              </a:xfrm>
              <a:prstGeom prst="rect">
                <a:avLst/>
              </a:prstGeom>
            </p:spPr>
          </p:pic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60D403-F71B-12EC-C57F-B49891A6E134}"/>
              </a:ext>
            </a:extLst>
          </p:cNvPr>
          <p:cNvCxnSpPr>
            <a:cxnSpLocks/>
          </p:cNvCxnSpPr>
          <p:nvPr/>
        </p:nvCxnSpPr>
        <p:spPr>
          <a:xfrm flipH="1" flipV="1">
            <a:off x="9398808" y="937401"/>
            <a:ext cx="528984" cy="170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AADF4B-22FC-849F-5C08-CA0453799C79}"/>
              </a:ext>
            </a:extLst>
          </p:cNvPr>
          <p:cNvCxnSpPr>
            <a:cxnSpLocks/>
          </p:cNvCxnSpPr>
          <p:nvPr/>
        </p:nvCxnSpPr>
        <p:spPr>
          <a:xfrm flipH="1" flipV="1">
            <a:off x="6216471" y="1190346"/>
            <a:ext cx="846383" cy="136150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0163A3-7FC8-F439-8349-062A7BC473F8}"/>
              </a:ext>
            </a:extLst>
          </p:cNvPr>
          <p:cNvCxnSpPr>
            <a:cxnSpLocks/>
          </p:cNvCxnSpPr>
          <p:nvPr/>
        </p:nvCxnSpPr>
        <p:spPr>
          <a:xfrm>
            <a:off x="6213150" y="1190392"/>
            <a:ext cx="833717" cy="13517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60B8641-FF2E-EC3A-1FB4-DA3D0A3553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275" y="6896841"/>
            <a:ext cx="9391650" cy="7562850"/>
          </a:xfrm>
          <a:prstGeom prst="rect">
            <a:avLst/>
          </a:prstGeom>
        </p:spPr>
      </p:pic>
      <p:pic>
        <p:nvPicPr>
          <p:cNvPr id="3" name="Picture 2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311340ED-3DA5-5B28-82C4-49FF9BA33E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7738" y="8109371"/>
            <a:ext cx="44862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0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38464-511A-68DF-E1C9-B7A7AB0CA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BB7373-5923-0B6B-E8CB-8AE070860BAC}"/>
              </a:ext>
            </a:extLst>
          </p:cNvPr>
          <p:cNvGraphicFramePr>
            <a:graphicFrameLocks noGrp="1"/>
          </p:cNvGraphicFramePr>
          <p:nvPr/>
        </p:nvGraphicFramePr>
        <p:xfrm>
          <a:off x="1438931" y="7594141"/>
          <a:ext cx="231648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DSTHEPHAT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SoThePhat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3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inhTrangThiDau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245965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EBFE12-39D0-A466-4E65-7ECA130E8B8B}"/>
              </a:ext>
            </a:extLst>
          </p:cNvPr>
          <p:cNvGraphicFramePr>
            <a:graphicFrameLocks noGrp="1"/>
          </p:cNvGraphicFramePr>
          <p:nvPr/>
        </p:nvGraphicFramePr>
        <p:xfrm>
          <a:off x="525802" y="5912408"/>
          <a:ext cx="23164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LOAITHEPHAT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MaLoaiThePhat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non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TenTheLoaiPhat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non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MoTa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991513F-0EB7-39CF-8259-D20589FC9542}"/>
              </a:ext>
            </a:extLst>
          </p:cNvPr>
          <p:cNvGraphicFramePr>
            <a:graphicFrameLocks noGrp="1"/>
          </p:cNvGraphicFramePr>
          <p:nvPr/>
        </p:nvGraphicFramePr>
        <p:xfrm>
          <a:off x="3998590" y="3889504"/>
          <a:ext cx="2032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NgayBatDau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NgayKetThuc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MaGiaiDau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3775E3B-EF07-F505-5402-B15DEB3DA991}"/>
              </a:ext>
            </a:extLst>
          </p:cNvPr>
          <p:cNvGraphicFramePr>
            <a:graphicFrameLocks noGrp="1"/>
          </p:cNvGraphicFramePr>
          <p:nvPr/>
        </p:nvGraphicFramePr>
        <p:xfrm>
          <a:off x="15510070" y="7561235"/>
          <a:ext cx="231648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VONGDAU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 err="1">
                          <a:solidFill>
                            <a:srgbClr val="FF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LuotDau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SoThuTu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8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NgayBatDau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661D1F-C7C6-868A-C9A0-EBFBB7E68E5C}"/>
              </a:ext>
            </a:extLst>
          </p:cNvPr>
          <p:cNvGraphicFramePr>
            <a:graphicFrameLocks noGrp="1"/>
          </p:cNvGraphicFramePr>
          <p:nvPr/>
        </p:nvGraphicFramePr>
        <p:xfrm>
          <a:off x="10412323" y="440909"/>
          <a:ext cx="231648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CAUTHU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MaCauThu</a:t>
                      </a:r>
                      <a:endParaRPr lang="en-US" sz="1800" b="0" kern="100" err="1">
                        <a:solidFill>
                          <a:srgbClr val="FF0000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NgaySinh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QuocTich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LoaiCauThu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ViTri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ChieuCao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CanNang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SoAo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TieuSu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AnhCauThu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72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C9BA1C1-4A13-F234-DA94-41588A5DBF7E}"/>
              </a:ext>
            </a:extLst>
          </p:cNvPr>
          <p:cNvGraphicFramePr>
            <a:graphicFrameLocks noGrp="1"/>
          </p:cNvGraphicFramePr>
          <p:nvPr/>
        </p:nvGraphicFramePr>
        <p:xfrm>
          <a:off x="7097473" y="441804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DOIBONG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CoQuanChuQuan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ThanhPhoTrucThuoc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HLV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ThongTin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F80954B-3B79-C96F-51AA-86C9E6A04E16}"/>
              </a:ext>
            </a:extLst>
          </p:cNvPr>
          <p:cNvGraphicFramePr>
            <a:graphicFrameLocks noGrp="1"/>
          </p:cNvGraphicFramePr>
          <p:nvPr/>
        </p:nvGraphicFramePr>
        <p:xfrm>
          <a:off x="5008607" y="8707762"/>
          <a:ext cx="2316480" cy="510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BANGXEPHANG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MaVongDau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MaDoiBong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SoTranThang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SoTranThua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SoBanThang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85487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SoBanThua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4339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HieuSo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0874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14619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D07F11D-8665-4417-09D8-72C97372224F}"/>
              </a:ext>
            </a:extLst>
          </p:cNvPr>
          <p:cNvGraphicFramePr>
            <a:graphicFrameLocks noGrp="1"/>
          </p:cNvGraphicFramePr>
          <p:nvPr/>
        </p:nvGraphicFramePr>
        <p:xfrm>
          <a:off x="1177545" y="10207412"/>
          <a:ext cx="231648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0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GioThiDau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09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38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59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629F399-6730-92FB-13F6-F50F7FDA7EB1}"/>
              </a:ext>
            </a:extLst>
          </p:cNvPr>
          <p:cNvGraphicFramePr>
            <a:graphicFrameLocks noGrp="1"/>
          </p:cNvGraphicFramePr>
          <p:nvPr/>
        </p:nvGraphicFramePr>
        <p:xfrm>
          <a:off x="4442206" y="12300795"/>
          <a:ext cx="2032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BANTHANG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 err="1">
                          <a:solidFill>
                            <a:srgbClr val="FF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MaBanThang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35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MaLoaiBanThang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ThoiDiem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22F6E3B-7CE7-E112-E995-FB9228EBF9E5}"/>
              </a:ext>
            </a:extLst>
          </p:cNvPr>
          <p:cNvGraphicFramePr>
            <a:graphicFrameLocks noGrp="1"/>
          </p:cNvGraphicFramePr>
          <p:nvPr/>
        </p:nvGraphicFramePr>
        <p:xfrm>
          <a:off x="6876034" y="12904467"/>
          <a:ext cx="2316480" cy="1901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LOAIBANTHANG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err="1">
                          <a:solidFill>
                            <a:srgbClr val="FF0000"/>
                          </a:solidFill>
                          <a:latin typeface="+mn-lt"/>
                        </a:rPr>
                        <a:t>MaLoaiBanThang</a:t>
                      </a:r>
                      <a:endParaRPr lang="en-US" sz="1800" b="0" u="sng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TenLoaiBanThang</a:t>
                      </a:r>
                      <a:endParaRPr lang="en-US" sz="1800" kern="100"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MoTa</a:t>
                      </a:r>
                      <a:endParaRPr lang="en-US" sz="1800" kern="100"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01E5640-978F-9518-42F3-8DA7C76CE5E4}"/>
              </a:ext>
            </a:extLst>
          </p:cNvPr>
          <p:cNvGraphicFramePr>
            <a:graphicFrameLocks noGrp="1"/>
          </p:cNvGraphicFramePr>
          <p:nvPr/>
        </p:nvGraphicFramePr>
        <p:xfrm>
          <a:off x="6876034" y="10708638"/>
          <a:ext cx="231648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VUAPHALUOI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SoTran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SoBanThang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3400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1904ADE-C51B-0553-1F82-AB3DEE44AEB8}"/>
              </a:ext>
            </a:extLst>
          </p:cNvPr>
          <p:cNvGraphicFramePr>
            <a:graphicFrameLocks noGrp="1"/>
          </p:cNvGraphicFramePr>
          <p:nvPr/>
        </p:nvGraphicFramePr>
        <p:xfrm>
          <a:off x="3834092" y="444790"/>
          <a:ext cx="2316480" cy="281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SANTHIDAU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DiaChiSan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SucChua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TieuChuan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9CD777-F8E4-B630-17A7-4DC9D04F8431}"/>
              </a:ext>
            </a:extLst>
          </p:cNvPr>
          <p:cNvGraphicFramePr>
            <a:graphicFrameLocks noGrp="1"/>
          </p:cNvGraphicFramePr>
          <p:nvPr/>
        </p:nvGraphicFramePr>
        <p:xfrm>
          <a:off x="7099772" y="4564411"/>
          <a:ext cx="23164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MG_DB_CT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MaMuaGiai</a:t>
                      </a:r>
                      <a:endParaRPr lang="en-US" sz="1800" b="0" kern="100" err="1">
                        <a:solidFill>
                          <a:srgbClr val="FF0000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MaDoiBong</a:t>
                      </a:r>
                      <a:endParaRPr lang="en-US" sz="1800" b="0" kern="100" err="1">
                        <a:solidFill>
                          <a:srgbClr val="FF0000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MaCauThu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5CD2288-EAF5-D6DE-3B34-B02E53E1EC36}"/>
              </a:ext>
            </a:extLst>
          </p:cNvPr>
          <p:cNvGraphicFramePr>
            <a:graphicFrameLocks noGrp="1"/>
          </p:cNvGraphicFramePr>
          <p:nvPr/>
        </p:nvGraphicFramePr>
        <p:xfrm>
          <a:off x="16663923" y="5017516"/>
          <a:ext cx="2316480" cy="3273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THEPHAT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MaThePhat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MaLoaiThePhat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ThoiGian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LyDo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1F3398-59CF-2F7B-415D-DBA738AABB4C}"/>
              </a:ext>
            </a:extLst>
          </p:cNvPr>
          <p:cNvGraphicFramePr>
            <a:graphicFrameLocks noGrp="1"/>
          </p:cNvGraphicFramePr>
          <p:nvPr/>
        </p:nvGraphicFramePr>
        <p:xfrm>
          <a:off x="10417557" y="12483252"/>
          <a:ext cx="2316480" cy="286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UUTIEN_XEPHANG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MaUT</a:t>
                      </a:r>
                      <a:endParaRPr lang="vi-VN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HieuSo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DoiDau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SoThePhat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SoBanThang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TenDoiBong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17FC62-3AD6-ACF7-DA7D-465F5027136E}"/>
              </a:ext>
            </a:extLst>
          </p:cNvPr>
          <p:cNvGraphicFramePr>
            <a:graphicFrameLocks noGrp="1"/>
          </p:cNvGraphicFramePr>
          <p:nvPr/>
        </p:nvGraphicFramePr>
        <p:xfrm>
          <a:off x="9869282" y="8850903"/>
          <a:ext cx="2316480" cy="3730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BIENNHAN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MaLePhi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SoTien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NgayBatDau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NgayHetHan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NgayThanhToan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TinhTrang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97468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EF21A1-E398-5D0F-62F9-2F3F21E211B0}"/>
              </a:ext>
            </a:extLst>
          </p:cNvPr>
          <p:cNvCxnSpPr/>
          <p:nvPr/>
        </p:nvCxnSpPr>
        <p:spPr>
          <a:xfrm>
            <a:off x="6077969" y="4627841"/>
            <a:ext cx="988209" cy="55033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3CD968DE-A577-DBBE-B32E-6DF3ABD03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1096" y="9464482"/>
            <a:ext cx="3981450" cy="5838825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6E17A5EB-B2DA-564E-5A6C-58769981A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944" y="14564199"/>
            <a:ext cx="9391650" cy="67246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F33F2D-0A22-4778-DA63-5D1D9F9CDD70}"/>
              </a:ext>
            </a:extLst>
          </p:cNvPr>
          <p:cNvCxnSpPr>
            <a:cxnSpLocks/>
          </p:cNvCxnSpPr>
          <p:nvPr/>
        </p:nvCxnSpPr>
        <p:spPr>
          <a:xfrm flipH="1">
            <a:off x="9476018" y="959529"/>
            <a:ext cx="805779" cy="494159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5D0EF3-5455-BAF4-6E72-3DCA57EE1FB0}"/>
                  </a:ext>
                </a:extLst>
              </p14:cNvPr>
              <p14:cNvContentPartPr/>
              <p14:nvPr/>
            </p14:nvContentPartPr>
            <p14:xfrm>
              <a:off x="3083460" y="5649720"/>
              <a:ext cx="486360" cy="1101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5D0EF3-5455-BAF4-6E72-3DCA57EE1F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0460" y="5586741"/>
                <a:ext cx="612000" cy="1227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64E6443-5293-4536-7379-341A260797F4}"/>
                  </a:ext>
                </a:extLst>
              </p14:cNvPr>
              <p14:cNvContentPartPr/>
              <p14:nvPr/>
            </p14:nvContentPartPr>
            <p14:xfrm>
              <a:off x="3454260" y="5474760"/>
              <a:ext cx="1056600" cy="1258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64E6443-5293-4536-7379-341A260797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91260" y="5411760"/>
                <a:ext cx="1182240" cy="138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1A83F453-9B93-22E5-BB4B-5CD73609F114}"/>
              </a:ext>
            </a:extLst>
          </p:cNvPr>
          <p:cNvGrpSpPr/>
          <p:nvPr/>
        </p:nvGrpSpPr>
        <p:grpSpPr>
          <a:xfrm>
            <a:off x="4570620" y="5730360"/>
            <a:ext cx="1300680" cy="1223280"/>
            <a:chOff x="4570620" y="5730360"/>
            <a:chExt cx="1300680" cy="1223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4AB3C05-7536-DECE-60B5-7D96C8D2A326}"/>
                    </a:ext>
                  </a:extLst>
                </p14:cNvPr>
                <p14:cNvContentPartPr/>
                <p14:nvPr/>
              </p14:nvContentPartPr>
              <p14:xfrm>
                <a:off x="4570620" y="6248040"/>
                <a:ext cx="986040" cy="705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4AB3C05-7536-DECE-60B5-7D96C8D2A32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07597" y="6185072"/>
                  <a:ext cx="1111726" cy="831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9430C29-1ADC-6447-8E60-8538479341AE}"/>
                    </a:ext>
                  </a:extLst>
                </p14:cNvPr>
                <p14:cNvContentPartPr/>
                <p14:nvPr/>
              </p14:nvContentPartPr>
              <p14:xfrm>
                <a:off x="5181900" y="5730360"/>
                <a:ext cx="689400" cy="226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9430C29-1ADC-6447-8E60-8538479341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18900" y="5667360"/>
                  <a:ext cx="815040" cy="35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2C780A-77B0-6BAF-2326-02BBCE9532A7}"/>
              </a:ext>
            </a:extLst>
          </p:cNvPr>
          <p:cNvGrpSpPr/>
          <p:nvPr/>
        </p:nvGrpSpPr>
        <p:grpSpPr>
          <a:xfrm>
            <a:off x="6806940" y="5611560"/>
            <a:ext cx="612360" cy="1110240"/>
            <a:chOff x="6806940" y="5611560"/>
            <a:chExt cx="612360" cy="1110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C09FC5-2B2A-DE13-C77D-1C4793CB1EAA}"/>
                    </a:ext>
                  </a:extLst>
                </p14:cNvPr>
                <p14:cNvContentPartPr/>
                <p14:nvPr/>
              </p14:nvContentPartPr>
              <p14:xfrm>
                <a:off x="6834300" y="5611560"/>
                <a:ext cx="585000" cy="1110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C09FC5-2B2A-DE13-C77D-1C4793CB1E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71300" y="5548560"/>
                  <a:ext cx="710640" cy="12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D741BE0-1CF2-994B-E73E-7BC8B30FE758}"/>
                    </a:ext>
                  </a:extLst>
                </p14:cNvPr>
                <p14:cNvContentPartPr/>
                <p14:nvPr/>
              </p14:nvContentPartPr>
              <p14:xfrm>
                <a:off x="6806940" y="6273960"/>
                <a:ext cx="303120" cy="12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D741BE0-1CF2-994B-E73E-7BC8B30FE7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3940" y="6212663"/>
                  <a:ext cx="428760" cy="1352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FE0E0A5-5FD1-2E3B-59AD-D98AB0A5E05B}"/>
              </a:ext>
            </a:extLst>
          </p:cNvPr>
          <p:cNvGrpSpPr/>
          <p:nvPr/>
        </p:nvGrpSpPr>
        <p:grpSpPr>
          <a:xfrm>
            <a:off x="7771740" y="5345520"/>
            <a:ext cx="780480" cy="1501200"/>
            <a:chOff x="7771740" y="5345520"/>
            <a:chExt cx="780480" cy="1501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9E30402-8167-D9D4-468A-5E6206BB364E}"/>
                    </a:ext>
                  </a:extLst>
                </p14:cNvPr>
                <p14:cNvContentPartPr/>
                <p14:nvPr/>
              </p14:nvContentPartPr>
              <p14:xfrm>
                <a:off x="7771740" y="6298440"/>
                <a:ext cx="780480" cy="548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9E30402-8167-D9D4-468A-5E6206BB36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08740" y="6235440"/>
                  <a:ext cx="90612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54BD569-A56F-B3C1-3159-B9F3ED34B06A}"/>
                    </a:ext>
                  </a:extLst>
                </p14:cNvPr>
                <p14:cNvContentPartPr/>
                <p14:nvPr/>
              </p14:nvContentPartPr>
              <p14:xfrm>
                <a:off x="8016180" y="5345520"/>
                <a:ext cx="240120" cy="627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54BD569-A56F-B3C1-3159-B9F3ED34B06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53180" y="5282556"/>
                  <a:ext cx="365760" cy="7526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2EA7DCB-AC24-CAE0-86A2-0B29AE10534C}"/>
              </a:ext>
            </a:extLst>
          </p:cNvPr>
          <p:cNvGrpSpPr/>
          <p:nvPr/>
        </p:nvGrpSpPr>
        <p:grpSpPr>
          <a:xfrm>
            <a:off x="9042180" y="6105480"/>
            <a:ext cx="801720" cy="817560"/>
            <a:chOff x="9042180" y="6105480"/>
            <a:chExt cx="801720" cy="817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9E05FD3-B7D3-71A2-C576-1B70B60DB137}"/>
                    </a:ext>
                  </a:extLst>
                </p14:cNvPr>
                <p14:cNvContentPartPr/>
                <p14:nvPr/>
              </p14:nvContentPartPr>
              <p14:xfrm>
                <a:off x="9499740" y="629916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9E05FD3-B7D3-71A2-C576-1B70B60DB1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36740" y="62361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EDA6EED-FD2F-B734-7B13-0D410FD35632}"/>
                    </a:ext>
                  </a:extLst>
                </p14:cNvPr>
                <p14:cNvContentPartPr/>
                <p14:nvPr/>
              </p14:nvContentPartPr>
              <p14:xfrm>
                <a:off x="9042180" y="6105480"/>
                <a:ext cx="801720" cy="81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EDA6EED-FD2F-B734-7B13-0D410FD356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79180" y="6042480"/>
                  <a:ext cx="927360" cy="9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40CE32C-EDE0-E763-EA27-DD0CDA708436}"/>
                  </a:ext>
                </a:extLst>
              </p14:cNvPr>
              <p14:cNvContentPartPr/>
              <p14:nvPr/>
            </p14:nvContentPartPr>
            <p14:xfrm>
              <a:off x="7268268" y="7431966"/>
              <a:ext cx="124523" cy="962723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40CE32C-EDE0-E763-EA27-DD0CDA70843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50325" y="7413971"/>
                <a:ext cx="160050" cy="998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77EB243-9D5D-121F-3DBE-76DFC24F24E5}"/>
                  </a:ext>
                </a:extLst>
              </p14:cNvPr>
              <p14:cNvContentPartPr/>
              <p14:nvPr/>
            </p14:nvContentPartPr>
            <p14:xfrm>
              <a:off x="7220134" y="7465544"/>
              <a:ext cx="662127" cy="785605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77EB243-9D5D-121F-3DBE-76DFC24F24E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02141" y="7447550"/>
                <a:ext cx="697752" cy="821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4A6E157-546D-6920-F973-BD9AEBE8F44F}"/>
                  </a:ext>
                </a:extLst>
              </p14:cNvPr>
              <p14:cNvContentPartPr/>
              <p14:nvPr/>
            </p14:nvContentPartPr>
            <p14:xfrm>
              <a:off x="7896464" y="7935639"/>
              <a:ext cx="402079" cy="307902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4A6E157-546D-6920-F973-BD9AEBE8F4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78482" y="7917654"/>
                <a:ext cx="437683" cy="343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A2CA311-73D6-E4F3-7ECF-039933C6C818}"/>
                  </a:ext>
                </a:extLst>
              </p14:cNvPr>
              <p14:cNvContentPartPr/>
              <p14:nvPr/>
            </p14:nvContentPartPr>
            <p14:xfrm>
              <a:off x="7963621" y="7893194"/>
              <a:ext cx="13990" cy="1399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A2CA311-73D6-E4F3-7ECF-039933C6C81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64121" y="7866290"/>
                <a:ext cx="1399000" cy="67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521ACE1-099E-061B-06CE-367F96614EA9}"/>
                  </a:ext>
                </a:extLst>
              </p14:cNvPr>
              <p14:cNvContentPartPr/>
              <p14:nvPr/>
            </p14:nvContentPartPr>
            <p14:xfrm>
              <a:off x="8204414" y="7902076"/>
              <a:ext cx="363723" cy="329702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521ACE1-099E-061B-06CE-367F96614EA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86426" y="7884099"/>
                <a:ext cx="399340" cy="365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C58CCE2-71FD-1E60-536B-6BE3C34632CC}"/>
                  </a:ext>
                </a:extLst>
              </p14:cNvPr>
              <p14:cNvContentPartPr/>
              <p14:nvPr/>
            </p14:nvContentPartPr>
            <p14:xfrm>
              <a:off x="8579220" y="7879675"/>
              <a:ext cx="538191" cy="595736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C58CCE2-71FD-1E60-536B-6BE3C34632C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61232" y="7861677"/>
                <a:ext cx="573807" cy="631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210247B-042C-545F-F869-00B543F29A0F}"/>
                  </a:ext>
                </a:extLst>
              </p14:cNvPr>
              <p14:cNvContentPartPr/>
              <p14:nvPr/>
            </p14:nvContentPartPr>
            <p14:xfrm>
              <a:off x="8153897" y="7475796"/>
              <a:ext cx="192380" cy="376521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210247B-042C-545F-F869-00B543F29A0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35918" y="7457815"/>
                <a:ext cx="227979" cy="412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B097065-ED2C-74C0-5A71-460AF7E620AE}"/>
                  </a:ext>
                </a:extLst>
              </p14:cNvPr>
              <p14:cNvContentPartPr/>
              <p14:nvPr/>
            </p14:nvContentPartPr>
            <p14:xfrm>
              <a:off x="8438333" y="7241691"/>
              <a:ext cx="297585" cy="2755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B097065-ED2C-74C0-5A71-460AF7E620A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420363" y="7223726"/>
                <a:ext cx="333166" cy="311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9A29A63-7BCB-53BD-7D9D-8BEE2BE9D2F7}"/>
                  </a:ext>
                </a:extLst>
              </p14:cNvPr>
              <p14:cNvContentPartPr/>
              <p14:nvPr/>
            </p14:nvContentPartPr>
            <p14:xfrm>
              <a:off x="9653722" y="7984923"/>
              <a:ext cx="535750" cy="404758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9A29A63-7BCB-53BD-7D9D-8BEE2BE9D2F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35732" y="7966934"/>
                <a:ext cx="571371" cy="440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57FB2E7-BC39-B23B-4B22-82197CD6ABBE}"/>
                  </a:ext>
                </a:extLst>
              </p14:cNvPr>
              <p14:cNvContentPartPr/>
              <p14:nvPr/>
            </p14:nvContentPartPr>
            <p14:xfrm>
              <a:off x="10296182" y="8047566"/>
              <a:ext cx="482237" cy="3416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57FB2E7-BC39-B23B-4B22-82197CD6ABB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78188" y="8029586"/>
                <a:ext cx="517865" cy="377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DB740CF-7F3F-A477-15BE-09F881CF3EBF}"/>
                  </a:ext>
                </a:extLst>
              </p14:cNvPr>
              <p14:cNvContentPartPr/>
              <p14:nvPr/>
            </p14:nvContentPartPr>
            <p14:xfrm>
              <a:off x="10817765" y="8056580"/>
              <a:ext cx="580880" cy="766428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DB740CF-7F3F-A477-15BE-09F881CF3EB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799781" y="8038589"/>
                <a:ext cx="616488" cy="802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1AC17AC-7F2B-F2C2-85C1-8EFBE6667167}"/>
                  </a:ext>
                </a:extLst>
              </p14:cNvPr>
              <p14:cNvContentPartPr/>
              <p14:nvPr/>
            </p14:nvContentPartPr>
            <p14:xfrm>
              <a:off x="10481983" y="7756556"/>
              <a:ext cx="43105" cy="1399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1AC17AC-7F2B-F2C2-85C1-8EFBE666716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64171" y="7057056"/>
                <a:ext cx="78373" cy="13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A334E7F-1DA1-28CF-7669-47A455227092}"/>
                  </a:ext>
                </a:extLst>
              </p14:cNvPr>
              <p14:cNvContentPartPr/>
              <p14:nvPr/>
            </p14:nvContentPartPr>
            <p14:xfrm>
              <a:off x="10414827" y="7722978"/>
              <a:ext cx="274920" cy="1399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A334E7F-1DA1-28CF-7669-47A45522709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396858" y="7023478"/>
                <a:ext cx="310498" cy="13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809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534</Words>
  <Application>Microsoft Office PowerPoint</Application>
  <PresentationFormat>Custom</PresentationFormat>
  <Paragraphs>501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Gad Kyu</dc:creator>
  <cp:lastModifiedBy>Gad Kyu</cp:lastModifiedBy>
  <cp:revision>2</cp:revision>
  <dcterms:created xsi:type="dcterms:W3CDTF">2024-11-06T09:40:00Z</dcterms:created>
  <dcterms:modified xsi:type="dcterms:W3CDTF">2024-11-11T11:11:07Z</dcterms:modified>
</cp:coreProperties>
</file>