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71" r:id="rId3"/>
    <p:sldId id="272" r:id="rId4"/>
    <p:sldId id="273" r:id="rId5"/>
    <p:sldId id="263" r:id="rId6"/>
    <p:sldId id="270" r:id="rId7"/>
    <p:sldId id="267" r:id="rId8"/>
    <p:sldId id="275" r:id="rId9"/>
    <p:sldId id="274" r:id="rId10"/>
    <p:sldId id="269" r:id="rId11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4C55A-1DFE-F5E9-7F36-F068BB1643F9}" v="101" dt="2024-11-08T06:26:26.052"/>
    <p1510:client id="{1B421B85-41CD-7025-AE07-7F647B8B77C4}" v="308" dt="2024-11-08T06:11:49.400"/>
    <p1510:client id="{27469629-6557-4CC0-A165-A533C3230705}" v="984" dt="2024-11-08T17:25:13.384"/>
    <p1510:client id="{28B74208-7583-45E2-9847-B1223FAA5E82}" v="346" dt="2024-11-08T06:30:26.185"/>
    <p1510:client id="{5966F209-FAB9-103B-89C4-3D5C4FE01748}" v="307" dt="2024-11-08T06:58:11.982"/>
    <p1510:client id="{B8D2DB64-1FB8-FDBD-29BA-E7116A73AE54}" v="1" dt="2024-11-08T06:01:2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" y="-1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0:14.470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0.959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21930.21094"/>
      <inkml:brushProperty name="anchorY" value="-10933.3584"/>
      <inkml:brushProperty name="scaleFactor" value="0.5"/>
    </inkml:brush>
  </inkml:definitions>
  <inkml:trace contextRef="#ctx0" brushRef="#br0">29 249 24575,'0'0'0,"0"-5"0,0-11 0,0-5 0,14-6 0,8 2 0,-1-2 0,5 5 0,10-1 0,2 5 0,-4-3 0,-1 5 0,-1 4 0,1 4 0,6 3 0,3 2 0,6 10 0,-7 7 0,-2 9 0,-9 5 0,-2-2 0,-7 1 0,-7 3 0,1 0 0,-3 3 0,-4 0 0,-2 2 0,-3 0 0,-2 1 0,0-1 0,-2 1 0,-6 0 0,-8-1 0,1 1 0,0-1 0,-4-7 0,-3 0 0,-5 0 0,4 1 0,-4-5 0,6 1 0,-2 2 0,-3 2 0,-2-5 0,3 1 0,6 2 0,-2 2 0,-1 2 0,2 2 0,-16 16 0,3 7 0,-3-5 0,7-4 0,0-4 0,-1-3 0,0-10 0,5-2 0,5-1 0,7 2 0,5 1 0,4 1 0,2 2 0,1 2 0,1 0 0,0 0 0,0 1 0,0-1 0,0 1 0,-15 7 0,-1-7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6.129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054.53125"/>
      <inkml:brushProperty name="anchorY" value="-11578.86719"/>
      <inkml:brushProperty name="scaleFactor" value="0.5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7.553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901.20313"/>
      <inkml:brushProperty name="anchorY" value="-12425.53418"/>
      <inkml:brushProperty name="scaleFactor" value="0.5"/>
    </inkml:brush>
  </inkml:definitions>
  <inkml:trace contextRef="#ctx0" brushRef="#br0">1271 538 24575,'0'0'0,"-6"0"0,-16 7 0,-14 8 0,-13 6 0,-3 6 0,-8 5 0,4 3 0,-4-6 0,-1 0 0,-4 8 0,-2 0 0,-8 3 0,-3-1 0,14-1 0,2 0 0,8 5 0,6-6 0,-1 5 0,3 7 0,3-1 0,3-2 0,1-9 0,10-2 0,7-4 0,1 0 0,0 1 0,3 8 0,5 0 0,4 1 0,4 0 0,9-2 0,9-1 0,2-1 0,6 6 0,11 0 0,-2 0 0,2 5 0,1-9 0,8-1 0,-7-3 0,1 6 0,-1 0 0,0-6 0,0-3 0,0 0 0,1-8 0,-1 1 0,2-6 0,13 2 0,8-5 0,14-5 0,5-3 0,3-3 0,-1-3 0,0-2 0,-3 0 0,-9-1 0,-8 0 0,-1-6 0,0-8 0,-3 0 0,-44 9 0,1 1 0,16-11 0,25-16 0,3-11 0,4-9 0,11-8 0,4-12 0,-4-5 0,-1-8 0,-8 13 0,-7 3 0,0 3 0,-12 0 0,-4 0 0,-11 6 0,-2-1 0,-7-1 0,-5 5 0,-6 5 0,-3 6 0,-10-10 0,1 46 0,1 0 0,-1-1 0,-10-18 0,-29-42 0,-34-33 0,-31-10 0,-27-20 0,-6 5 0,15 9 0,21 21 0,22 20 0,20 24 0,15 21 0,16 8 0,6 12 0,3 6 0,-1 5 0,-15 10 0,3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14303 3683 16383 0 0,'-11'0'0'0'0,"-3"26"0"0"0,-15 25 0 0 0,-3 15 0 0 0,4 11 0 0 0,7 8 0 0 0,-9-9 0 0 0,1-3 0 0 0,5 3 0 0 0,7 4 0 0 0,6-1 0 0 0,5 2 0 0 0,3 3 0 0 0,3 3 0 0 0,1 3 0 0 0,0-4 0 0 0,-15-16 0 0 0,-6-4 0 0 0,0 2 0 0 0,5 6 0 0 0,3 6 0 0 0,5 0 0 0 0,3 2 0 0 0,3 3 0 0 0,1 3 0 0 0,0 3 0 0 0,1 1 0 0 0,0-4 0 0 0,0-2 0 0 0,-1 1 0 0 0,1 2 0 0 0,-1 1 0 0 0,0-4 0 0 0,0-1 0 0 0,0-15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14252 3747 16383 0 0,'11'0'0'0'0,"19"0"0"0"0,20 0 0 0 0,18 0 0 0 0,13 0 0 0 0,3 0 0 0 0,4 0 0 0 0,2 0 0 0 0,2 0 0 0 0,-15 26 0 0 0,-21 20 0 0 0,-19 17 0 0 0,-42-1 0 0 0,-37-12 0 0 0,-11 1 0 0 0,-7-7 0 0 0,6 4 0 0 0,-2-5 0 0 0,-9-11 0 0 0,-9-11 0 0 0,-7-8 0 0 0,-1-7 0 0 0,-2-5 0 0 0,-3-1 0 0 0,-2-2 0 0 0,-2 0 0 0 0,14 16 0 0 0,47 5 0 0 0,45 1 0 0 0,34-5 0 0 0,21-4 0 0 0,14-3 0 0 0,8-5 0 0 0,5-1 0 0 0,2-2 0 0 0,-6 0 0 0 0,-3-1 0 0 0,-16 16 0 0 0,-21 16 0 0 0,-4 2 0 0 0,6-3 0 0 0,-7 8 0 0 0,-11 13 0 0 0,4 15 0 0 0,-5 11 0 0 0,7-7 0 0 0,7-15 0 0 0,-5-7 0 0 0,-10 4 0 0 0,-12 10 0 0 0,-9 9 0 0 0,9-6 0 0 0,17-15 0 0 0,0 0 0 0 0,-5 2 0 0 0,6-8 0 0 0,-3 5 0 0 0,-8 9 0 0 0,6-4 0 0 0,-3 4 0 0 0,4-8 0 0 0,-4 3 0 0 0,-9 9 0 0 0,-7 4 0 0 0,-28-8 0 0 0,-29-15 0 0 0,-22-15 0 0 0,-18-12 0 0 0,-10-8 0 0 0,0-6 0 0 0,-2-3 0 0 0,0-2 0 0 0,-1 0 0 0 0,0 1 0 0 0,5 0 0 0 0,2 0 0 0 0,-1 2 0 0 0,-1-1 0 0 0,-1 1 0 0 0,3 0 0 0 0,1 0 0 0 0,-1 0 0 0 0,-2 1 0 0 0,-2-1 0 0 0,-1 0 0 0 0,15 16 0 0 0,20 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15145 4636 16383 0 0,'0'26'0'0'0,"0"25"0"0"0,0 14 0 0 0,0 12 0 0 0,0 9 0 0 0,0 5 0 0 0,0 4 0 0 0,0 1 0 0 0,26-16 0 0 0,9-11 0 0 0,15-17 0 0 0,14-17 0 0 0,7-15 0 0 0,7-11 0 0 0,6-6 0 0 0,5-5 0 0 0,3-1 0 0 0,2 0 0 0 0,-5 0 0 0 0,-1 0 0 0 0,-16-19 0 0 0,-20-23 0 0 0,-3-4 0 0 0,-10-8 0 0 0,-11-12 0 0 0,-11 7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15272 4580 16383 0 0,'0'-11'0'0'0,"0"-3"0"0"0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15836 5007 16383 0 0,'26'0'0'0'0,"9"-10"0"0"0,14-4 0 0 0,15-16 0 0 0,-3-17 0 0 0,-2-2 0 0 0,-11-8 0 0 0,-14-10 0 0 0,-33 6 0 0 0,-33 13 0 0 0,-27 16 0 0 0,-19 12 0 0 0,3 37 0 0 0,0 15 0 0 0,11 18 0 0 0,17 16 0 0 0,17 8 0 0 0,13 7 0 0 0,9 5 0 0 0,7 5 0 0 0,29-14 0 0 0,11-4 0 0 0,13-14 0 0 0,15-2 0 0 0,12-10 0 0 0,2-13 0 0 0,4-13 0 0 0,3-9 0 0 0,2-7 0 0 0,-13 6 0 0 0,-5 1 0 0 0,-4-1 0 0 0,-13-24 0 0 0,-16-25 0 0 0,-15-23 0 0 0,-11-16 0 0 0,-8-11 0 0 0,-5-1 0 0 0,13-18 0 0 0,5-5 0 0 0,-1 15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16436 4530 16383 0 0,'0'21'0'0'0,"0"23"0"0"0,0 20 0 0 0,0 14 0 0 0,0 6 0 0 0,0 3 0 0 0,0 3 0 0 0,0 3 0 0 0,0-42 0 0 0,0-45 0 0 0,0-34 0 0 0,16-12 0 0 0,5-16 0 0 0,15 2 0 0 0,1-5 0 0 0,11 7 0 0 0,12-4 0 0 0,7 8 0 0 0,8 39 0 0 0,7 36 0 0 0,-10 25 0 0 0,-18 18 0 0 0,-18 15 0 0 0,-15 7 0 0 0,5-11 0 0 0,-2-4 0 0 0,-5 1 0 0 0,-6-2 0 0 0,-5 2 0 0 0,-4 3 0 0 0,-3 4 0 0 0,-1 3 0 0 0,15-2 0 0 0,5-1 0 0 0,-1 2 0 0 0,7-14 0 0 0,-1-4 0 0 0,11-13 0 0 0,-1-44 0 0 0,11-22 0 0 0,12-26 0 0 0,12-18 0 0 0,-5-15 0 0 0,-4 4 0 0 0,-11-3 0 0 0,-16-6 0 0 0,4 11 0 0 0,-5-1 0 0 0,7 10 0 0 0,13 0 0 0 0,-2 8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15632 3924 16383 0 0,'26'0'0'0'0,"20"-16"0"0"0,1-21 0 0 0,10-4 0 0 0,10 5 0 0 0,9 8 0 0 0,-7 36 0 0 0,-16 26 0 0 0,-17 40 0 0 0,-15 23 0 0 0,-10 11 0 0 0,-8 3 0 0 0,-4-7 0 0 0,-2-6 0 0 0,0-2 0 0 0,0-3 0 0 0,1-1 0 0 0,16-16 0 0 0,6-21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40:58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8541 6660 16383 0 0,'0'-14'0'0'0,"18"-4"0"0"0,20 0 0 0 0,3 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16996 3323 16383 0 0,'0'27'0'0'0,"-21"8"0"0"0,-23-2 0 0 0,-4 10 0 0 0,-10-3 0 0 0,6 8 0 0 0,-5-4 0 0 0,-9-10 0 0 0,8 0 0 0 0,2-5 0 0 0,11 7 0 0 0,-2-2 0 0 0,6 10 0 0 0,-6-4 0 0 0,6 8 0 0 0,-6-5 0 0 0,4 7 0 0 0,10 5 0 0 0,10-6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4996 16383 0 0,'0'16'0'0'0,"0"21"0"0"0,0 20 0 0 0,0 16 0 0 0,0 7 0 0 0,0 5 0 0 0,0 4 0 0 0,0 3 0 0 0,0 1 0 0 0,0-4 0 0 0,0-1 0 0 0,0-38 0 0 0,0-42 0 0 0,0-39 0 0 0,0-29 0 0 0,0-22 0 0 0,0-11 0 0 0,0-2 0 0 0,0 1 0 0 0,0-1 0 0 0,16 17 0 0 0,5 5 0 0 0,15 16 0 0 0,1 0 0 0 0,-5 1 0 0 0,2 9 0 0 0,-5-3 0 0 0,-7-9 0 0 0,9 5 0 0 0,14 13 0 0 0,0 39 0 0 0,-7 30 0 0 0,-11 27 0 0 0,-10 20 0 0 0,-7 12 0 0 0,-6 8 0 0 0,-4 4 0 0 0,-1-5 0 0 0,-1-3 0 0 0,0 0 0 0 0,0 0 0 0 0,17-16 0 0 0,5-4 0 0 0,0-41 0 0 0,-4-42 0 0 0,11-34 0 0 0,2-25 0 0 0,5-11 0 0 0,-2-8 0 0 0,9 11 0 0 0,-2 4 0 0 0,7 15 0 0 0,-3 1 0 0 0,6 11 0 0 0,-4 40 0 0 0,5 21 0 0 0,-6 24 0 0 0,-10 23 0 0 0,-11 10 0 0 0,-9 10 0 0 0,-7 7 0 0 0,-5 5 0 0 0,8-14 0 0 0,18-20 0 0 0,20-19 0 0 0,18-17 0 0 0,-3-39 0 0 0,5-31 0 0 0,6-9 0 0 0,-10 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20199 7493 16383 0 0,'-16'0'0'0'0,"-21"0"0"0"0,-15 0 0 0 0,2 21 0 0 0,-7 7 0 0 0,6 15 0 0 0,13 16 0 0 0,-5-3 0 0 0,7 6 0 0 0,8 2 0 0 0,10 7 0 0 0,-9 7 0 0 0,1 5 0 0 0,4 6 0 0 0,7 3 0 0 0,31-15 0 0 0,30-19 0 0 0,17-21 0 0 0,14-16 0 0 0,9-11 0 0 0,-9-34 0 0 0,-18-30 0 0 0,-19-20 0 0 0,-1 2 0 0 0,-7-3 0 0 0,-8 1 0 0 0,7 13 0 0 0,-2 38 0 0 0,-5 39 0 0 0,-8 33 0 0 0,5 7 0 0 0,-1 11 0 0 0,-5 9 0 0 0,-25-8 0 0 0,10-15 0 0 0,20-17 0 0 0,-29-15 0 0 0,7-11 0 0 0,21-6 0 0 0,-31-5 0 0 0,8-2 0 0 0,-16 0 0 0 0,16 0 0 0 0,25 0 0 0 0,-29 2 0 0 0,9 0 0 0 0,20 0 0 0 0,6-25 0 0 0,-1 17 0 0 0,11 11 0 0 0,-2-22 0 0 0,10-7 0 0 0,-3-15 0 0 0,8-1 0 0 0,-6-8 0 0 0,7 4 0 0 0,36 10 0 0 0,3-4 0 0 0,-13 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20669 7734 16383 0 0,'0'26'0'0'0,"0"20"0"0"0,0 17 0 0 0,0 15 0 0 0,0 9 0 0 0,0 6 0 0 0,16-13 0 0 0,21-20 0 0 0,15-20 0 0 0,14-17 0 0 0,-4-39 0 0 0,4-17 0 0 0,-10-18 0 0 0,1-1 0 0 0,8 9 0 0 0,2-5 0 0 0,-9-4 0 0 0,0 7 0 0 0,-8-6 0 0 0,2-9 0 0 0,-8-11 0 0 0,5-35 0 0 0,10 0 0 0 0,-5 40 0 0 0,-12 46 0 0 0,-13 43 0 0 0,-11 33 0 0 0,-9 23 0 0 0,-6 9 0 0 0,-4 5 0 0 0,-1 2 0 0 0,0 2 0 0 0,-1-1 0 0 0,1 0 0 0 0,1-6 0 0 0,0-2 0 0 0,1-1 0 0 0,0 1 0 0 0,0 1 0 0 0,0-3 0 0 0,0-1 0 0 0,0 1 0 0 0,0 1 0 0 0,0 3 0 0 0,0-4 0 0 0,0-1 0 0 0,0 1 0 0 0,-26-13 0 0 0,-9-5 0 0 0,-15-13 0 0 0,-14-15 0 0 0,-7-16 0 0 0,-7-11 0 0 0,10-34 0 0 0,16-30 0 0 0,1-6 0 0 0,9-4 0 0 0,12-7 0 0 0,38 7 0 0 0,27-1 0 0 0,9-6 0 0 0,11 8 0 0 0,14 15 0 0 0,-6-1 0 0 0,3 7 0 0 0,32 0 0 0 0,31-10 0 0 0,9 4 0 0 0,-18-6 0 0 0,-14 5 0 0 0,-25-5 0 0 0,-16 6 0 0 0,-18 11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20034 6943 16383 0 0,'27'0'0'0'0,"18"0"0"0"0,3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19907 6879 16383 0 0,'27'0'0'0'0,"24"0"0"0"0,19 0 0 0 0,9 0 0 0 0,6 0 0 0 0,5 0 0 0 0,3 0 0 0 0,2 0 0 0 0,0 0 0 0 0,-16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27.16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06729.17969"/>
      <inkml:brushProperty name="anchorY" value="1815.23816"/>
      <inkml:brushProperty name="scaleFactor" value="0.5"/>
    </inkml:brush>
  </inkml:definitions>
  <inkml:trace contextRef="#ctx0" brushRef="#br0">43 464 24575,'0'0'0,"0"6"0,0 9 0,14 35 0,0 27 0,8 27 0,-3 19 0,-3 5 0,2 8 0,-3 10 0,-4 16 0,-4 16 0,-3 0 0,-1 2 0,-3-8 0,0-7 0,-1-8 0,1-21 0,-1-19 0,0-25 0,1-14 0,0-9 0,0-12 0,0-8 0,0-27 0,0-41 0,0-53 0,0-48 0,-7-33 0,-14-28 0,-8-19 0,-5 3 0,3-4 0,6 10 0,8 13 0,6 13 0,6 10 0,3 7 0,2 5 0,1 17 0,0 8 0,1 16 0,-1 17 0,-1 18 0,1 13 0,6 17 0,8 7 0,-1 4 0,-1 0 0,4-2 0,5 6 0,3-2 0,5-2 0,9-3 0,10 5 0,8-1 0,0 5 0,4-2 0,2 5 0,-4 4 0,-5 4 0,1 4 0,9 3 0,4 1 0,17 9 0,10 0 0,6 8 0,-8-2 0,-20 5 0,-15-3 0,-53-12 0,0-1 0,0-1 0,0 1 0,0 1 0,0-1 0,5 6 0,-7-7 0,0 1 0,0 0 0,0 0 0,-1 1 0,1-1 0,-1 1 0,3 5 0,-4-5 0,0 0 0,0-1 0,0 1 0,0 0 0,-1 0 0,1 0 0,-1 0 0,0 6 0,-2-6 0,1 1 0,0 0 0,-1 0 0,1 0 0,-1 0 0,0-1 0,-4 7 0,2-2 0,-2 0 0,-13 17 0,13-18 0,-2 0 0,-15 13 0,-18 13 0,6-2 0,1 0 0,2-7 0,-1-7 0,7 1 0,7 2 0,0-3 0,4 3 0,-3 3 0,-2-4 0,1 3 0,-2 2 0,-4 4 0,-3-5 0,-3 2 0,5 1 0,5 2 0,1-5 0,-3-5 0,4 1 0,-2 2 0,3 3 0,-2 4 0,-3 3 0,-4-6 0,4 2 0,4 0 0,0-6 0,-3-4 0,-3 0 0,-4 3 0,4 4 0,-1-4 0,-2-4 0,-1-5 0,4 3 0,6-4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33.89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07877.83594"/>
      <inkml:brushProperty name="anchorY" value="247.03166"/>
      <inkml:brushProperty name="scaleFactor" value="0.5"/>
    </inkml:brush>
  </inkml:definitions>
  <inkml:trace contextRef="#ctx0" brushRef="#br0">1 2818 24575,'0'0'0,"12"-12"0,11-4 0,20-26 0,19-13 0,17-32 0,27-14 0,10-4 0,4-2 0,15-8 0,-16 6 0,-18 16 0,-21 15 0,-10 16 0,-14 5 0,-8 9 0,-15 5 0,-4 11 0,5 2 0,1 3 0,-6-2 0,0 0 0,0 4 0,2 6 0,-6 0 0,1-10 0,1-3 0,8-3 0,-4-3 0,2 0 0,-7 1 0,7 7 0,8-6 0,2-1 0,0-6 0,-7-2 0,-9 1 0,-3-19 0,-7-6 0,-5-6 0,-5-1 0,-4 7 0,-2 0 0,-1 10 0,-1 6 0,0 7 0,0 5 0,0 4 0,0 1 0,1 2 0,0 0 0,0 0 0,0 0 0,0 0 0,0-1 0,-7 0 0,0 0 0,0 0 0,-6 6 0,13 32 0,-1-3 0,1-1 0,-1 1 0,1-1 0,-1 1 0,1 0 0,-1-1 0,1 1 0,-1 0 0,0 0 0,1-1 0,-1 1 0,1 0 0,-1 0 0,0 0 0,1 0 0,-1 0 0,0 0 0,1 0 0,-1 0 0,0 0 0,1 0 0,-1 0 0,0 0 0,1 0 0,-1 0 0,1 1 0,-1-1 0,0 0 0,0 0 0,-1 1 0,1 0 0,-1 0 0,1 0 0,-1 0 0,1 0 0,0 0 0,-1 1 0,1-1 0,0 0 0,-2 3 0,-12 32 0,-3 21 0,-3 11 0,-11 15 0,-5 2 0,-3 0 0,7-9 0,1-4 0,0-10 0,8-8 0,6-8 0,-1-6 0,6-3 0,-4 5 0,3-1 0,3 7 0,-3 6 0,2-1 0,-5-3 0,-4 4 0,-5 3 0,3 4 0,-2 3 0,-2-3 0,4-6 0,6 1 0,-2-5 0,-3 3 0,4 3 0,-3 11 0,4 4 0,3 9 0,5 2 0,4-1 0,-5-2 0,2-10 0,2-10 0,1-2 0,1-6 0,2 0 0,2-3 0,-1-3 0,2-4 0,-1-3 0,0-1 0,1-3 0,-1 1 0,0-2 0,0 8 0,0-1 0,0 9 0,0-2 0,0-2 0,0 5 0,-7-10 0,-1-16 0,5-29 0,-1-6 0,5-27 0,16-28 0,9-11 0,0 0 0,3 13 0,3 3 0,1 9 0,-6 4 0,1 6 0,-7 4 0,1 1 0,2 2 0,3 7 0,3-7 0,2 0 0,2 5 0,-6 0 0,0 6 0,1 7 0,1-1 0,1 4 0,9 3 0,8-3 0,2 2 0,5-5 0,-2 3 0,-3 1 0,-4 4 0,-5-4 0,-2 2 0,-2 2 0,-1 2 0,-2 2 0,1 9 0,-1 1 0,1 1 0,-7 6 0,-7 6 0,-8 6 0,-5 4 0,-4 11 0,-4 9 0,0 1 0,-2 7 0,1 4 0,-7 4 0,-7 3 0,-1-6 0,3-5 0,3 0 0,-4 1 0,2-4 0,3-4 0,2-5 0,3 3 0,2-2 0,1-3 0,8-2 0,-6-37 0,1 1 0,0 0 0,0 0 0,5 8 0,15 17 0,-1-2 0,-3 2 0,3-7 0,2 2 0,3 1 0,-3 3 0,2-6 0,-6 3 0,3-6 0,2-5 0,4-6 0,2-3 0,9-4 0,3-1 0,0-2 0,0 1 0,-2-2 0,-2-6 0,0 0 0,-9-7 0,-8-5 0,0 1 0,1 3 0,-5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0.715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1658.83594"/>
      <inkml:brushProperty name="anchorY" value="-1175.79932"/>
      <inkml:brushProperty name="scaleFactor" value="0.5"/>
    </inkml:brush>
  </inkml:definitions>
  <inkml:trace contextRef="#ctx0" brushRef="#br0">1026 0 24575,'0'0'0,"-12"6"0,-18 10 0,-27 6 0,-13 5 0,-7 5 0,3 3 0,8 1 0,8 0 0,3-6 0,5 6 0,-2 0 0,10 1 0,-3 8 0,2-1 0,2 0 0,2-2 0,9-2 0,7-2 0,2-1 0,-1 6 0,5-1 0,-4 1 0,5-3 0,-3 7 0,3-2 0,3 6 0,5-2 0,3 5 0,2-3 0,3 3 0,0-2 0,8-11 0,0-4 0,7-10 0,-13-25 0,0 1 0,0-1 0,0 0 0,0 0 0,0 0 0,1-1 0,2 3 0,21 7 0,18-6 0,-25-9 0,31-5 0,36-7 0,12 0 0,8 2 0,4-3 0,-13 3 0,-8 4 0,-7 2 0,-14 3 0,-11 3 0,-9 1 0,0 2 0,-4-8 0,5-7 0,-3 0 0,-1-13 0,4-4 0,-3-5 0,6-8 0,-2-9 0,-3-6 0,-4 1 0,-9-4 0,-3 6 0,-9 4 0,-7 6 0,-6 4 0,-4-3 0,-4 1 0,-1 2 0,-1 2 0,-1-6 0,1 2 0,0 0 0,-7 17 0,9 27 0,-1-1 0,-1 1 0,1-1 0,0 0 0,0 1 0,-1-1 0,1 0 0,-1 1 0,1-1 0,0 1 0,-1-1 0,1 0 0,-1 1 0,1-1 0,-1 1 0,1 0 0,-1-1 0,-1 0 0,1 4 0,-1-2 0,1 0 0,0 0 0,0 0 0,0 0 0,0 0 0,0 0 0,0 0 0,0 1 0,1-1 0,-1 0 0,0 0 0,0 3 0,-19 50 0,-6 31 0,-4 26 0,-3 10 0,-3 25 0,0 6 0,7 11 0,0-8 0,7-2 0,6-13 0,6-24 0,5-24 0,3-21 0,3-63 0,-1 1 0,2-1 0,2 13 0,-4-18 0,1-1 0,0 0 0,0 1 0,0-1 0,0 0 0,0 0 0,0 0 0,1 0 0,-1 0 0,4 3 0,-4-3 0,0 0 0,1-1 0,-1 0 0,1 0 0,-1 0 0,1 0 0,-1 0 0,1 0 0,0-1 0,0 1 0,-1 0 0,3 0 0,25 3 0,18-12 0,38-10 0,37-8 0,35-5 0,18-4 0,19-1 0,-18-1 0,-22-1 0,-32 8 0,-114 26 0,3 1 0,0-2 0,0 0 0,12-7 0,-18 12 0,-3-2 0,1 1 0,-1 0 0,0-1 0,1 1 0,-1-1 0,0 0 0,0 0 0,0 0 0,0 0 0,1-3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1.367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4217.83594"/>
      <inkml:brushProperty name="anchorY" value="-3672.61084"/>
      <inkml:brushProperty name="scaleFactor" value="0.5"/>
    </inkml:brush>
  </inkml:definitions>
  <inkml:trace contextRef="#ctx0" brushRef="#br0">0 628 24575,'0'0'0,"12"0"0,11 0 0,34 0 0,61-21 0,68-29 0,62-22 0,27-11 0,5-11-1147,-36 1 328,-51 16-164,-58 13 0,-44 19 0,-39 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0.874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9304.65625"/>
      <inkml:brushProperty name="anchorY" value="-6637.23193"/>
      <inkml:brushProperty name="scaleFactor" value="0.5"/>
    </inkml:brush>
  </inkml:definitions>
  <inkml:trace contextRef="#ctx0" brushRef="#br0">348 464 24575,'0'0'0,"0"24"0,0 51 0,0 19 0,0 9 0,0 28 0,0 16 0,0 16 0,0 1 0,-7 0 0,-1-13 0,1-5 0,1-26 0,2-24 0,1-15 0,1-18 0,2-13 0,0-1 0,0-5 0,0 3 0,0-1 0,1-3 0,-1-1 0,0 4 0,0-1 0,0-16 0,0-16 0,0-38 0,0-42 0,0-46 0,0-25 0,0-14 0,0-13 0,0-15 0,0 10 0,7 6 0,1 7 0,-1 0 0,6 12 0,-1 10 0,5 17 0,-2 16 0,-3 5 0,3 18 0,-2 13 0,5 12 0,-3 10 0,3-1 0,-2 2 0,3 10 0,4 9 0,4 8 0,-4 0 0,-5-1 0,2 2 0,2-5 0,4 5 0,-4-5 0,3 4 0,1 3 0,3 4 0,3 4 0,1 2 0,8 2 0,-36 5 0,1-2 0,-1 0 0,1 0 0,-1 0 0,0 1 0,5 3 0,-2 0 0,0 0 0,0 0 0,11 13 0,30 32 0,-33-26 0,16 26 0,20 39 0,-1 11 0,-4 13 0,-10 17 0,-3 9 0,-3 12 0,7 10 0,0-8 0,8-2 0,-6-11 0,-2-11 0,-2-16 0,-8-15 0,-8-19 0,-7-16 0,-6-6 0,-4-9 0,-3-6 0,-1 4 0,-1 3 0,-6-1 0,-1 6 0,-13 3 0,15-46 0,-1 2 0,-12 16 0,9-17 0,0 0 0,-14 13 0,9-14 0,0 0 0,-17 10 0,-39 21 0,-5-3 0,-8-4 0,7-7 0,-5 5 0,-18 8 0,-13 0 0,-13 16 0,-1-9 0,-5-1 0,-3-12 0,20-10 0,19-10 0,35-8 0,38-4 0,22-7 0,8-2 0,18-17 0,5-10 0,-2-4 0,-5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2.35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8219.24219"/>
      <inkml:brushProperty name="anchorY" value="-8279.86621"/>
      <inkml:brushProperty name="scaleFactor" value="0.5"/>
    </inkml:brush>
  </inkml:definitions>
  <inkml:trace contextRef="#ctx0" brushRef="#br0">0 0 24575,'0'0'0,"24"0"0,17 0 0,9 0 0,3 0 0,-1 0 0,-4 0 0,-3 0 0,-4 0 0,-2 0 0,-3 0 0,0 0 0,-1 0 0,-1 0 0,-6 7 0,-1 0 0,0 0 0,2-1 0,2-2 0,2-1 0,1-2 0,0 0 0,2-1 0,-8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8.245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19906.82813"/>
      <inkml:brushProperty name="anchorY" value="-9161.73047"/>
      <inkml:brushProperty name="scaleFactor" value="0.5"/>
    </inkml:brush>
  </inkml:definitions>
  <inkml:trace contextRef="#ctx0" brushRef="#br0">990 108 24575,'0'0'0,"0"-6"0,-7-2 0,-8 0 0,1-4 0,-14 0 0,-11 2 0,-18 3 0,-2-5 0,-7 2 0,-9 1 0,-3 3 0,7 2 0,1 2 0,8 1 0,1 0 0,7 9 0,5 0 0,13 6 0,33-12 0,0 0 0,0 0 0,0 0 0,0 1 0,0-1 0,-4 6 0,-16 18 0,8 4 0,5 3 0,5 9 0,-5-5 0,3-1 0,0-1 0,2 7 0,-5 7 0,1 7 0,1-1 0,2 4 0,1-4 0,3 3 0,1-4 0,0 2 0,1-4 0,1-4 0,6-5 0,1-3 0,0-2 0,5-9 0,5-9 0,6-7 0,12-6 0,18-4 0,10-10 0,6-8 0,11-8 0,1-6 0,-7-4 0,-9-2 0,-3 5 0,-15 0 0,-14 1 0,-5 5 0,-10 0 0,-7-2 0,-6-2 0,-3-3 0,3 5 0,0-7 0,7-2 0,-1-9 0,-2-1 0,-2 1 0,-3 1 0,5 9 0,-1 3 0,-2 1 0,-1 0 0,-3-1 0,0-1 0,-2 12 0,0 22 0,-1-2 0,0 0 0,0-1 0,0 1 0,0 0 0,0 0 0,0 0 0,0 0 0,0 0 0,0 0 0,0-1 0,0 1 0,0 0 0,0 0 0,1 0 0,-1 0 0,0 0 0,0 0 0,0 0 0,0 0 0,0 0 0,0 0 0,1-1 0,-1 1 0,0 0 0,0 0 0,0 0 0,0 0 0,0 0 0,0 0 0,1 0 0,-1 0 0,0 0 0,0 0 0,0 0 0,0 0 0,0 0 0,1 0 0,-1 0 0,0 0 0,0 0 0,0 0 0,0 1 0,0-1 0,0 0 0,1 0 0,-1 0 0,0 0 0,0 0 0,0 0 0,0 0 0,0 0 0,0 0 0,0 0 0,0 1 0,1-1 0,-1 0 0,0 0 0,0 0 0,0 0 0,0 0 0,0 1 0,7 14 0,0 19 0,6 15 0,-1 10 0,-2 7 0,4 6 0,-2-6 0,-3-7 0,-1-7 0,-4-6 0,6-13 0,-2 4 0,-1-2 0,6 8 0,-1-1 0,4 1 0,-2-2 0,-2-1 0,-4-2 0,5 6 0,-3-1 0,6 0 0,4 5 0,6-2 0,4 6 0,9-2 0,-29-42 0,0 1 0,19 14 0,-18-17 0,0 1 0,1-1 0,11 4 0,-8-4 0,0-1 0,19 4 0,-6-5 0,26 2 0,-32-8 0,0 1 0,26-5 0,-18 1 0,34-11 0,27-13 0,-67 15 0,-2 2 0,26-19 0,34-29 0,-63 44 0,25-28 0,7-13 0,-42 45 0,-1-1 0,10-20 0,-12 22 0,-1 0 0,5-20 0,1-17 0,-7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3603-CF27-44F4-8FE6-AB2773545EF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63D1E-99F8-4C0C-BD5E-DD056BD3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3D1E-99F8-4C0C-BD5E-DD056BD3E6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B38BE-9215-DEC3-A998-82D7AF65D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54540-3EEB-7344-E3F5-06F1A2D23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D3365-A3D6-43BB-8EE6-5C0AD2286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D0D14-36AC-1E64-C53D-E51692378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3D1E-99F8-4C0C-BD5E-DD056BD3E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AF8E5-3DBF-4D26-AC73-C7F2F79DAD5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30.png"/><Relationship Id="rId7" Type="http://schemas.openxmlformats.org/officeDocument/2006/relationships/image" Target="../media/image100.png"/><Relationship Id="rId2" Type="http://schemas.openxmlformats.org/officeDocument/2006/relationships/image" Target="../media/image3.png"/><Relationship Id="rId16" Type="http://schemas.openxmlformats.org/officeDocument/2006/relationships/customXml" Target="../ink/ink9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5.png"/><Relationship Id="rId40" Type="http://schemas.openxmlformats.org/officeDocument/2006/relationships/customXml" Target="../ink/ink21.xml"/><Relationship Id="rId45" Type="http://schemas.openxmlformats.org/officeDocument/2006/relationships/image" Target="../media/image29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31.png"/><Relationship Id="rId10" Type="http://schemas.openxmlformats.org/officeDocument/2006/relationships/customXml" Target="../ink/ink6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3.xml"/><Relationship Id="rId4" Type="http://schemas.openxmlformats.org/officeDocument/2006/relationships/customXml" Target="../ink/ink3.xml"/><Relationship Id="rId9" Type="http://schemas.openxmlformats.org/officeDocument/2006/relationships/image" Target="../media/image1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0.png"/><Relationship Id="rId30" Type="http://schemas.openxmlformats.org/officeDocument/2006/relationships/customXml" Target="../ink/ink16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12" Type="http://schemas.openxmlformats.org/officeDocument/2006/relationships/customXml" Target="../ink/ink7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DB9F-93C5-B56A-A159-4FA11446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15980-4483-2411-BF85-78CDA4CB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2994"/>
              </p:ext>
            </p:extLst>
          </p:nvPr>
        </p:nvGraphicFramePr>
        <p:xfrm>
          <a:off x="895203" y="9809664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F4F6DF-A537-F66B-CE6E-56587452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79332"/>
              </p:ext>
            </p:extLst>
          </p:nvPr>
        </p:nvGraphicFramePr>
        <p:xfrm>
          <a:off x="15061841" y="11531794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55BCCD1-BE6E-A5E1-1C51-30016EE1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75955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C29B20C-80F0-D86D-CB92-5B8A3562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996"/>
              </p:ext>
            </p:extLst>
          </p:nvPr>
        </p:nvGraphicFramePr>
        <p:xfrm>
          <a:off x="10773234" y="488913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AB4B0-6836-8E25-988F-6D6B8E273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7639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EFF322-38FB-08D0-7F74-CFE0E6DD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3483"/>
              </p:ext>
            </p:extLst>
          </p:nvPr>
        </p:nvGraphicFramePr>
        <p:xfrm>
          <a:off x="7298513" y="38926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537368-F89D-457C-980A-DE178396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1813"/>
              </p:ext>
            </p:extLst>
          </p:nvPr>
        </p:nvGraphicFramePr>
        <p:xfrm>
          <a:off x="909679" y="4141524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u="sng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064157-5CF8-72A2-8A52-71DDD3F9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6872"/>
              </p:ext>
            </p:extLst>
          </p:nvPr>
        </p:nvGraphicFramePr>
        <p:xfrm>
          <a:off x="10766097" y="76190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E4D531-E247-3559-06B3-269435D0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6175"/>
              </p:ext>
            </p:extLst>
          </p:nvPr>
        </p:nvGraphicFramePr>
        <p:xfrm>
          <a:off x="7440753" y="7693836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7F7947-BC5E-46A5-0F47-432D203E4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44179"/>
              </p:ext>
            </p:extLst>
          </p:nvPr>
        </p:nvGraphicFramePr>
        <p:xfrm>
          <a:off x="10766096" y="115549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C99BF8-8060-4801-6C89-D95202D5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02587"/>
              </p:ext>
            </p:extLst>
          </p:nvPr>
        </p:nvGraphicFramePr>
        <p:xfrm>
          <a:off x="7414525" y="10678918"/>
          <a:ext cx="231648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2C2BBC-D321-1F09-44AB-641E5E3C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90071"/>
              </p:ext>
            </p:extLst>
          </p:nvPr>
        </p:nvGraphicFramePr>
        <p:xfrm>
          <a:off x="4825343" y="156232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A8BE2F-1032-B87E-13AA-8CF8BC98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48620"/>
              </p:ext>
            </p:extLst>
          </p:nvPr>
        </p:nvGraphicFramePr>
        <p:xfrm>
          <a:off x="3869324" y="7443849"/>
          <a:ext cx="2316480" cy="1433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MG_DB_CT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12AE672-E880-C1D1-0053-67AD4B7F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6502"/>
              </p:ext>
            </p:extLst>
          </p:nvPr>
        </p:nvGraphicFramePr>
        <p:xfrm>
          <a:off x="15061841" y="7822281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929973-838C-5BAC-6D99-FCF52620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2163"/>
              </p:ext>
            </p:extLst>
          </p:nvPr>
        </p:nvGraphicFramePr>
        <p:xfrm flipV="1">
          <a:off x="906569" y="2528146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CA59-4AC1-B3E1-C47A-02A692D78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6126"/>
              </p:ext>
            </p:extLst>
          </p:nvPr>
        </p:nvGraphicFramePr>
        <p:xfrm>
          <a:off x="10773234" y="1071335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B4C59FC-CE35-98C3-959A-F1221A835BA4}"/>
              </a:ext>
            </a:extLst>
          </p:cNvPr>
          <p:cNvCxnSpPr>
            <a:cxnSpLocks/>
            <a:stCxn id="11" idx="0"/>
            <a:endCxn id="19" idx="3"/>
          </p:cNvCxnSpPr>
          <p:nvPr/>
        </p:nvCxnSpPr>
        <p:spPr>
          <a:xfrm rot="16200000" flipV="1">
            <a:off x="7338132" y="2773983"/>
            <a:ext cx="922312" cy="1314930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E6D0E04-7E00-ED48-96C6-211A8E50A96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472753" y="8991776"/>
            <a:ext cx="1293343" cy="35139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E5CC693-D530-80A6-F700-6E19F0EF0E1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4904243" y="9000746"/>
            <a:ext cx="453329" cy="2066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CA376AE-9EC0-941D-20D1-D12BE721BB14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224917" y="7462000"/>
            <a:ext cx="463672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7AA7F9-1DDB-868B-D7CF-20B116A495FA}"/>
              </a:ext>
            </a:extLst>
          </p:cNvPr>
          <p:cNvCxnSpPr/>
          <p:nvPr/>
        </p:nvCxnSpPr>
        <p:spPr>
          <a:xfrm>
            <a:off x="3226159" y="4784836"/>
            <a:ext cx="40778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838F6D-F5E9-B0C2-36AF-BCFCB040D0F4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>
            <a:off x="16220081" y="11095426"/>
            <a:ext cx="0" cy="4363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DCE4544-9A91-FEB3-5C05-C9F2C27905F6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13082577" y="9458853"/>
            <a:ext cx="1979264" cy="143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79E0D507-25F2-67C2-9DF5-CD8EDD157021}"/>
              </a:ext>
            </a:extLst>
          </p:cNvPr>
          <p:cNvCxnSpPr>
            <a:cxnSpLocks/>
            <a:stCxn id="21" idx="1"/>
            <a:endCxn id="9" idx="2"/>
          </p:cNvCxnSpPr>
          <p:nvPr/>
        </p:nvCxnSpPr>
        <p:spPr>
          <a:xfrm rot="10800000" flipV="1">
            <a:off x="5234251" y="9458852"/>
            <a:ext cx="9827591" cy="4321981"/>
          </a:xfrm>
          <a:prstGeom prst="curvedConnector4">
            <a:avLst>
              <a:gd name="adj1" fmla="val 7665"/>
              <a:gd name="adj2" fmla="val 12962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3572234-EDC5-AF16-1F1C-6E5BFAB212A8}"/>
              </a:ext>
            </a:extLst>
          </p:cNvPr>
          <p:cNvCxnSpPr>
            <a:cxnSpLocks/>
          </p:cNvCxnSpPr>
          <p:nvPr/>
        </p:nvCxnSpPr>
        <p:spPr>
          <a:xfrm>
            <a:off x="3226159" y="7356390"/>
            <a:ext cx="75470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14:cNvPr>
              <p14:cNvContentPartPr/>
              <p14:nvPr/>
            </p14:nvContentPartPr>
            <p14:xfrm>
              <a:off x="1292315" y="240933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835" y="240285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635DD8-5AE2-1168-C548-F36400218DAB}"/>
              </a:ext>
            </a:extLst>
          </p:cNvPr>
          <p:cNvCxnSpPr/>
          <p:nvPr/>
        </p:nvCxnSpPr>
        <p:spPr>
          <a:xfrm>
            <a:off x="1875692" y="12034704"/>
            <a:ext cx="0" cy="332252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547A55-BD09-6FB8-13C1-299FD4C9CC8C}"/>
              </a:ext>
            </a:extLst>
          </p:cNvPr>
          <p:cNvCxnSpPr>
            <a:cxnSpLocks/>
          </p:cNvCxnSpPr>
          <p:nvPr/>
        </p:nvCxnSpPr>
        <p:spPr>
          <a:xfrm flipH="1">
            <a:off x="1875692" y="15357231"/>
            <a:ext cx="1200443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236116-04AB-9F2D-A3D3-D411211F14B0}"/>
              </a:ext>
            </a:extLst>
          </p:cNvPr>
          <p:cNvCxnSpPr>
            <a:cxnSpLocks/>
          </p:cNvCxnSpPr>
          <p:nvPr/>
        </p:nvCxnSpPr>
        <p:spPr>
          <a:xfrm>
            <a:off x="13880123" y="6294714"/>
            <a:ext cx="0" cy="906251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77BF6B-B615-017D-B454-04EE1D2F7E72}"/>
              </a:ext>
            </a:extLst>
          </p:cNvPr>
          <p:cNvCxnSpPr>
            <a:cxnSpLocks/>
          </p:cNvCxnSpPr>
          <p:nvPr/>
        </p:nvCxnSpPr>
        <p:spPr>
          <a:xfrm flipH="1">
            <a:off x="13082576" y="6294713"/>
            <a:ext cx="79754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AFABF6-698A-3D32-7943-F1C7DBAE5200}"/>
              </a:ext>
            </a:extLst>
          </p:cNvPr>
          <p:cNvCxnSpPr>
            <a:cxnSpLocks/>
          </p:cNvCxnSpPr>
          <p:nvPr/>
        </p:nvCxnSpPr>
        <p:spPr>
          <a:xfrm flipV="1">
            <a:off x="3121826" y="6855938"/>
            <a:ext cx="858938" cy="29729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2BE635-0983-9D1A-50FC-3BBA325C742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211683" y="10922184"/>
            <a:ext cx="864327" cy="6336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8A9DEC-0B69-A78B-AF16-0C9FDD2280EF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>
            <a:off x="6392490" y="8991776"/>
            <a:ext cx="1048263" cy="25640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2B6F09-988C-8F01-212D-8224DFD60D4F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6392490" y="11555794"/>
            <a:ext cx="1022035" cy="4768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B1EB19-9093-F36B-C818-C0144BC6A45E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226159" y="5950380"/>
            <a:ext cx="770406" cy="7421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BB0AB7-1EDD-A208-3598-786A84243468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H="1" flipV="1">
            <a:off x="5012565" y="6877480"/>
            <a:ext cx="14999" cy="56636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0C88FD-317C-2B08-521B-11A80F085B0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6028565" y="5950380"/>
            <a:ext cx="1412188" cy="30413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2A9BDC-1177-D604-478E-C88F36A93A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185804" y="5561384"/>
            <a:ext cx="1112709" cy="25992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84512C-3C2D-5D39-3D28-CFC7A4D01157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9614993" y="2936507"/>
            <a:ext cx="1158241" cy="26248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482CC6-530D-A8D8-8EB9-A907E4B159D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9614993" y="5561384"/>
            <a:ext cx="1151104" cy="391183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5CA40E-5F86-858C-612F-98564C0476AF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9472753" y="8991776"/>
            <a:ext cx="1293344" cy="4814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247AC11-5ABA-CFF8-EC1D-85857E41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45840"/>
              </p:ext>
            </p:extLst>
          </p:nvPr>
        </p:nvGraphicFramePr>
        <p:xfrm>
          <a:off x="15093059" y="5794924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DEA946-E5ED-EFDB-F855-1E4ACFCE7194}"/>
                  </a:ext>
                </a:extLst>
              </p14:cNvPr>
              <p14:cNvContentPartPr/>
              <p14:nvPr/>
            </p14:nvContentPartPr>
            <p14:xfrm>
              <a:off x="3798729" y="10972805"/>
              <a:ext cx="35096" cy="2275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DEA946-E5ED-EFDB-F855-1E4ACFCE71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823" y="10955303"/>
                <a:ext cx="70550" cy="5740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053B3B-7086-8F7B-5417-08D2D6A6C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0521"/>
              </p:ext>
            </p:extLst>
          </p:nvPr>
        </p:nvGraphicFramePr>
        <p:xfrm flipV="1">
          <a:off x="909679" y="368298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14680-E1B6-1495-0AB7-B2BF5313DE71}"/>
              </a:ext>
            </a:extLst>
          </p:cNvPr>
          <p:cNvCxnSpPr>
            <a:cxnSpLocks/>
          </p:cNvCxnSpPr>
          <p:nvPr/>
        </p:nvCxnSpPr>
        <p:spPr>
          <a:xfrm flipV="1">
            <a:off x="2149376" y="1488213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7B3D5-389E-975A-FE62-E08100A6F5C0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3385962" y="3267286"/>
            <a:ext cx="1626603" cy="17559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3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8464-511A-68DF-E1C9-B7A7AB0C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BB7373-5923-0B6B-E8CB-8AE070860BAC}"/>
              </a:ext>
            </a:extLst>
          </p:cNvPr>
          <p:cNvGraphicFramePr>
            <a:graphicFrameLocks noGrp="1"/>
          </p:cNvGraphicFramePr>
          <p:nvPr/>
        </p:nvGraphicFramePr>
        <p:xfrm>
          <a:off x="1438931" y="7594141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EBFE12-39D0-A466-4E65-7ECA130E8B8B}"/>
              </a:ext>
            </a:extLst>
          </p:cNvPr>
          <p:cNvGraphicFramePr>
            <a:graphicFrameLocks noGrp="1"/>
          </p:cNvGraphicFramePr>
          <p:nvPr/>
        </p:nvGraphicFramePr>
        <p:xfrm>
          <a:off x="525802" y="5912408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991513F-0EB7-39CF-8259-D20589FC9542}"/>
              </a:ext>
            </a:extLst>
          </p:cNvPr>
          <p:cNvGraphicFramePr>
            <a:graphicFrameLocks noGrp="1"/>
          </p:cNvGraphicFramePr>
          <p:nvPr/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MaGiaiDau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3775E3B-EF07-F505-5402-B15DEB3DA991}"/>
              </a:ext>
            </a:extLst>
          </p:cNvPr>
          <p:cNvGraphicFramePr>
            <a:graphicFrameLocks noGrp="1"/>
          </p:cNvGraphicFramePr>
          <p:nvPr/>
        </p:nvGraphicFramePr>
        <p:xfrm>
          <a:off x="15510070" y="7561235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661D1F-C7C6-868A-C9A0-EBFBB7E68E5C}"/>
              </a:ext>
            </a:extLst>
          </p:cNvPr>
          <p:cNvGraphicFramePr>
            <a:graphicFrameLocks noGrp="1"/>
          </p:cNvGraphicFramePr>
          <p:nvPr/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9BA1C1-4A13-F234-DA94-41588A5DBF7E}"/>
              </a:ext>
            </a:extLst>
          </p:cNvPr>
          <p:cNvGraphicFramePr>
            <a:graphicFrameLocks noGrp="1"/>
          </p:cNvGraphicFramePr>
          <p:nvPr/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80954B-3B79-C96F-51AA-86C9E6A04E16}"/>
              </a:ext>
            </a:extLst>
          </p:cNvPr>
          <p:cNvGraphicFramePr>
            <a:graphicFrameLocks noGrp="1"/>
          </p:cNvGraphicFramePr>
          <p:nvPr/>
        </p:nvGraphicFramePr>
        <p:xfrm>
          <a:off x="5008607" y="87077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07F11D-8665-4417-09D8-72C97372224F}"/>
              </a:ext>
            </a:extLst>
          </p:cNvPr>
          <p:cNvGraphicFramePr>
            <a:graphicFrameLocks noGrp="1"/>
          </p:cNvGraphicFramePr>
          <p:nvPr/>
        </p:nvGraphicFramePr>
        <p:xfrm>
          <a:off x="1177545" y="10207412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29F399-6730-92FB-13F6-F50F7FDA7EB1}"/>
              </a:ext>
            </a:extLst>
          </p:cNvPr>
          <p:cNvGraphicFramePr>
            <a:graphicFrameLocks noGrp="1"/>
          </p:cNvGraphicFramePr>
          <p:nvPr/>
        </p:nvGraphicFramePr>
        <p:xfrm>
          <a:off x="4442206" y="12300795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2F6E3B-7CE7-E112-E995-FB9228EBF9E5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29044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rgbClr val="FF0000"/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1E5640-978F-9518-42F3-8DA7C76CE5E4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0708638"/>
          <a:ext cx="2316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904ADE-C51B-0553-1F82-AB3DEE44AEB8}"/>
              </a:ext>
            </a:extLst>
          </p:cNvPr>
          <p:cNvGraphicFramePr>
            <a:graphicFrameLocks noGrp="1"/>
          </p:cNvGraphicFramePr>
          <p:nvPr/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CD777-F8E4-B630-17A7-4DC9D04F8431}"/>
              </a:ext>
            </a:extLst>
          </p:cNvPr>
          <p:cNvGraphicFramePr>
            <a:graphicFrameLocks noGrp="1"/>
          </p:cNvGraphicFramePr>
          <p:nvPr/>
        </p:nvGraphicFramePr>
        <p:xfrm>
          <a:off x="7099772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CD2288-EAF5-D6DE-3B34-B02E53E1EC36}"/>
              </a:ext>
            </a:extLst>
          </p:cNvPr>
          <p:cNvGraphicFramePr>
            <a:graphicFrameLocks noGrp="1"/>
          </p:cNvGraphicFramePr>
          <p:nvPr/>
        </p:nvGraphicFramePr>
        <p:xfrm>
          <a:off x="16663923" y="5017516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1F3398-59CF-2F7B-415D-DBA738AABB4C}"/>
              </a:ext>
            </a:extLst>
          </p:cNvPr>
          <p:cNvGraphicFramePr>
            <a:graphicFrameLocks noGrp="1"/>
          </p:cNvGraphicFramePr>
          <p:nvPr/>
        </p:nvGraphicFramePr>
        <p:xfrm>
          <a:off x="10417557" y="12483252"/>
          <a:ext cx="231648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UUTIEN_XEPHANG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MaUT</a:t>
                      </a:r>
                      <a:endParaRPr lang="vi-VN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HieuSo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DoiDau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TenDoiBong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7FC62-3AD6-ACF7-DA7D-465F5027136E}"/>
              </a:ext>
            </a:extLst>
          </p:cNvPr>
          <p:cNvGraphicFramePr>
            <a:graphicFrameLocks noGrp="1"/>
          </p:cNvGraphicFramePr>
          <p:nvPr/>
        </p:nvGraphicFramePr>
        <p:xfrm>
          <a:off x="9869282" y="8850903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EF21A1-E398-5D0F-62F9-2F3F21E211B0}"/>
              </a:ext>
            </a:extLst>
          </p:cNvPr>
          <p:cNvCxnSpPr/>
          <p:nvPr/>
        </p:nvCxnSpPr>
        <p:spPr>
          <a:xfrm>
            <a:off x="6077969" y="4627841"/>
            <a:ext cx="988209" cy="5503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3CD968DE-A577-DBBE-B32E-6DF3ABD0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096" y="9464482"/>
            <a:ext cx="3981450" cy="58388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E17A5EB-B2DA-564E-5A6C-58769981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44" y="14564199"/>
            <a:ext cx="9391650" cy="6724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33F2D-0A22-4778-DA63-5D1D9F9CDD70}"/>
              </a:ext>
            </a:extLst>
          </p:cNvPr>
          <p:cNvCxnSpPr>
            <a:cxnSpLocks/>
          </p:cNvCxnSpPr>
          <p:nvPr/>
        </p:nvCxnSpPr>
        <p:spPr>
          <a:xfrm flipH="1">
            <a:off x="9476018" y="959529"/>
            <a:ext cx="805779" cy="49415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14:cNvPr>
              <p14:cNvContentPartPr/>
              <p14:nvPr/>
            </p14:nvContentPartPr>
            <p14:xfrm>
              <a:off x="3083460" y="5649720"/>
              <a:ext cx="486360" cy="110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0460" y="5586741"/>
                <a:ext cx="612000" cy="122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14:cNvPr>
              <p14:cNvContentPartPr/>
              <p14:nvPr/>
            </p14:nvContentPartPr>
            <p14:xfrm>
              <a:off x="3454260" y="5474760"/>
              <a:ext cx="1056600" cy="1258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1260" y="5411760"/>
                <a:ext cx="1182240" cy="138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A83F453-9B93-22E5-BB4B-5CD73609F114}"/>
              </a:ext>
            </a:extLst>
          </p:cNvPr>
          <p:cNvGrpSpPr/>
          <p:nvPr/>
        </p:nvGrpSpPr>
        <p:grpSpPr>
          <a:xfrm>
            <a:off x="4570620" y="5730360"/>
            <a:ext cx="1300680" cy="1223280"/>
            <a:chOff x="4570620" y="5730360"/>
            <a:chExt cx="1300680" cy="1223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14:cNvPr>
                <p14:cNvContentPartPr/>
                <p14:nvPr/>
              </p14:nvContentPartPr>
              <p14:xfrm>
                <a:off x="4570620" y="6248040"/>
                <a:ext cx="986040" cy="70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7597" y="6185072"/>
                  <a:ext cx="1111726" cy="831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14:cNvPr>
                <p14:cNvContentPartPr/>
                <p14:nvPr/>
              </p14:nvContentPartPr>
              <p14:xfrm>
                <a:off x="5181900" y="5730360"/>
                <a:ext cx="689400" cy="22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8900" y="5667360"/>
                  <a:ext cx="8150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2C780A-77B0-6BAF-2326-02BBCE9532A7}"/>
              </a:ext>
            </a:extLst>
          </p:cNvPr>
          <p:cNvGrpSpPr/>
          <p:nvPr/>
        </p:nvGrpSpPr>
        <p:grpSpPr>
          <a:xfrm>
            <a:off x="6806940" y="5611560"/>
            <a:ext cx="612360" cy="1110240"/>
            <a:chOff x="6806940" y="5611560"/>
            <a:chExt cx="612360" cy="111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14:cNvPr>
                <p14:cNvContentPartPr/>
                <p14:nvPr/>
              </p14:nvContentPartPr>
              <p14:xfrm>
                <a:off x="6834300" y="5611560"/>
                <a:ext cx="585000" cy="11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1300" y="5548560"/>
                  <a:ext cx="71064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14:cNvPr>
                <p14:cNvContentPartPr/>
                <p14:nvPr/>
              </p14:nvContentPartPr>
              <p14:xfrm>
                <a:off x="6806940" y="6273960"/>
                <a:ext cx="30312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3940" y="6212663"/>
                  <a:ext cx="428760" cy="13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E0E0A5-5FD1-2E3B-59AD-D98AB0A5E05B}"/>
              </a:ext>
            </a:extLst>
          </p:cNvPr>
          <p:cNvGrpSpPr/>
          <p:nvPr/>
        </p:nvGrpSpPr>
        <p:grpSpPr>
          <a:xfrm>
            <a:off x="7771740" y="5345520"/>
            <a:ext cx="780480" cy="1501200"/>
            <a:chOff x="7771740" y="5345520"/>
            <a:chExt cx="780480" cy="15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14:cNvPr>
                <p14:cNvContentPartPr/>
                <p14:nvPr/>
              </p14:nvContentPartPr>
              <p14:xfrm>
                <a:off x="7771740" y="6298440"/>
                <a:ext cx="780480" cy="54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08740" y="6235440"/>
                  <a:ext cx="906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14:cNvPr>
                <p14:cNvContentPartPr/>
                <p14:nvPr/>
              </p14:nvContentPartPr>
              <p14:xfrm>
                <a:off x="8016180" y="5345520"/>
                <a:ext cx="240120" cy="62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53180" y="5282556"/>
                  <a:ext cx="365760" cy="7526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EA7DCB-AC24-CAE0-86A2-0B29AE10534C}"/>
              </a:ext>
            </a:extLst>
          </p:cNvPr>
          <p:cNvGrpSpPr/>
          <p:nvPr/>
        </p:nvGrpSpPr>
        <p:grpSpPr>
          <a:xfrm>
            <a:off x="9042180" y="6105480"/>
            <a:ext cx="801720" cy="817560"/>
            <a:chOff x="9042180" y="6105480"/>
            <a:chExt cx="801720" cy="817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14:cNvPr>
                <p14:cNvContentPartPr/>
                <p14:nvPr/>
              </p14:nvContentPartPr>
              <p14:xfrm>
                <a:off x="9499740" y="629916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6740" y="6236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14:cNvPr>
                <p14:cNvContentPartPr/>
                <p14:nvPr/>
              </p14:nvContentPartPr>
              <p14:xfrm>
                <a:off x="9042180" y="6105480"/>
                <a:ext cx="801720" cy="81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79180" y="6042480"/>
                  <a:ext cx="927360" cy="9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14:cNvPr>
              <p14:cNvContentPartPr/>
              <p14:nvPr/>
            </p14:nvContentPartPr>
            <p14:xfrm>
              <a:off x="7268268" y="7431966"/>
              <a:ext cx="124523" cy="96272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0325" y="7413971"/>
                <a:ext cx="160050" cy="99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14:cNvPr>
              <p14:cNvContentPartPr/>
              <p14:nvPr/>
            </p14:nvContentPartPr>
            <p14:xfrm>
              <a:off x="7220134" y="7465544"/>
              <a:ext cx="662127" cy="78560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02141" y="7447550"/>
                <a:ext cx="697752" cy="82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14:cNvPr>
              <p14:cNvContentPartPr/>
              <p14:nvPr/>
            </p14:nvContentPartPr>
            <p14:xfrm>
              <a:off x="7896464" y="7935639"/>
              <a:ext cx="402079" cy="30790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8482" y="7917654"/>
                <a:ext cx="437683" cy="34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14:cNvPr>
              <p14:cNvContentPartPr/>
              <p14:nvPr/>
            </p14:nvContentPartPr>
            <p14:xfrm>
              <a:off x="7963621" y="7893194"/>
              <a:ext cx="13990" cy="1399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4121" y="7866290"/>
                <a:ext cx="1399000" cy="6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14:cNvPr>
              <p14:cNvContentPartPr/>
              <p14:nvPr/>
            </p14:nvContentPartPr>
            <p14:xfrm>
              <a:off x="8204414" y="7902076"/>
              <a:ext cx="363723" cy="329702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86426" y="7884099"/>
                <a:ext cx="399340" cy="36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14:cNvPr>
              <p14:cNvContentPartPr/>
              <p14:nvPr/>
            </p14:nvContentPartPr>
            <p14:xfrm>
              <a:off x="8579220" y="7879675"/>
              <a:ext cx="538191" cy="5957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1232" y="7861677"/>
                <a:ext cx="573807" cy="63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14:cNvPr>
              <p14:cNvContentPartPr/>
              <p14:nvPr/>
            </p14:nvContentPartPr>
            <p14:xfrm>
              <a:off x="8153897" y="7475796"/>
              <a:ext cx="192380" cy="37652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35918" y="7457815"/>
                <a:ext cx="227979" cy="41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14:cNvPr>
              <p14:cNvContentPartPr/>
              <p14:nvPr/>
            </p14:nvContentPartPr>
            <p14:xfrm>
              <a:off x="8438333" y="7241691"/>
              <a:ext cx="297585" cy="2755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0363" y="7223726"/>
                <a:ext cx="333166" cy="311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14:cNvPr>
              <p14:cNvContentPartPr/>
              <p14:nvPr/>
            </p14:nvContentPartPr>
            <p14:xfrm>
              <a:off x="9653722" y="7984923"/>
              <a:ext cx="535750" cy="404758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5732" y="7966934"/>
                <a:ext cx="571371" cy="44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14:cNvPr>
              <p14:cNvContentPartPr/>
              <p14:nvPr/>
            </p14:nvContentPartPr>
            <p14:xfrm>
              <a:off x="10296182" y="8047566"/>
              <a:ext cx="482237" cy="3416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78188" y="8029586"/>
                <a:ext cx="517865" cy="37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14:cNvPr>
              <p14:cNvContentPartPr/>
              <p14:nvPr/>
            </p14:nvContentPartPr>
            <p14:xfrm>
              <a:off x="10817765" y="8056580"/>
              <a:ext cx="580880" cy="76642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99781" y="8038589"/>
                <a:ext cx="616488" cy="80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14:cNvPr>
              <p14:cNvContentPartPr/>
              <p14:nvPr/>
            </p14:nvContentPartPr>
            <p14:xfrm>
              <a:off x="10481983" y="7756556"/>
              <a:ext cx="43105" cy="1399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64171" y="7057056"/>
                <a:ext cx="78373" cy="13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14:cNvPr>
              <p14:cNvContentPartPr/>
              <p14:nvPr/>
            </p14:nvContentPartPr>
            <p14:xfrm>
              <a:off x="10414827" y="7722978"/>
              <a:ext cx="274920" cy="1399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96858" y="7023478"/>
                <a:ext cx="310498" cy="13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4A92-0C03-B533-0086-909625C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BE1102-B2AE-AB3B-31F5-8C2319E1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86774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A6FD2-0A69-F9EF-EEF4-7FB8C15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16759"/>
              </p:ext>
            </p:extLst>
          </p:nvPr>
        </p:nvGraphicFramePr>
        <p:xfrm>
          <a:off x="3852762" y="1643834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248E04-F2FE-0869-5CBE-7A4FD81A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28723"/>
              </p:ext>
            </p:extLst>
          </p:nvPr>
        </p:nvGraphicFramePr>
        <p:xfrm>
          <a:off x="3852762" y="7658447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5311A3-765A-0DD7-AF2F-4BFAF742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41358"/>
              </p:ext>
            </p:extLst>
          </p:nvPr>
        </p:nvGraphicFramePr>
        <p:xfrm>
          <a:off x="7383336" y="39890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4CC8B-F8B2-B19D-FB9E-E4CE5FB0F1F9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6169242" y="6540034"/>
            <a:ext cx="1214094" cy="27871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39E13-B995-4966-7CAA-603391328943}"/>
              </a:ext>
            </a:extLst>
          </p:cNvPr>
          <p:cNvCxnSpPr>
            <a:cxnSpLocks/>
          </p:cNvCxnSpPr>
          <p:nvPr/>
        </p:nvCxnSpPr>
        <p:spPr>
          <a:xfrm flipH="1" flipV="1">
            <a:off x="6028565" y="5950380"/>
            <a:ext cx="1354771" cy="589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233998-AAD1-08ED-1A32-44C3A3E428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69242" y="2941774"/>
            <a:ext cx="1214094" cy="3598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E75D1E-A01A-8F40-4627-41D35D31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8984"/>
              </p:ext>
            </p:extLst>
          </p:nvPr>
        </p:nvGraphicFramePr>
        <p:xfrm flipV="1">
          <a:off x="703369" y="521124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AB325E-3764-6594-C985-D2B3CB25D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9365"/>
              </p:ext>
            </p:extLst>
          </p:nvPr>
        </p:nvGraphicFramePr>
        <p:xfrm flipV="1">
          <a:off x="706479" y="305139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F27B4-41FF-ACFA-66AF-6DE3F484282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943065" y="4158832"/>
            <a:ext cx="3110" cy="10524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97ED7C-76B4-949D-A3FB-4971747C92E0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182762" y="5950380"/>
            <a:ext cx="81380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968D-6372-12E7-DA78-A0963F60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3FAE1C-30A0-FBAD-059F-2A9BD79D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37307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1F8C9-4544-9EE8-919B-202DA61C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16634"/>
              </p:ext>
            </p:extLst>
          </p:nvPr>
        </p:nvGraphicFramePr>
        <p:xfrm>
          <a:off x="11140440" y="4790440"/>
          <a:ext cx="4953000" cy="166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DiemThang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DiemHoa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295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DiemThua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FC39DA-49AA-4F15-A967-D22AFD50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5334"/>
              </p:ext>
            </p:extLst>
          </p:nvPr>
        </p:nvGraphicFramePr>
        <p:xfrm flipV="1">
          <a:off x="5553161" y="573210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B82C4-E8A3-226D-E6FA-BAFB300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2085"/>
              </p:ext>
            </p:extLst>
          </p:nvPr>
        </p:nvGraphicFramePr>
        <p:xfrm flipV="1">
          <a:off x="5556271" y="357225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8F8EF-5DBC-490B-96C5-408A4729A947}"/>
              </a:ext>
            </a:extLst>
          </p:cNvPr>
          <p:cNvCxnSpPr>
            <a:cxnSpLocks/>
          </p:cNvCxnSpPr>
          <p:nvPr/>
        </p:nvCxnSpPr>
        <p:spPr>
          <a:xfrm flipV="1">
            <a:off x="6795968" y="4692167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9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0E68-7A31-CFC9-9035-8798385E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3B055-FA75-B45D-1BBC-D66F7714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06135"/>
              </p:ext>
            </p:extLst>
          </p:nvPr>
        </p:nvGraphicFramePr>
        <p:xfrm>
          <a:off x="7514767" y="6877480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D71DC-2F2F-F815-E1B6-49CB066A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0754"/>
              </p:ext>
            </p:extLst>
          </p:nvPr>
        </p:nvGraphicFramePr>
        <p:xfrm>
          <a:off x="4218250" y="6559498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BE0E54-DD29-4D6F-5372-8C6CC973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93657"/>
              </p:ext>
            </p:extLst>
          </p:nvPr>
        </p:nvGraphicFramePr>
        <p:xfrm>
          <a:off x="10773234" y="526155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B629C-AD02-83C2-289E-F86AC9C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71940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98D1B-87A6-87C2-0274-5F6B3D8D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0161"/>
              </p:ext>
            </p:extLst>
          </p:nvPr>
        </p:nvGraphicFramePr>
        <p:xfrm>
          <a:off x="7514767" y="9730640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588FBB-DECE-84E0-15F9-3BF47F46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7754"/>
              </p:ext>
            </p:extLst>
          </p:nvPr>
        </p:nvGraphicFramePr>
        <p:xfrm>
          <a:off x="10773234" y="85991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63D6F-9FB0-AF7A-F310-9086107B523E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 flipV="1">
            <a:off x="6250250" y="7486598"/>
            <a:ext cx="1264517" cy="5034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86302-BB8F-66B0-0DFE-CC79CC6B39E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9831247" y="6559498"/>
            <a:ext cx="941987" cy="14305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B5A7A-BC1E-F849-55AD-3C4462B99D48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5234250" y="7990000"/>
            <a:ext cx="2280517" cy="13407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4084C8-E57E-1FCE-53A7-D03EC8D7C0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831247" y="10453318"/>
            <a:ext cx="941987" cy="9138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A62D7B-EC41-08CC-AFDB-3EB43A966BB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392490" y="11367212"/>
            <a:ext cx="1122277" cy="188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A00636-72C4-108C-619E-2C9C5F8A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2654"/>
              </p:ext>
            </p:extLst>
          </p:nvPr>
        </p:nvGraphicFramePr>
        <p:xfrm>
          <a:off x="10773234" y="1278868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0BC2D1-1FBF-B371-A7C0-C21B6546A4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9831247" y="11367212"/>
            <a:ext cx="941987" cy="21631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1D6C-93B0-FBC9-A9AB-2914DED9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EC10BAA4-607E-E1CC-FAA3-7BA03B40F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4964"/>
              </p:ext>
            </p:extLst>
          </p:nvPr>
        </p:nvGraphicFramePr>
        <p:xfrm>
          <a:off x="4169233" y="304932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E4BED103-3751-6AAE-EFDE-4D37120C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84901"/>
              </p:ext>
            </p:extLst>
          </p:nvPr>
        </p:nvGraphicFramePr>
        <p:xfrm>
          <a:off x="7372528" y="833763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8DA7D1BA-902B-DD72-8527-19C3BEB5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4243"/>
              </p:ext>
            </p:extLst>
          </p:nvPr>
        </p:nvGraphicFramePr>
        <p:xfrm>
          <a:off x="7514768" y="4910141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7C43ADB7-338E-E967-7E90-BF638388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20386"/>
              </p:ext>
            </p:extLst>
          </p:nvPr>
        </p:nvGraphicFramePr>
        <p:xfrm>
          <a:off x="10644049" y="7690138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34C43888-E1C3-26C5-10D6-F0FA8C9A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33"/>
              </p:ext>
            </p:extLst>
          </p:nvPr>
        </p:nvGraphicFramePr>
        <p:xfrm>
          <a:off x="7372528" y="7873999"/>
          <a:ext cx="223883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ABF4B5C2-787F-AC24-58EE-1ACCB630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7024"/>
              </p:ext>
            </p:extLst>
          </p:nvPr>
        </p:nvGraphicFramePr>
        <p:xfrm>
          <a:off x="4453713" y="728980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9AFE1DD-A2B0-FF2C-A907-80407763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48799"/>
              </p:ext>
            </p:extLst>
          </p:nvPr>
        </p:nvGraphicFramePr>
        <p:xfrm>
          <a:off x="10575823" y="2687963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80F4815-0709-EB35-5A4F-6832C72DF368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9611360" y="7138043"/>
            <a:ext cx="964463" cy="16630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8C6E50-CF8B-1AEB-0CD0-8AA9229AF545}"/>
              </a:ext>
            </a:extLst>
          </p:cNvPr>
          <p:cNvCxnSpPr>
            <a:cxnSpLocks/>
            <a:stCxn id="189" idx="1"/>
            <a:endCxn id="190" idx="3"/>
          </p:cNvCxnSpPr>
          <p:nvPr/>
        </p:nvCxnSpPr>
        <p:spPr>
          <a:xfrm flipH="1" flipV="1">
            <a:off x="6485713" y="8216900"/>
            <a:ext cx="886815" cy="5841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7366-B9B7-185A-8E18-B102A9996EF4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9546768" y="6208081"/>
            <a:ext cx="1097281" cy="24328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862DA-9B33-EA33-8A0A-71FA7B3EB653}"/>
              </a:ext>
            </a:extLst>
          </p:cNvPr>
          <p:cNvCxnSpPr>
            <a:cxnSpLocks/>
            <a:stCxn id="187" idx="3"/>
            <a:endCxn id="192" idx="1"/>
          </p:cNvCxnSpPr>
          <p:nvPr/>
        </p:nvCxnSpPr>
        <p:spPr>
          <a:xfrm flipV="1">
            <a:off x="9546768" y="4913003"/>
            <a:ext cx="1029055" cy="12950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F4D4AC-ABB3-2AAC-80B4-B2BA4C018343}"/>
              </a:ext>
            </a:extLst>
          </p:cNvPr>
          <p:cNvCxnSpPr>
            <a:cxnSpLocks/>
            <a:stCxn id="187" idx="1"/>
            <a:endCxn id="185" idx="3"/>
          </p:cNvCxnSpPr>
          <p:nvPr/>
        </p:nvCxnSpPr>
        <p:spPr>
          <a:xfrm flipH="1" flipV="1">
            <a:off x="6485713" y="4718104"/>
            <a:ext cx="1029055" cy="1489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88A4C-57A7-5667-83DE-2B2AD56290D5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8530768" y="4542163"/>
            <a:ext cx="0" cy="3679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D2E-D2E0-6542-2440-26BE6042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A0A01D39-2569-FEF1-267C-509A7161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22796"/>
              </p:ext>
            </p:extLst>
          </p:nvPr>
        </p:nvGraphicFramePr>
        <p:xfrm>
          <a:off x="6131561" y="4790440"/>
          <a:ext cx="2032000" cy="260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8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kern="100" err="1">
                          <a:solidFill>
                            <a:srgbClr val="0070C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b="1" kern="100">
                        <a:solidFill>
                          <a:srgbClr val="0070C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952E61-C71B-7FDA-ED3B-B1F8A050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0621"/>
              </p:ext>
            </p:extLst>
          </p:nvPr>
        </p:nvGraphicFramePr>
        <p:xfrm>
          <a:off x="11140440" y="4790440"/>
          <a:ext cx="4953000" cy="83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ThoiDiemGhiBanToida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A1DE-7B4D-C1C2-696C-0B695936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65822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2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E9512E-6F37-6E5A-92A0-8816E80A8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07149"/>
              </p:ext>
            </p:extLst>
          </p:nvPr>
        </p:nvGraphicFramePr>
        <p:xfrm>
          <a:off x="5013811" y="9353059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err="1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BB1812B-5D89-9FE7-49BD-E77F33F3B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43199"/>
              </p:ext>
            </p:extLst>
          </p:nvPr>
        </p:nvGraphicFramePr>
        <p:xfrm>
          <a:off x="11427544" y="590446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1D5F19-6671-C9C7-8D64-B13C07370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59814"/>
              </p:ext>
            </p:extLst>
          </p:nvPr>
        </p:nvGraphicFramePr>
        <p:xfrm>
          <a:off x="8112694" y="590535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83AEC1-D228-84E3-756B-55A80FEA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66852"/>
              </p:ext>
            </p:extLst>
          </p:nvPr>
        </p:nvGraphicFramePr>
        <p:xfrm>
          <a:off x="4849313" y="5908345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0254E68-D8DA-79C1-0577-3617B59C0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69001"/>
              </p:ext>
            </p:extLst>
          </p:nvPr>
        </p:nvGraphicFramePr>
        <p:xfrm>
          <a:off x="8097549" y="1062383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2902AC-28E7-7C91-645C-1C593E4B8C5E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7045811" y="10465579"/>
            <a:ext cx="1051738" cy="8999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0C93A1-5A0A-5DF4-5EAC-66000C31B7C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10414029" y="8129504"/>
            <a:ext cx="1013515" cy="32360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C0074-9EB8-4DFC-7052-2E4892D7B7E7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7165793" y="731631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93C5BD-0FDF-CF09-1BF8-79F99945975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7165793" y="731631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C2B30BE-FD6D-F944-9655-90502EAD52D5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V="1">
            <a:off x="10414029" y="7574139"/>
            <a:ext cx="15145" cy="3791371"/>
          </a:xfrm>
          <a:prstGeom prst="curvedConnector3">
            <a:avLst>
              <a:gd name="adj1" fmla="val 367290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67149-C37E-FF60-D8A7-1F807250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5646C1D-8730-965B-2ABD-B95B7CC2F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51328"/>
              </p:ext>
            </p:extLst>
          </p:nvPr>
        </p:nvGraphicFramePr>
        <p:xfrm>
          <a:off x="4701296" y="8415509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err="1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6646C7-4FE6-1D1F-A6BC-599CD002B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78022"/>
              </p:ext>
            </p:extLst>
          </p:nvPr>
        </p:nvGraphicFramePr>
        <p:xfrm>
          <a:off x="11115029" y="496691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3304D9-7273-3552-2100-36215A3B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53"/>
              </p:ext>
            </p:extLst>
          </p:nvPr>
        </p:nvGraphicFramePr>
        <p:xfrm>
          <a:off x="7800179" y="496780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9739F0-B280-3450-5D90-AF0437DE3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47168"/>
              </p:ext>
            </p:extLst>
          </p:nvPr>
        </p:nvGraphicFramePr>
        <p:xfrm>
          <a:off x="4536798" y="4970795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27FB7-5DD6-7275-8779-F3C1A8482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2624"/>
              </p:ext>
            </p:extLst>
          </p:nvPr>
        </p:nvGraphicFramePr>
        <p:xfrm>
          <a:off x="7785034" y="968628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46D019-A8D7-0E48-AFE6-93DCDA23E964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733296" y="9528029"/>
            <a:ext cx="1051738" cy="8999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B2A0A-5CC0-7462-EA48-DCC4AE33F3DA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10101514" y="7191954"/>
            <a:ext cx="1013515" cy="32360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D0955-0DBB-69EB-D3C4-623A0D1C1C4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6853278" y="637876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5EA88F-DEB8-FC67-E85C-CE7F561A517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853278" y="637876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57F010-8A48-FF5D-E57F-4FBFEF900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50901"/>
              </p:ext>
            </p:extLst>
          </p:nvPr>
        </p:nvGraphicFramePr>
        <p:xfrm>
          <a:off x="4440079" y="11590844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7BDC8D-79AA-F932-6C2F-3A97E2B14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0946"/>
              </p:ext>
            </p:extLst>
          </p:nvPr>
        </p:nvGraphicFramePr>
        <p:xfrm>
          <a:off x="7134770" y="11588455"/>
          <a:ext cx="4786394" cy="208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8527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1077867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DoTuoiThiDauYeuCau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16-40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SoLuongCauThuNgoaiToiDaThiDau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SoLuongCauThuToiThieu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9529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31040"/>
                  </a:ext>
                </a:extLst>
              </a:tr>
            </a:tbl>
          </a:graphicData>
        </a:graphic>
      </p:graphicFrame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975F6DA-6628-20F7-0689-B2DA302D479E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V="1">
            <a:off x="10101514" y="6636589"/>
            <a:ext cx="15145" cy="3791371"/>
          </a:xfrm>
          <a:prstGeom prst="curvedConnector3">
            <a:avLst>
              <a:gd name="adj1" fmla="val 367290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3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75852F-2309-67CC-5176-6072D59C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51411"/>
              </p:ext>
            </p:extLst>
          </p:nvPr>
        </p:nvGraphicFramePr>
        <p:xfrm>
          <a:off x="4388779" y="8068269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err="1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6A8EB4-27E5-096A-EC27-5E150C99C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2010"/>
              </p:ext>
            </p:extLst>
          </p:nvPr>
        </p:nvGraphicFramePr>
        <p:xfrm>
          <a:off x="10802512" y="461967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0988"/>
              </p:ext>
            </p:extLst>
          </p:nvPr>
        </p:nvGraphicFramePr>
        <p:xfrm>
          <a:off x="7487662" y="462056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BCF77D-01FB-898D-1AED-507CA4EEB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31788"/>
              </p:ext>
            </p:extLst>
          </p:nvPr>
        </p:nvGraphicFramePr>
        <p:xfrm>
          <a:off x="4224281" y="4623555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406A-4A58-06EE-5976-8E14000F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40362"/>
              </p:ext>
            </p:extLst>
          </p:nvPr>
        </p:nvGraphicFramePr>
        <p:xfrm>
          <a:off x="7472517" y="933904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6C7AB-B1AF-1666-E4B6-03D43DF8D384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 flipV="1">
            <a:off x="6420779" y="9180789"/>
            <a:ext cx="1051738" cy="8999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CF228-A5B8-F2D9-F93D-EB88ED68A4B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9788997" y="6844714"/>
            <a:ext cx="1013515" cy="32360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ADF4B-22FC-849F-5C08-CA0453799C79}"/>
              </a:ext>
            </a:extLst>
          </p:cNvPr>
          <p:cNvCxnSpPr>
            <a:cxnSpLocks/>
            <a:stCxn id="11" idx="1"/>
            <a:endCxn id="19" idx="3"/>
          </p:cNvCxnSpPr>
          <p:nvPr/>
        </p:nvCxnSpPr>
        <p:spPr>
          <a:xfrm flipH="1" flipV="1">
            <a:off x="6540761" y="603152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0163A3-7FC8-F439-8349-062A7BC473F8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540761" y="603152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390C65-6EFD-C16F-BA62-20D9B1D5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31120"/>
              </p:ext>
            </p:extLst>
          </p:nvPr>
        </p:nvGraphicFramePr>
        <p:xfrm>
          <a:off x="4127562" y="11243604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D9D172-33CF-DEA4-9388-F91C45D4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89681"/>
              </p:ext>
            </p:extLst>
          </p:nvPr>
        </p:nvGraphicFramePr>
        <p:xfrm>
          <a:off x="6822253" y="11241215"/>
          <a:ext cx="4786394" cy="208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8527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1077867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DoTuoiThiDauYeuCau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16-40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SoLuongCauThuNgoaiToiDaThiDau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SoLuongCauThuToiThieu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9529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310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986BCD-8D60-0D4D-ACDD-B145BD5D0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89214"/>
              </p:ext>
            </p:extLst>
          </p:nvPr>
        </p:nvGraphicFramePr>
        <p:xfrm>
          <a:off x="12553650" y="9484856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BIENNHAN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MaLePhi</a:t>
                      </a:r>
                      <a:endParaRPr lang="en-US" sz="1800" b="0" u="sng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C980B6-9C72-13C7-C710-75073C360356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8645902" y="7958129"/>
            <a:ext cx="3907748" cy="33918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F519CC-57AF-28A7-7266-CEDA91CAAAC2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flipH="1" flipV="1">
            <a:off x="8645902" y="7958129"/>
            <a:ext cx="3907748" cy="33918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EFE49DF-A3CD-8717-BFC1-C948AFD278CB}"/>
              </a:ext>
            </a:extLst>
          </p:cNvPr>
          <p:cNvCxnSpPr>
            <a:cxnSpLocks/>
            <a:stCxn id="4" idx="3"/>
            <a:endCxn id="11" idx="3"/>
          </p:cNvCxnSpPr>
          <p:nvPr/>
        </p:nvCxnSpPr>
        <p:spPr>
          <a:xfrm flipV="1">
            <a:off x="9788997" y="6289349"/>
            <a:ext cx="15145" cy="3791371"/>
          </a:xfrm>
          <a:prstGeom prst="curvedConnector3">
            <a:avLst>
              <a:gd name="adj1" fmla="val 367290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0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587</Words>
  <Application>Microsoft Office PowerPoint</Application>
  <PresentationFormat>Custom</PresentationFormat>
  <Paragraphs>549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Kyu</dc:creator>
  <cp:lastModifiedBy>Đăng Trần</cp:lastModifiedBy>
  <cp:revision>3</cp:revision>
  <dcterms:created xsi:type="dcterms:W3CDTF">2024-11-06T09:40:00Z</dcterms:created>
  <dcterms:modified xsi:type="dcterms:W3CDTF">2024-11-09T13:27:34Z</dcterms:modified>
</cp:coreProperties>
</file>