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93" r:id="rId6"/>
    <p:sldId id="294" r:id="rId7"/>
    <p:sldId id="295" r:id="rId8"/>
    <p:sldId id="291" r:id="rId9"/>
    <p:sldId id="266" r:id="rId10"/>
    <p:sldId id="289" r:id="rId11"/>
    <p:sldId id="284" r:id="rId12"/>
    <p:sldId id="290" r:id="rId13"/>
    <p:sldId id="270" r:id="rId14"/>
    <p:sldId id="272" r:id="rId15"/>
    <p:sldId id="296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94660"/>
  </p:normalViewPr>
  <p:slideViewPr>
    <p:cSldViewPr>
      <p:cViewPr varScale="1">
        <p:scale>
          <a:sx n="65" d="100"/>
          <a:sy n="65" d="100"/>
        </p:scale>
        <p:origin x="-13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B664-7CB4-4B29-986D-F6A41352B78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F719E-3818-43CF-A0DE-69B4D73DD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E5EC0-DB01-4F94-9ADA-A17219C5B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9B2F1-E20F-4FD7-B3BC-8F200E048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4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5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9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39DC-76F3-4C5A-A326-63CF4C9535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61D94-8426-4366-B09B-CD52D1D7C962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Software Testing - Syllabus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F8CB4-C95C-4D46-B4CE-350B61494C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Lê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Ngô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Thục</a:t>
            </a:r>
            <a:r>
              <a:rPr lang="en-US" dirty="0" smtClean="0">
                <a:solidFill>
                  <a:srgbClr val="000000"/>
                </a:solidFill>
              </a:rPr>
              <a:t> Vi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8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Lê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Ngô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Thục</a:t>
            </a:r>
            <a:r>
              <a:rPr lang="en-US" dirty="0" smtClean="0">
                <a:solidFill>
                  <a:srgbClr val="000000"/>
                </a:solidFill>
              </a:rPr>
              <a:t> Vi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343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15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0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6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Lê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Ngô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Thục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Vi</a:t>
            </a:r>
            <a:endParaRPr 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op%20Cuoi%20Ky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u%20Dang%20Ky%20Danh%20Sach%20Nhom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u%20Dang%20Ky%20Danh%20Sach%20Nhom.x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47800"/>
            <a:ext cx="6705600" cy="1066800"/>
          </a:xfrm>
        </p:spPr>
        <p:txBody>
          <a:bodyPr/>
          <a:lstStyle/>
          <a:p>
            <a:r>
              <a:rPr lang="en-US" sz="5400" dirty="0" err="1" smtClean="0"/>
              <a:t>Đồ</a:t>
            </a:r>
            <a:r>
              <a:rPr lang="en-US" sz="5400" dirty="0" smtClean="0"/>
              <a:t> </a:t>
            </a:r>
            <a:r>
              <a:rPr lang="en-US" sz="5400" dirty="0" err="1" smtClean="0"/>
              <a:t>án</a:t>
            </a:r>
            <a:r>
              <a:rPr lang="en-US" sz="5400" dirty="0" smtClean="0"/>
              <a:t> </a:t>
            </a:r>
            <a:r>
              <a:rPr lang="en-US" sz="5400" dirty="0" err="1" smtClean="0"/>
              <a:t>môn</a:t>
            </a:r>
            <a:r>
              <a:rPr lang="en-US" sz="5400" dirty="0" smtClean="0"/>
              <a:t> </a:t>
            </a:r>
            <a:r>
              <a:rPr lang="en-US" sz="5400" dirty="0" err="1" smtClean="0"/>
              <a:t>học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minh </a:t>
            </a:r>
            <a:r>
              <a:rPr lang="en-US" dirty="0" err="1" smtClean="0"/>
              <a:t>chứng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128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3886200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275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1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2"/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/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2"/>
            <a:r>
              <a:rPr lang="en-US" dirty="0" smtClean="0"/>
              <a:t>Slide seminar</a:t>
            </a:r>
          </a:p>
          <a:p>
            <a:pPr lvl="3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3"/>
            <a:r>
              <a:rPr lang="en-US" dirty="0" smtClean="0"/>
              <a:t>On screen &amp; behind the scenes</a:t>
            </a:r>
          </a:p>
          <a:p>
            <a:pPr lvl="2"/>
            <a:r>
              <a:rPr lang="en-US" dirty="0" err="1" smtClean="0">
                <a:hlinkClick r:id="rId3" action="ppaction://hlinkfile"/>
              </a:rPr>
              <a:t>Nội</a:t>
            </a:r>
            <a:r>
              <a:rPr lang="en-US" dirty="0" smtClean="0">
                <a:hlinkClick r:id="rId3" action="ppaction://hlinkfile"/>
              </a:rPr>
              <a:t> dung </a:t>
            </a:r>
            <a:r>
              <a:rPr lang="en-US" dirty="0" err="1" smtClean="0">
                <a:hlinkClick r:id="rId3" action="ppaction://hlinkfile"/>
              </a:rPr>
              <a:t>nộp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err="1" smtClean="0">
                <a:hlinkClick r:id="rId3" action="ppaction://hlinkfile"/>
              </a:rPr>
              <a:t>đĩa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(30 </a:t>
            </a:r>
            <a:r>
              <a:rPr lang="en-US" dirty="0" err="1" smtClean="0"/>
              <a:t>phút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9425"/>
            <a:ext cx="80010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quay </a:t>
            </a:r>
            <a:r>
              <a:rPr lang="en-US" dirty="0" err="1" smtClean="0"/>
              <a:t>phim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/>
            <a:r>
              <a:rPr lang="en-US" dirty="0" smtClean="0"/>
              <a:t>Some money for tickets !!!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128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324600" y="1447800"/>
            <a:ext cx="1625397" cy="1625397"/>
          </a:xfrm>
          <a:prstGeom prst="rect">
            <a:avLst/>
          </a:prstGeom>
        </p:spPr>
      </p:pic>
      <p:pic>
        <p:nvPicPr>
          <p:cNvPr id="7" name="Picture 6" descr="128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3886200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Nhắc nhở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124200"/>
          </a:xfrm>
        </p:spPr>
        <p:txBody>
          <a:bodyPr>
            <a:normAutofit/>
          </a:bodyPr>
          <a:lstStyle/>
          <a:p>
            <a:r>
              <a:rPr lang="en-US" b="1" u="sng" smtClean="0">
                <a:solidFill>
                  <a:srgbClr val="FF0000"/>
                </a:solidFill>
              </a:rPr>
              <a:t>SAFETY FIRST!!!!!</a:t>
            </a:r>
          </a:p>
          <a:p>
            <a:r>
              <a:rPr lang="en-US" b="1" smtClean="0"/>
              <a:t>Không được </a:t>
            </a:r>
            <a:r>
              <a:rPr lang="en-US" smtClean="0"/>
              <a:t>thay đổi nhóm đã đăng ký</a:t>
            </a:r>
          </a:p>
          <a:p>
            <a:r>
              <a:rPr lang="en-US" b="1" smtClean="0"/>
              <a:t>Không được</a:t>
            </a:r>
            <a:r>
              <a:rPr lang="en-US" smtClean="0"/>
              <a:t> thay đổi đề tài đã đăng ký</a:t>
            </a:r>
          </a:p>
          <a:p>
            <a:r>
              <a:rPr lang="en-US" smtClean="0"/>
              <a:t>Thành viên </a:t>
            </a:r>
            <a:r>
              <a:rPr lang="en-US" b="1" smtClean="0"/>
              <a:t>vắng mặt </a:t>
            </a:r>
            <a:r>
              <a:rPr lang="en-US" smtClean="0"/>
              <a:t>hoạt động nhóm trên 2 lần sẽ bị điểm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015" y="1981200"/>
            <a:ext cx="8839200" cy="1470025"/>
          </a:xfrm>
        </p:spPr>
        <p:txBody>
          <a:bodyPr/>
          <a:lstStyle/>
          <a:p>
            <a:r>
              <a:rPr lang="en-US" sz="4000" b="1" dirty="0" err="1" smtClean="0"/>
              <a:t>Chúc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các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bạn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hoàn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thành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tốt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đồ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án</a:t>
            </a:r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9215" y="3886200"/>
            <a:ext cx="6400800" cy="1752600"/>
          </a:xfrm>
        </p:spPr>
        <p:txBody>
          <a:bodyPr/>
          <a:lstStyle/>
          <a:p>
            <a:r>
              <a:rPr lang="en-US" sz="7200" b="1" dirty="0" err="1" smtClean="0"/>
              <a:t>Thắc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mắc</a:t>
            </a:r>
            <a:r>
              <a:rPr lang="en-US" sz="7200" b="1" dirty="0" smtClean="0"/>
              <a:t>???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Tiến độ tuần 2 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758950"/>
            <a:ext cx="74676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 10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lớn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trùng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FIFO (8 </a:t>
            </a:r>
            <a:r>
              <a:rPr lang="en-US" dirty="0" err="1" smtClean="0">
                <a:sym typeface="Wingdings" pitchFamily="2" charset="2"/>
              </a:rPr>
              <a:t>người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tài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Bầu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con -&gt;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Tiến độ tuần 2 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467600" cy="4373563"/>
          </a:xfrm>
        </p:spPr>
        <p:txBody>
          <a:bodyPr>
            <a:normAutofit/>
          </a:bodyPr>
          <a:lstStyle/>
          <a:p>
            <a:r>
              <a:rPr lang="vi-VN" dirty="0" smtClean="0"/>
              <a:t>Nộp đăng ký danh sách nhóm </a:t>
            </a:r>
            <a:endParaRPr lang="en-US" dirty="0" smtClean="0"/>
          </a:p>
          <a:p>
            <a:pPr lvl="1"/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>
                <a:hlinkClick r:id="rId3" action="ppaction://hlinkfile"/>
              </a:rPr>
              <a:t>mẫu</a:t>
            </a:r>
            <a:endParaRPr lang="en-US" dirty="0" smtClean="0"/>
          </a:p>
          <a:p>
            <a:pPr lvl="1"/>
            <a:r>
              <a:rPr lang="vi-VN" dirty="0" smtClean="0"/>
              <a:t>LT tổng hợp lại thành 1 file gửi email</a:t>
            </a:r>
            <a:r>
              <a:rPr lang="en-US" dirty="0" smtClean="0"/>
              <a:t> Deadline: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Nội dung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752601"/>
            <a:ext cx="6359525" cy="2971800"/>
          </a:xfrm>
        </p:spPr>
        <p:txBody>
          <a:bodyPr/>
          <a:lstStyle/>
          <a:p>
            <a:r>
              <a:rPr lang="en-US" b="1" i="1" dirty="0" err="1" smtClean="0"/>
              <a:t>Giới</a:t>
            </a:r>
            <a:r>
              <a:rPr lang="en-US" b="1" i="1" dirty="0" smtClean="0"/>
              <a:t> </a:t>
            </a:r>
            <a:r>
              <a:rPr lang="en-US" b="1" i="1" dirty="0" err="1" smtClean="0"/>
              <a:t>thiệu</a:t>
            </a:r>
            <a:endParaRPr lang="en-US" b="1" i="1" dirty="0" smtClean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nhở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Giới thiệu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/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/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/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smtClean="0"/>
              <a:t>Seminar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địa danh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4" y="1696243"/>
            <a:ext cx="86868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err="1" smtClean="0"/>
              <a:t>Thủ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Đức</a:t>
            </a:r>
            <a:r>
              <a:rPr lang="en-US" b="1" i="1" dirty="0" smtClean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Làng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Đại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Đức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sở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nuôi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dạy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trẻ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mồ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côi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Làng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Thiếu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Võ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Ngân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b="1" i="1" dirty="0" err="1" smtClean="0"/>
              <a:t>Nội</a:t>
            </a:r>
            <a:r>
              <a:rPr lang="en-US" b="1" i="1" dirty="0" smtClean="0"/>
              <a:t> </a:t>
            </a:r>
            <a:r>
              <a:rPr lang="en-US" b="1" i="1" dirty="0" err="1" smtClean="0"/>
              <a:t>thành</a:t>
            </a:r>
            <a:endParaRPr lang="en-US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đại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endParaRPr lang="en-US" dirty="0" smtClean="0"/>
          </a:p>
          <a:p>
            <a:pPr lvl="2"/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Tây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(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Ngũ</a:t>
            </a:r>
            <a:r>
              <a:rPr lang="en-US" dirty="0" smtClean="0"/>
              <a:t> </a:t>
            </a:r>
            <a:r>
              <a:rPr lang="en-US" dirty="0" err="1" smtClean="0"/>
              <a:t>Lão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pPr lvl="2"/>
            <a:r>
              <a:rPr lang="en-US" dirty="0" err="1" smtClean="0"/>
              <a:t>Chợ</a:t>
            </a:r>
            <a:r>
              <a:rPr lang="en-US" dirty="0" smtClean="0"/>
              <a:t> </a:t>
            </a:r>
            <a:r>
              <a:rPr lang="en-US" dirty="0" err="1" smtClean="0"/>
              <a:t>Bến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lvl="2"/>
            <a:r>
              <a:rPr lang="en-US" dirty="0" smtClean="0"/>
              <a:t>Ga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Gòn</a:t>
            </a:r>
            <a:endParaRPr lang="en-US" dirty="0" smtClean="0"/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Bà</a:t>
            </a:r>
            <a:r>
              <a:rPr lang="en-US" dirty="0" smtClean="0"/>
              <a:t> (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địa danh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4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Di tích </a:t>
            </a:r>
          </a:p>
          <a:p>
            <a:pPr lvl="2"/>
            <a:r>
              <a:rPr lang="en-US" smtClean="0"/>
              <a:t>Chùa Giác Lâm (118 Lạc Long Quân, P.10, Q.TB)</a:t>
            </a:r>
          </a:p>
          <a:p>
            <a:pPr lvl="2"/>
            <a:r>
              <a:rPr lang="en-US" smtClean="0"/>
              <a:t>Lăng Ông (Bà Chiểu)</a:t>
            </a:r>
          </a:p>
          <a:p>
            <a:pPr lvl="2"/>
            <a:r>
              <a:rPr lang="en-US" smtClean="0"/>
              <a:t>Đền Hùng (trong Thảo cầm viên Sài gòn)</a:t>
            </a:r>
          </a:p>
          <a:p>
            <a:pPr lvl="2"/>
            <a:r>
              <a:rPr lang="en-US" smtClean="0"/>
              <a:t>Bảo tàng Mỹ thuật (97A Phó Đức Chính P.NTB, Q.1)</a:t>
            </a:r>
          </a:p>
          <a:p>
            <a:pPr lvl="2"/>
            <a:r>
              <a:rPr lang="en-US" smtClean="0"/>
              <a:t>Bảo tàng Lịch sử Việt Nam (trong Thảo cầm viên)</a:t>
            </a:r>
          </a:p>
          <a:p>
            <a:pPr lvl="2"/>
            <a:r>
              <a:rPr lang="en-US" smtClean="0"/>
              <a:t>Bảo tàng Chứng tích Chiến tranh</a:t>
            </a:r>
          </a:p>
          <a:p>
            <a:pPr lvl="2"/>
            <a:r>
              <a:rPr lang="en-US" smtClean="0"/>
              <a:t>Dinh Độc Lập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xã hội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Thủ Đức</a:t>
            </a:r>
            <a:endParaRPr lang="en-US" smtClean="0"/>
          </a:p>
          <a:p>
            <a:pPr marL="971550" lvl="1" indent="-514350">
              <a:buFont typeface="+mj-lt"/>
              <a:buAutoNum type="arabicPeriod" startAt="5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Hiện trạng và nhu cầu giải trí của sinh viên TĐ 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Địa điểm học thêm AV (đề cử và nhận xét) </a:t>
            </a:r>
          </a:p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7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phương án đổi giờ học / giờ làm và khảo sát tính khả thi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Hiện trạng và nhu cầu của sinh viên về bus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thị trường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Thủ Đức</a:t>
            </a:r>
            <a:endParaRPr lang="en-US" smtClean="0"/>
          </a:p>
          <a:p>
            <a:pPr marL="971550" lvl="1" indent="-514350">
              <a:buFont typeface="+mj-lt"/>
              <a:buAutoNum type="arabicPeriod" startAt="9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ý tưởng kinh doanh tại Thủ Đức và khảo sát nhu cầu </a:t>
            </a:r>
          </a:p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10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ý tưởng kinh doanh và khảo sát nhu cầu tại TPHCM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Thành lập nhóm</a:t>
            </a:r>
          </a:p>
          <a:p>
            <a:pPr lvl="1"/>
            <a:r>
              <a:rPr lang="en-US" smtClean="0"/>
              <a:t>Team </a:t>
            </a:r>
            <a:r>
              <a:rPr lang="en-US" b="1" smtClean="0">
                <a:solidFill>
                  <a:srgbClr val="FF0000"/>
                </a:solidFill>
              </a:rPr>
              <a:t>6-8</a:t>
            </a:r>
            <a:r>
              <a:rPr lang="en-US" smtClean="0"/>
              <a:t> người</a:t>
            </a:r>
          </a:p>
          <a:p>
            <a:pPr lvl="2"/>
            <a:r>
              <a:rPr lang="en-US" smtClean="0"/>
              <a:t>Bầu </a:t>
            </a:r>
            <a:r>
              <a:rPr lang="en-US" b="1" i="1" smtClean="0"/>
              <a:t>team leader</a:t>
            </a:r>
          </a:p>
          <a:p>
            <a:pPr lvl="1"/>
            <a:r>
              <a:rPr lang="en-US" smtClean="0">
                <a:hlinkClick r:id="rId3" action="ppaction://hlinkfile"/>
              </a:rPr>
              <a:t>Đăng ký danh sách nhóm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7" y="1749425"/>
            <a:ext cx="8001000" cy="4267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mốc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Thành</a:t>
            </a:r>
            <a:r>
              <a:rPr lang="en-US" sz="2300" dirty="0" smtClean="0"/>
              <a:t> </a:t>
            </a:r>
            <a:r>
              <a:rPr lang="en-US" sz="2300" dirty="0" err="1" smtClean="0"/>
              <a:t>lập</a:t>
            </a:r>
            <a:r>
              <a:rPr lang="en-US" sz="2300" dirty="0" smtClean="0"/>
              <a:t> team: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Lập</a:t>
            </a:r>
            <a:r>
              <a:rPr lang="en-US" sz="2300" dirty="0" smtClean="0"/>
              <a:t> </a:t>
            </a:r>
            <a:r>
              <a:rPr lang="en-US" sz="2300" dirty="0" err="1" smtClean="0"/>
              <a:t>kế</a:t>
            </a:r>
            <a:r>
              <a:rPr lang="en-US" sz="2300" dirty="0" smtClean="0"/>
              <a:t> </a:t>
            </a:r>
            <a:r>
              <a:rPr lang="en-US" sz="2300" dirty="0" err="1" smtClean="0"/>
              <a:t>hoạch</a:t>
            </a:r>
            <a:r>
              <a:rPr lang="en-US" sz="2300" dirty="0" smtClean="0"/>
              <a:t>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Thực</a:t>
            </a:r>
            <a:r>
              <a:rPr lang="en-US" sz="2300" dirty="0" smtClean="0"/>
              <a:t> </a:t>
            </a:r>
            <a:r>
              <a:rPr lang="en-US" sz="2300" dirty="0" err="1" smtClean="0"/>
              <a:t>tế</a:t>
            </a:r>
            <a:r>
              <a:rPr lang="en-US" sz="2300" dirty="0" smtClean="0"/>
              <a:t>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4-6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Hoàn</a:t>
            </a:r>
            <a:r>
              <a:rPr lang="en-US" sz="2300" dirty="0" smtClean="0"/>
              <a:t> </a:t>
            </a:r>
            <a:r>
              <a:rPr lang="en-US" sz="2300" dirty="0" err="1" smtClean="0"/>
              <a:t>tất</a:t>
            </a:r>
            <a:r>
              <a:rPr lang="en-US" sz="2300" dirty="0" smtClean="0"/>
              <a:t>: 7-9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Trình</a:t>
            </a:r>
            <a:r>
              <a:rPr lang="en-US" sz="2300" dirty="0" smtClean="0"/>
              <a:t> </a:t>
            </a:r>
            <a:r>
              <a:rPr lang="en-US" sz="2300" dirty="0" err="1" smtClean="0"/>
              <a:t>bày</a:t>
            </a:r>
            <a:r>
              <a:rPr lang="en-US" sz="2300" dirty="0" smtClean="0"/>
              <a:t>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E08B84E0-E8CE-4D41-B302-F738FFD45264}" vid="{24C5A355-4538-4CD5-B06E-936EAF0AC6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1090</TotalTime>
  <Words>620</Words>
  <Application>Microsoft Office PowerPoint</Application>
  <PresentationFormat>On-screen Show (4:3)</PresentationFormat>
  <Paragraphs>132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Đồ án môn học</vt:lpstr>
      <vt:lpstr>Nội dung</vt:lpstr>
      <vt:lpstr>Giới thiệu</vt:lpstr>
      <vt:lpstr>Đề tài khảo sát địa danh</vt:lpstr>
      <vt:lpstr>Đề tài khảo sát địa danh</vt:lpstr>
      <vt:lpstr>Đề tài khảo sát xã hội</vt:lpstr>
      <vt:lpstr>Đề tài khảo sát thị trường</vt:lpstr>
      <vt:lpstr>Yêu cầu</vt:lpstr>
      <vt:lpstr>Yêu cầu</vt:lpstr>
      <vt:lpstr>Yêu cầu</vt:lpstr>
      <vt:lpstr>Yêu cầu</vt:lpstr>
      <vt:lpstr>Yêu cầu</vt:lpstr>
      <vt:lpstr>Nhắc nhở</vt:lpstr>
      <vt:lpstr>Chúc các bạn hoàn thành tốt đồ án!</vt:lpstr>
      <vt:lpstr>Tiến độ tuần 2 </vt:lpstr>
      <vt:lpstr>Tiến độ tuần 2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</dc:title>
  <dc:creator/>
  <cp:lastModifiedBy>Windows User</cp:lastModifiedBy>
  <cp:revision>95</cp:revision>
  <dcterms:created xsi:type="dcterms:W3CDTF">2006-08-16T00:00:00Z</dcterms:created>
  <dcterms:modified xsi:type="dcterms:W3CDTF">2018-03-23T09:05:48Z</dcterms:modified>
</cp:coreProperties>
</file>