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747" r:id="rId2"/>
    <p:sldId id="943" r:id="rId3"/>
    <p:sldId id="729" r:id="rId4"/>
    <p:sldId id="944" r:id="rId5"/>
    <p:sldId id="946" r:id="rId6"/>
    <p:sldId id="947" r:id="rId7"/>
    <p:sldId id="948" r:id="rId8"/>
    <p:sldId id="94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6116" autoAdjust="0"/>
  </p:normalViewPr>
  <p:slideViewPr>
    <p:cSldViewPr>
      <p:cViewPr varScale="1">
        <p:scale>
          <a:sx n="50" d="100"/>
          <a:sy n="50" d="100"/>
        </p:scale>
        <p:origin x="185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uyendtt@ui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/>
              <a:t>LẬP TRÌNH</a:t>
            </a:r>
            <a:br>
              <a:rPr lang="en-US" sz="4800" b="1"/>
            </a:br>
            <a:r>
              <a:rPr lang="en-US" sz="4800" b="1"/>
              <a:t>HƯỚNG ĐỐI TƯỢNG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53000"/>
            <a:ext cx="57150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1/2/2021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Giới thiệu chung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Thông tin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Tài liệu tham khảo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Đánh giá kết quả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Nội dung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 tiên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 tin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viên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dạy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>
                <a:latin typeface="Arial" pitchFamily="34" charset="0"/>
                <a:cs typeface="Arial" pitchFamily="34" charset="0"/>
              </a:rPr>
              <a:t>LT: </a:t>
            </a:r>
            <a:r>
              <a:rPr lang="en-US">
                <a:latin typeface="Arial" pitchFamily="34" charset="0"/>
                <a:cs typeface="Arial" pitchFamily="34" charset="0"/>
              </a:rPr>
              <a:t>Đỗ Thị Thanh Tuyền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>
                <a:latin typeface="Arial" pitchFamily="34" charset="0"/>
                <a:cs typeface="Arial" pitchFamily="34" charset="0"/>
              </a:rPr>
              <a:t>TH: </a:t>
            </a:r>
            <a:r>
              <a:rPr lang="en-US">
                <a:latin typeface="Arial" pitchFamily="34" charset="0"/>
                <a:cs typeface="Arial" pitchFamily="34" charset="0"/>
              </a:rPr>
              <a:t>Đỗ Thị Thanh Tuyền 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err="1">
                <a:latin typeface="Arial" pitchFamily="34" charset="0"/>
                <a:cs typeface="Arial" pitchFamily="34" charset="0"/>
              </a:rPr>
              <a:t>lạc</a:t>
            </a:r>
            <a:r>
              <a:rPr lang="en-US" b="1">
                <a:latin typeface="Arial" pitchFamily="34" charset="0"/>
                <a:cs typeface="Arial" pitchFamily="34" charset="0"/>
              </a:rPr>
              <a:t>: </a:t>
            </a:r>
            <a:r>
              <a:rPr lang="en-US">
                <a:latin typeface="Arial" pitchFamily="34" charset="0"/>
                <a:cs typeface="Arial" pitchFamily="34" charset="0"/>
                <a:hlinkClick r:id="rId3"/>
              </a:rPr>
              <a:t>tuyendtt@uit.edu.vn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Thông tin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Tên môn học</a:t>
            </a:r>
            <a:r>
              <a:rPr lang="vi-VN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Lập trình hướng đối tượng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tín chỉ</a:t>
            </a:r>
            <a:r>
              <a:rPr lang="vi-VN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tiết: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45 tiết lý thuyết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30 tiết thực hành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Công cụ hỗ trợ thực hành: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MS Visual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76400"/>
            <a:ext cx="8382000" cy="4848944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[1] C++ và lập trình hướng đối tượng, GS Phạm Văn Ất, </a:t>
            </a:r>
            <a:r>
              <a:rPr lang="en-US" sz="2800">
                <a:latin typeface="Arial" pitchFamily="34" charset="0"/>
                <a:cs typeface="Arial" pitchFamily="34" charset="0"/>
              </a:rPr>
              <a:t>NXB </a:t>
            </a:r>
            <a:r>
              <a:rPr lang="vi-VN" sz="2800">
                <a:latin typeface="Arial" pitchFamily="34" charset="0"/>
                <a:cs typeface="Arial" pitchFamily="34" charset="0"/>
              </a:rPr>
              <a:t>Khoa học</a:t>
            </a:r>
            <a:r>
              <a:rPr lang="en-US" sz="2800">
                <a:latin typeface="Arial" pitchFamily="34" charset="0"/>
                <a:cs typeface="Arial" pitchFamily="34" charset="0"/>
              </a:rPr>
              <a:t> và</a:t>
            </a:r>
            <a:r>
              <a:rPr lang="vi-VN" sz="2800">
                <a:latin typeface="Arial" pitchFamily="34" charset="0"/>
                <a:cs typeface="Arial" pitchFamily="34" charset="0"/>
              </a:rPr>
              <a:t> kỹ thuật, 2000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[2] </a:t>
            </a:r>
            <a:r>
              <a:rPr lang="en-US" sz="2800">
                <a:latin typeface="Arial" pitchFamily="34" charset="0"/>
                <a:cs typeface="Arial" pitchFamily="34" charset="0"/>
              </a:rPr>
              <a:t>A Complete Guide to Programming in C++, Ulla Kirch-Prinz and Peter Prinz, Jones and Bartlett Publishers, 2002</a:t>
            </a:r>
            <a:endParaRPr lang="vi-VN" sz="280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[3]</a:t>
            </a:r>
            <a:r>
              <a:rPr lang="en-US" sz="2800">
                <a:latin typeface="Arial" pitchFamily="34" charset="0"/>
                <a:cs typeface="Arial" pitchFamily="34" charset="0"/>
              </a:rPr>
              <a:t> The C++ Programming Language, The 3rd Edition, Bjarne Stroustrup, Addison-Wesley Professional, 2003</a:t>
            </a:r>
            <a:endParaRPr lang="vi-VN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Đánh giá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Kiểm tra trên lớp: </a:t>
            </a:r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 TH cuối kỳ: </a:t>
            </a:r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 LT cuối kỳ: </a:t>
            </a:r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vi-VN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http://3.bp.blogspot.com/-4zsrSV3S_zw/URqltgTvv2I/AAAAAAAAArs/zS117JzqNzA/s1600/exam-swea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495799" cy="48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Nội dung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1: Tổng quan về C++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2: Tổng quan về lập trình HĐT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3: Lớp và đối tượng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4: Lớp và đối tượng – Một số vấn đề liên quan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5: Overload toán tử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6: Dẫn xuất và thừa kế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đa hình</a:t>
            </a:r>
            <a:endParaRPr lang="vi-VN" sz="26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vi-VN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 số vấn đề khác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02/01/2021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347</Words>
  <Application>Microsoft Office PowerPoint</Application>
  <PresentationFormat>On-screen Show (4:3)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Template</vt:lpstr>
      <vt:lpstr>LẬP TRÌNH HƯỚNG ĐỐI TƯỢNG</vt:lpstr>
      <vt:lpstr>Nội dung</vt:lpstr>
      <vt:lpstr>1. Giới thiệu chung</vt:lpstr>
      <vt:lpstr>2. Thông tin môn học</vt:lpstr>
      <vt:lpstr>3. Tài liệu tham khảo</vt:lpstr>
      <vt:lpstr>4. Đánh giá kết quả</vt:lpstr>
      <vt:lpstr>5. Nội dung môn học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Đỗ Thị Thanh Tuyền</cp:lastModifiedBy>
  <cp:revision>667</cp:revision>
  <cp:lastPrinted>1601-01-01T00:00:00Z</cp:lastPrinted>
  <dcterms:created xsi:type="dcterms:W3CDTF">1601-01-01T00:00:00Z</dcterms:created>
  <dcterms:modified xsi:type="dcterms:W3CDTF">2021-01-02T01:53:03Z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