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99" r:id="rId1"/>
  </p:sldMasterIdLst>
  <p:sldIdLst>
    <p:sldId id="257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052AB5-C76A-7E1B-9F5A-A401C7256069}" v="2" dt="2025-02-14T01:26:16.589"/>
    <p1510:client id="{612893A5-CECC-5C13-8FA0-748535D761CA}" v="18" dt="2025-02-13T23:44:35.193"/>
    <p1510:client id="{DD471A2C-5090-EFEA-262A-FE48BC4601C2}" v="60" dt="2025-02-14T01:13:42.6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6"/>
    <p:restoredTop sz="94681"/>
  </p:normalViewPr>
  <p:slideViewPr>
    <p:cSldViewPr snapToGrid="0">
      <p:cViewPr varScale="1">
        <p:scale>
          <a:sx n="115" d="100"/>
          <a:sy n="115" d="100"/>
        </p:scale>
        <p:origin x="55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922" y="2428135"/>
            <a:ext cx="6843356" cy="4683864"/>
          </a:xfrm>
        </p:spPr>
        <p:txBody>
          <a:bodyPr anchor="b">
            <a:normAutofit/>
          </a:bodyPr>
          <a:lstStyle>
            <a:lvl1pPr algn="ctr"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922" y="7254243"/>
            <a:ext cx="6843356" cy="2560318"/>
          </a:xfrm>
        </p:spPr>
        <p:txBody>
          <a:bodyPr>
            <a:normAutofit/>
          </a:bodyPr>
          <a:lstStyle>
            <a:lvl1pPr marL="0" indent="0" algn="ctr">
              <a:buNone/>
              <a:defRPr sz="2310">
                <a:solidFill>
                  <a:schemeClr val="bg1">
                    <a:lumMod val="50000"/>
                  </a:schemeClr>
                </a:solidFill>
              </a:defRPr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CAEC-E0E7-D846-971C-00E5864911A0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787A-044F-0043-B465-059A9910F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13" y="8006832"/>
            <a:ext cx="8161990" cy="1515005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86" y="1303420"/>
            <a:ext cx="7735244" cy="5999721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598" y="9536292"/>
            <a:ext cx="8162006" cy="1273948"/>
          </a:xfrm>
        </p:spPr>
        <p:txBody>
          <a:bodyPr/>
          <a:lstStyle>
            <a:lvl1pPr marL="0" indent="0" algn="ctr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CAEC-E0E7-D846-971C-00E5864911A0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787A-044F-0043-B465-059A9910F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1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598" y="1137921"/>
            <a:ext cx="8162006" cy="6397524"/>
          </a:xfrm>
        </p:spPr>
        <p:txBody>
          <a:bodyPr anchor="ctr"/>
          <a:lstStyle>
            <a:lvl1pPr algn="ctr"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598" y="7848999"/>
            <a:ext cx="8162006" cy="2961243"/>
          </a:xfrm>
        </p:spPr>
        <p:txBody>
          <a:bodyPr anchor="ctr"/>
          <a:lstStyle>
            <a:lvl1pPr marL="0" indent="0" algn="ctr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CAEC-E0E7-D846-971C-00E5864911A0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787A-044F-0043-B465-059A9910F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99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892" y="1628832"/>
            <a:ext cx="7325917" cy="5095841"/>
          </a:xfrm>
        </p:spPr>
        <p:txBody>
          <a:bodyPr anchor="ctr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55008" y="6738726"/>
            <a:ext cx="6892435" cy="1110271"/>
          </a:xfrm>
        </p:spPr>
        <p:txBody>
          <a:bodyPr anchor="t">
            <a:normAutofit/>
          </a:bodyPr>
          <a:lstStyle>
            <a:lvl1pPr marL="0" indent="0">
              <a:buNone/>
              <a:defRPr sz="147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598" y="8162555"/>
            <a:ext cx="8162006" cy="265263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CAEC-E0E7-D846-971C-00E5864911A0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787A-044F-0043-B465-059A9910FCD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4508" y="1657337"/>
            <a:ext cx="574232" cy="1091582"/>
          </a:xfrm>
          <a:prstGeom prst="rect">
            <a:avLst/>
          </a:prstGeom>
        </p:spPr>
        <p:txBody>
          <a:bodyPr vert="horz" lIns="96012" tIns="48006" rIns="96012" bIns="4800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42637" y="5824028"/>
            <a:ext cx="581323" cy="1091582"/>
          </a:xfrm>
          <a:prstGeom prst="rect">
            <a:avLst/>
          </a:prstGeom>
        </p:spPr>
        <p:txBody>
          <a:bodyPr vert="horz" lIns="96012" tIns="48006" rIns="96012" bIns="4800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779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598" y="3992282"/>
            <a:ext cx="8162006" cy="4688759"/>
          </a:xfrm>
        </p:spPr>
        <p:txBody>
          <a:bodyPr anchor="b"/>
          <a:lstStyle>
            <a:lvl1pPr algn="ctr"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598" y="8703025"/>
            <a:ext cx="8162006" cy="2129202"/>
          </a:xfrm>
        </p:spPr>
        <p:txBody>
          <a:bodyPr anchor="t"/>
          <a:lstStyle>
            <a:lvl1pPr marL="0" indent="0" algn="ctr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CAEC-E0E7-D846-971C-00E5864911A0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787A-044F-0043-B465-059A9910F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71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9598" y="1137920"/>
            <a:ext cx="8162006" cy="29961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19597" y="4418574"/>
            <a:ext cx="2597944" cy="1075689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520" b="0">
                <a:solidFill>
                  <a:schemeClr val="tx1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19597" y="5494266"/>
            <a:ext cx="2597944" cy="5315977"/>
          </a:xfrm>
        </p:spPr>
        <p:txBody>
          <a:bodyPr anchor="t">
            <a:normAutofit/>
          </a:bodyPr>
          <a:lstStyle>
            <a:lvl1pPr marL="0" indent="0" algn="ctr">
              <a:buNone/>
              <a:defRPr sz="147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06257" y="4418574"/>
            <a:ext cx="2592073" cy="1075689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520" b="0">
                <a:solidFill>
                  <a:schemeClr val="tx1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97563" y="5494266"/>
            <a:ext cx="2601389" cy="5315977"/>
          </a:xfrm>
        </p:spPr>
        <p:txBody>
          <a:bodyPr anchor="t">
            <a:normAutofit/>
          </a:bodyPr>
          <a:lstStyle>
            <a:lvl1pPr marL="0" indent="0" algn="ctr">
              <a:buNone/>
              <a:defRPr sz="147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78973" y="4418574"/>
            <a:ext cx="2602631" cy="1075689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520" b="0">
                <a:solidFill>
                  <a:schemeClr val="tx1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278973" y="5494266"/>
            <a:ext cx="2602631" cy="5315977"/>
          </a:xfrm>
        </p:spPr>
        <p:txBody>
          <a:bodyPr anchor="t">
            <a:normAutofit/>
          </a:bodyPr>
          <a:lstStyle>
            <a:lvl1pPr marL="0" indent="0" algn="ctr">
              <a:buNone/>
              <a:defRPr sz="147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CAEC-E0E7-D846-971C-00E5864911A0}" type="datetimeFigureOut">
              <a:rPr lang="en-US" smtClean="0"/>
              <a:t>2/13/25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787A-044F-0043-B465-059A9910F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61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19598" y="1140108"/>
            <a:ext cx="8162006" cy="29939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19598" y="7848997"/>
            <a:ext cx="2595922" cy="1075689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310" b="0">
                <a:solidFill>
                  <a:schemeClr val="tx1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19598" y="4418574"/>
            <a:ext cx="2595922" cy="28448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480060" indent="0">
              <a:buNone/>
              <a:defRPr sz="1680"/>
            </a:lvl2pPr>
            <a:lvl3pPr marL="960120" indent="0">
              <a:buNone/>
              <a:defRPr sz="1680"/>
            </a:lvl3pPr>
            <a:lvl4pPr marL="1440180" indent="0">
              <a:buNone/>
              <a:defRPr sz="1680"/>
            </a:lvl4pPr>
            <a:lvl5pPr marL="1920240" indent="0">
              <a:buNone/>
              <a:defRPr sz="1680"/>
            </a:lvl5pPr>
            <a:lvl6pPr marL="2400300" indent="0">
              <a:buNone/>
              <a:defRPr sz="1680"/>
            </a:lvl6pPr>
            <a:lvl7pPr marL="2880360" indent="0">
              <a:buNone/>
              <a:defRPr sz="1680"/>
            </a:lvl7pPr>
            <a:lvl8pPr marL="3360420" indent="0">
              <a:buNone/>
              <a:defRPr sz="1680"/>
            </a:lvl8pPr>
            <a:lvl9pPr marL="3840480" indent="0">
              <a:buNone/>
              <a:defRPr sz="1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19598" y="8924686"/>
            <a:ext cx="2595922" cy="1885554"/>
          </a:xfrm>
        </p:spPr>
        <p:txBody>
          <a:bodyPr anchor="t">
            <a:normAutofit/>
          </a:bodyPr>
          <a:lstStyle>
            <a:lvl1pPr marL="0" indent="0" algn="ctr">
              <a:buNone/>
              <a:defRPr sz="147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98673" y="7848997"/>
            <a:ext cx="2600190" cy="1075689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310" b="0">
                <a:solidFill>
                  <a:schemeClr val="tx1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97561" y="4418574"/>
            <a:ext cx="2601390" cy="28448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480060" indent="0">
              <a:buNone/>
              <a:defRPr sz="1680"/>
            </a:lvl2pPr>
            <a:lvl3pPr marL="960120" indent="0">
              <a:buNone/>
              <a:defRPr sz="1680"/>
            </a:lvl3pPr>
            <a:lvl4pPr marL="1440180" indent="0">
              <a:buNone/>
              <a:defRPr sz="1680"/>
            </a:lvl4pPr>
            <a:lvl5pPr marL="1920240" indent="0">
              <a:buNone/>
              <a:defRPr sz="1680"/>
            </a:lvl5pPr>
            <a:lvl6pPr marL="2400300" indent="0">
              <a:buNone/>
              <a:defRPr sz="1680"/>
            </a:lvl6pPr>
            <a:lvl7pPr marL="2880360" indent="0">
              <a:buNone/>
              <a:defRPr sz="1680"/>
            </a:lvl7pPr>
            <a:lvl8pPr marL="3360420" indent="0">
              <a:buNone/>
              <a:defRPr sz="1680"/>
            </a:lvl8pPr>
            <a:lvl9pPr marL="3840480" indent="0">
              <a:buNone/>
              <a:defRPr sz="1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97561" y="8924686"/>
            <a:ext cx="2601390" cy="1885555"/>
          </a:xfrm>
        </p:spPr>
        <p:txBody>
          <a:bodyPr anchor="t">
            <a:normAutofit/>
          </a:bodyPr>
          <a:lstStyle>
            <a:lvl1pPr marL="0" indent="0" algn="ctr">
              <a:buNone/>
              <a:defRPr sz="147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78973" y="7848997"/>
            <a:ext cx="2599287" cy="1075689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310" b="0">
                <a:solidFill>
                  <a:schemeClr val="tx1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278973" y="4418574"/>
            <a:ext cx="2602631" cy="28448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480060" indent="0">
              <a:buNone/>
              <a:defRPr sz="1680"/>
            </a:lvl2pPr>
            <a:lvl3pPr marL="960120" indent="0">
              <a:buNone/>
              <a:defRPr sz="1680"/>
            </a:lvl3pPr>
            <a:lvl4pPr marL="1440180" indent="0">
              <a:buNone/>
              <a:defRPr sz="1680"/>
            </a:lvl4pPr>
            <a:lvl5pPr marL="1920240" indent="0">
              <a:buNone/>
              <a:defRPr sz="1680"/>
            </a:lvl5pPr>
            <a:lvl6pPr marL="2400300" indent="0">
              <a:buNone/>
              <a:defRPr sz="1680"/>
            </a:lvl6pPr>
            <a:lvl7pPr marL="2880360" indent="0">
              <a:buNone/>
              <a:defRPr sz="1680"/>
            </a:lvl7pPr>
            <a:lvl8pPr marL="3360420" indent="0">
              <a:buNone/>
              <a:defRPr sz="1680"/>
            </a:lvl8pPr>
            <a:lvl9pPr marL="3840480" indent="0">
              <a:buNone/>
              <a:defRPr sz="1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278874" y="8924682"/>
            <a:ext cx="2602730" cy="1885559"/>
          </a:xfrm>
        </p:spPr>
        <p:txBody>
          <a:bodyPr anchor="t">
            <a:normAutofit/>
          </a:bodyPr>
          <a:lstStyle>
            <a:lvl1pPr marL="0" indent="0" algn="ctr">
              <a:buNone/>
              <a:defRPr sz="147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CAEC-E0E7-D846-971C-00E5864911A0}" type="datetimeFigureOut">
              <a:rPr lang="en-US" smtClean="0"/>
              <a:t>2/13/25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787A-044F-0043-B465-059A9910F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63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19598" y="4418577"/>
            <a:ext cx="8162006" cy="63916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CAEC-E0E7-D846-971C-00E5864911A0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787A-044F-0043-B465-059A9910F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10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1137925"/>
            <a:ext cx="2010745" cy="967231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19598" y="1137925"/>
            <a:ext cx="6031245" cy="96723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CAEC-E0E7-D846-971C-00E5864911A0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787A-044F-0043-B465-059A9910F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9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19596" y="4418575"/>
            <a:ext cx="8161514" cy="639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CAEC-E0E7-D846-971C-00E5864911A0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787A-044F-0043-B465-059A9910F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597" y="1546654"/>
            <a:ext cx="8152005" cy="5108729"/>
          </a:xfrm>
        </p:spPr>
        <p:txBody>
          <a:bodyPr anchor="b">
            <a:normAutofit/>
          </a:bodyPr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597" y="6827256"/>
            <a:ext cx="8152005" cy="2553942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bg1">
                    <a:lumMod val="50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CAEC-E0E7-D846-971C-00E5864911A0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787A-044F-0043-B465-059A9910F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0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19599" y="1154568"/>
            <a:ext cx="8162005" cy="29795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19596" y="4418575"/>
            <a:ext cx="4020996" cy="639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860607" y="4418575"/>
            <a:ext cx="4020503" cy="639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CAEC-E0E7-D846-971C-00E5864911A0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787A-044F-0043-B465-059A9910F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5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19599" y="1154568"/>
            <a:ext cx="8162005" cy="29795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733" y="4425900"/>
            <a:ext cx="3837861" cy="1269322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730" b="0">
                <a:solidFill>
                  <a:schemeClr val="tx1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719598" y="5695225"/>
            <a:ext cx="4020996" cy="51150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7183" y="4425900"/>
            <a:ext cx="3844421" cy="1269322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730" b="0">
                <a:solidFill>
                  <a:schemeClr val="tx1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860608" y="5695225"/>
            <a:ext cx="4020504" cy="51150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CAEC-E0E7-D846-971C-00E5864911A0}" type="datetimeFigureOut">
              <a:rPr lang="en-US" smtClean="0"/>
              <a:t>2/13/25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787A-044F-0043-B465-059A9910F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5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CAEC-E0E7-D846-971C-00E5864911A0}" type="datetimeFigureOut">
              <a:rPr lang="en-US" smtClean="0"/>
              <a:t>2/13/25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787A-044F-0043-B465-059A9910F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2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CAEC-E0E7-D846-971C-00E5864911A0}" type="datetimeFigureOut">
              <a:rPr lang="en-US" smtClean="0"/>
              <a:t>2/13/25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787A-044F-0043-B465-059A9910F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9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598" y="1137920"/>
            <a:ext cx="3099354" cy="3776737"/>
          </a:xfrm>
        </p:spPr>
        <p:txBody>
          <a:bodyPr anchor="b"/>
          <a:lstStyle>
            <a:lvl1pPr algn="ctr"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998974" y="1137923"/>
            <a:ext cx="4882628" cy="9672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598" y="4914657"/>
            <a:ext cx="3099355" cy="5895583"/>
          </a:xfrm>
        </p:spPr>
        <p:txBody>
          <a:bodyPr/>
          <a:lstStyle>
            <a:lvl1pPr marL="0" indent="0" algn="ctr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CAEC-E0E7-D846-971C-00E5864911A0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787A-044F-0043-B465-059A9910F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7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599" y="1137920"/>
            <a:ext cx="4336099" cy="3776741"/>
          </a:xfrm>
        </p:spPr>
        <p:txBody>
          <a:bodyPr anchor="b"/>
          <a:lstStyle>
            <a:lvl1pPr algn="ctr"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4484" y="1137922"/>
            <a:ext cx="3156144" cy="967232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613" y="4914660"/>
            <a:ext cx="4336084" cy="5895581"/>
          </a:xfrm>
        </p:spPr>
        <p:txBody>
          <a:bodyPr/>
          <a:lstStyle>
            <a:lvl1pPr marL="0" indent="0" algn="ctr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CAEC-E0E7-D846-971C-00E5864911A0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787A-044F-0043-B465-059A9910F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7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601202" cy="1280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599" y="1154568"/>
            <a:ext cx="8162005" cy="2979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598" y="4418577"/>
            <a:ext cx="8162006" cy="6391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47006" y="10982116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E5ECAEC-E0E7-D846-971C-00E5864911A0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9598" y="10982116"/>
            <a:ext cx="5254898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9785" y="10982116"/>
            <a:ext cx="601819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2CA8787A-044F-0043-B465-059A9910F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5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2" r:id="rId3"/>
    <p:sldLayoutId id="2147484203" r:id="rId4"/>
    <p:sldLayoutId id="2147484204" r:id="rId5"/>
    <p:sldLayoutId id="2147484205" r:id="rId6"/>
    <p:sldLayoutId id="2147484206" r:id="rId7"/>
    <p:sldLayoutId id="2147484207" r:id="rId8"/>
    <p:sldLayoutId id="2147484208" r:id="rId9"/>
    <p:sldLayoutId id="2147484209" r:id="rId10"/>
    <p:sldLayoutId id="2147484210" r:id="rId11"/>
    <p:sldLayoutId id="2147484211" r:id="rId12"/>
    <p:sldLayoutId id="2147484212" r:id="rId13"/>
    <p:sldLayoutId id="2147484213" r:id="rId14"/>
    <p:sldLayoutId id="2147484214" r:id="rId15"/>
    <p:sldLayoutId id="2147484215" r:id="rId16"/>
    <p:sldLayoutId id="2147484216" r:id="rId17"/>
  </p:sldLayoutIdLst>
  <p:txStyles>
    <p:titleStyle>
      <a:lvl1pPr algn="ctr" defTabSz="960120" rtl="0" eaLnBrk="1" latinLnBrk="0" hangingPunct="1">
        <a:lnSpc>
          <a:spcPct val="90000"/>
        </a:lnSpc>
        <a:spcBef>
          <a:spcPct val="0"/>
        </a:spcBef>
        <a:buNone/>
        <a:defRPr sz="378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120000"/>
        </a:lnSpc>
        <a:spcBef>
          <a:spcPts val="10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120000"/>
        </a:lnSpc>
        <a:spcBef>
          <a:spcPts val="525"/>
        </a:spcBef>
        <a:buClr>
          <a:schemeClr val="tx1"/>
        </a:buClr>
        <a:buFont typeface="Arial" panose="020B0604020202020204" pitchFamily="34" charset="0"/>
        <a:buChar char="•"/>
        <a:defRPr sz="189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120000"/>
        </a:lnSpc>
        <a:spcBef>
          <a:spcPts val="525"/>
        </a:spcBef>
        <a:buClr>
          <a:schemeClr val="tx1"/>
        </a:buClr>
        <a:buFont typeface="Arial" panose="020B0604020202020204" pitchFamily="34" charset="0"/>
        <a:buChar char="•"/>
        <a:defRPr sz="16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120000"/>
        </a:lnSpc>
        <a:spcBef>
          <a:spcPts val="525"/>
        </a:spcBef>
        <a:buClr>
          <a:schemeClr val="tx1"/>
        </a:buClr>
        <a:buFont typeface="Arial" panose="020B0604020202020204" pitchFamily="34" charset="0"/>
        <a:buChar char="•"/>
        <a:defRPr sz="147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120000"/>
        </a:lnSpc>
        <a:spcBef>
          <a:spcPts val="525"/>
        </a:spcBef>
        <a:buClr>
          <a:schemeClr val="tx1"/>
        </a:buClr>
        <a:buFont typeface="Arial" panose="020B0604020202020204" pitchFamily="34" charset="0"/>
        <a:buChar char="•"/>
        <a:defRPr sz="147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120000"/>
        </a:lnSpc>
        <a:spcBef>
          <a:spcPts val="525"/>
        </a:spcBef>
        <a:buClr>
          <a:schemeClr val="tx1"/>
        </a:buClr>
        <a:buFont typeface="Arial" panose="020B0604020202020204" pitchFamily="34" charset="0"/>
        <a:buChar char="•"/>
        <a:defRPr sz="147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120000"/>
        </a:lnSpc>
        <a:spcBef>
          <a:spcPts val="525"/>
        </a:spcBef>
        <a:buClr>
          <a:schemeClr val="tx1"/>
        </a:buClr>
        <a:buFont typeface="Arial" panose="020B0604020202020204" pitchFamily="34" charset="0"/>
        <a:buChar char="•"/>
        <a:defRPr sz="147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120000"/>
        </a:lnSpc>
        <a:spcBef>
          <a:spcPts val="525"/>
        </a:spcBef>
        <a:buClr>
          <a:schemeClr val="tx1"/>
        </a:buClr>
        <a:buFont typeface="Arial" panose="020B0604020202020204" pitchFamily="34" charset="0"/>
        <a:buChar char="•"/>
        <a:defRPr sz="147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120000"/>
        </a:lnSpc>
        <a:spcBef>
          <a:spcPts val="525"/>
        </a:spcBef>
        <a:buClr>
          <a:schemeClr val="tx1"/>
        </a:buClr>
        <a:buFont typeface="Arial" panose="020B0604020202020204" pitchFamily="34" charset="0"/>
        <a:buChar char="•"/>
        <a:defRPr sz="147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6B60D7-9AD8-66A8-0D3B-53B61E8DC914}"/>
              </a:ext>
            </a:extLst>
          </p:cNvPr>
          <p:cNvSpPr txBox="1"/>
          <p:nvPr/>
        </p:nvSpPr>
        <p:spPr>
          <a:xfrm>
            <a:off x="506895" y="1948068"/>
            <a:ext cx="85874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Garamond" panose="02020404030301010803" pitchFamily="18" charset="0"/>
              </a:rPr>
              <a:t>Linux Users’ Group</a:t>
            </a:r>
          </a:p>
          <a:p>
            <a:pPr algn="ctr"/>
            <a:r>
              <a:rPr lang="en-US" sz="8000" dirty="0">
                <a:latin typeface="Garamond" panose="02020404030301010803" pitchFamily="18" charset="0"/>
              </a:rPr>
              <a:t>@ NC State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9A1D23-1D30-F307-B71A-2C11C9279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 flipH="1">
            <a:off x="3000826" y="102801"/>
            <a:ext cx="1736371" cy="205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UG @ NC State · GitHub">
            <a:extLst>
              <a:ext uri="{FF2B5EF4-FFF2-40B4-BE49-F238E27FC236}">
                <a16:creationId xmlns:a16="http://schemas.microsoft.com/office/drawing/2014/main" id="{8007B10B-CD02-D5B9-8376-29B06D2BB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368" y="72541"/>
            <a:ext cx="2117036" cy="211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F8A0A9A-9D87-3E2F-87DE-DDF5C3BE56F2}"/>
              </a:ext>
            </a:extLst>
          </p:cNvPr>
          <p:cNvSpPr/>
          <p:nvPr/>
        </p:nvSpPr>
        <p:spPr>
          <a:xfrm>
            <a:off x="692600" y="4559600"/>
            <a:ext cx="3526092" cy="106348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DBC9B5-F6DE-E6D0-95D5-A27FA9803D7F}"/>
              </a:ext>
            </a:extLst>
          </p:cNvPr>
          <p:cNvSpPr txBox="1"/>
          <p:nvPr/>
        </p:nvSpPr>
        <p:spPr>
          <a:xfrm>
            <a:off x="947700" y="4655494"/>
            <a:ext cx="3052501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dirty="0">
                <a:latin typeface="Garamond"/>
              </a:rPr>
              <a:t>Learn about Linux and free software!</a:t>
            </a:r>
            <a:endParaRPr lang="en-US" sz="2800" dirty="0">
              <a:latin typeface="Garamond" panose="02020404030301010803" pitchFamily="18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B2579B2-3C66-F4D2-230F-8298E69F82B7}"/>
              </a:ext>
            </a:extLst>
          </p:cNvPr>
          <p:cNvSpPr/>
          <p:nvPr/>
        </p:nvSpPr>
        <p:spPr>
          <a:xfrm>
            <a:off x="4917793" y="6082844"/>
            <a:ext cx="3526092" cy="106348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DF836A-8B67-E7D9-06CA-AB5AD4628EBD}"/>
              </a:ext>
            </a:extLst>
          </p:cNvPr>
          <p:cNvSpPr txBox="1"/>
          <p:nvPr/>
        </p:nvSpPr>
        <p:spPr>
          <a:xfrm>
            <a:off x="5151393" y="6142546"/>
            <a:ext cx="3058888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dirty="0">
                <a:latin typeface="Garamond"/>
              </a:rPr>
              <a:t>Meet likeminded tech enthusiasts!</a:t>
            </a:r>
            <a:endParaRPr lang="en-US" sz="2800" dirty="0">
              <a:latin typeface="Garamond" panose="02020404030301010803" pitchFamily="18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237C3ED-1270-89E1-CFA5-0B7ED6C4502C}"/>
              </a:ext>
            </a:extLst>
          </p:cNvPr>
          <p:cNvSpPr/>
          <p:nvPr/>
        </p:nvSpPr>
        <p:spPr>
          <a:xfrm>
            <a:off x="692600" y="7969095"/>
            <a:ext cx="3526092" cy="106348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2D7D80-C57A-EC87-FAB8-5BF72604C066}"/>
              </a:ext>
            </a:extLst>
          </p:cNvPr>
          <p:cNvSpPr txBox="1"/>
          <p:nvPr/>
        </p:nvSpPr>
        <p:spPr>
          <a:xfrm>
            <a:off x="917058" y="8018499"/>
            <a:ext cx="3052501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dirty="0">
                <a:latin typeface="Garamond"/>
              </a:rPr>
              <a:t>Operating since 1994!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1D7EF86-39ED-DBDC-437C-7F2E7CD9AF7D}"/>
              </a:ext>
            </a:extLst>
          </p:cNvPr>
          <p:cNvSpPr/>
          <p:nvPr/>
        </p:nvSpPr>
        <p:spPr>
          <a:xfrm>
            <a:off x="4917792" y="9631021"/>
            <a:ext cx="3526092" cy="106348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065184-08D1-34E9-CB2C-F6A5179918B5}"/>
              </a:ext>
            </a:extLst>
          </p:cNvPr>
          <p:cNvSpPr txBox="1"/>
          <p:nvPr/>
        </p:nvSpPr>
        <p:spPr>
          <a:xfrm>
            <a:off x="5018316" y="9703309"/>
            <a:ext cx="3325043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dirty="0">
                <a:latin typeface="Garamond"/>
              </a:rPr>
              <a:t>Meetings every Friday at 7:00 PM!</a:t>
            </a:r>
            <a:endParaRPr lang="en-US" sz="2800" dirty="0">
              <a:latin typeface="Garamond" panose="02020404030301010803" pitchFamily="18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6A9F7AD-4D02-BDAF-CBC6-59B2F931F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9" y="5621752"/>
            <a:ext cx="1174337" cy="117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inux Mint · GitHub">
            <a:extLst>
              <a:ext uri="{FF2B5EF4-FFF2-40B4-BE49-F238E27FC236}">
                <a16:creationId xmlns:a16="http://schemas.microsoft.com/office/drawing/2014/main" id="{AD00792C-A9BB-7271-D2E4-29E2EEAC8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26" y="6469937"/>
            <a:ext cx="1171076" cy="117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uilding an Arch Virtual Machine – Absolutely Baching">
            <a:extLst>
              <a:ext uri="{FF2B5EF4-FFF2-40B4-BE49-F238E27FC236}">
                <a16:creationId xmlns:a16="http://schemas.microsoft.com/office/drawing/2014/main" id="{737B4F75-993A-0864-6ACD-10077F2E2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60" y="5747445"/>
            <a:ext cx="1174337" cy="117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A47153F6-2A12-3A5A-E7F2-1B82DA7FB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576" y="8321217"/>
            <a:ext cx="1157316" cy="104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ebian Live · GitHub">
            <a:extLst>
              <a:ext uri="{FF2B5EF4-FFF2-40B4-BE49-F238E27FC236}">
                <a16:creationId xmlns:a16="http://schemas.microsoft.com/office/drawing/2014/main" id="{BC3468A1-DC61-2485-E936-4970B09E8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179" y="7438244"/>
            <a:ext cx="1171077" cy="117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op!_OS · GitHub">
            <a:extLst>
              <a:ext uri="{FF2B5EF4-FFF2-40B4-BE49-F238E27FC236}">
                <a16:creationId xmlns:a16="http://schemas.microsoft.com/office/drawing/2014/main" id="{F88BCD7A-382C-FFE1-F869-DD3B61A47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210" y="8139391"/>
            <a:ext cx="1174337" cy="117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C861DF9C-054F-4323-AD33-4C1341C4E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792" y="4822978"/>
            <a:ext cx="1121667" cy="117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06D2CD9D-DA5F-0E9F-DA89-6F592F6D0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877" y="4148372"/>
            <a:ext cx="1121667" cy="110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Declarative Configuration with NixOS | by Shreyansh Khajanchi | Medium">
            <a:extLst>
              <a:ext uri="{FF2B5EF4-FFF2-40B4-BE49-F238E27FC236}">
                <a16:creationId xmlns:a16="http://schemas.microsoft.com/office/drawing/2014/main" id="{91DE0FD5-CB40-336D-93D6-62F9F1BD9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223" y="4927557"/>
            <a:ext cx="1228645" cy="10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4CDB90F-1BD7-66CF-9877-02C4032F93F4}"/>
              </a:ext>
            </a:extLst>
          </p:cNvPr>
          <p:cNvSpPr/>
          <p:nvPr/>
        </p:nvSpPr>
        <p:spPr>
          <a:xfrm>
            <a:off x="692600" y="9370035"/>
            <a:ext cx="2718262" cy="3281951"/>
          </a:xfrm>
          <a:prstGeom prst="roundRect">
            <a:avLst>
              <a:gd name="adj" fmla="val 1482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0" name="Picture 26">
            <a:extLst>
              <a:ext uri="{FF2B5EF4-FFF2-40B4-BE49-F238E27FC236}">
                <a16:creationId xmlns:a16="http://schemas.microsoft.com/office/drawing/2014/main" id="{2BF3053F-85B3-75E8-10CF-FE0EC5EF4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/>
          <a:srcRect/>
          <a:stretch/>
        </p:blipFill>
        <p:spPr bwMode="auto">
          <a:xfrm>
            <a:off x="3644022" y="6769879"/>
            <a:ext cx="1144526" cy="114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EndeavourOS - the power of arch with user-friendliness | OpenSourceFeed">
            <a:extLst>
              <a:ext uri="{FF2B5EF4-FFF2-40B4-BE49-F238E27FC236}">
                <a16:creationId xmlns:a16="http://schemas.microsoft.com/office/drawing/2014/main" id="{C77D3349-E5B0-E4B0-CB1A-61EEB379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024" y="4198678"/>
            <a:ext cx="1297706" cy="99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D37E520-B3DF-3B0A-964B-115AE5369E4F}"/>
              </a:ext>
            </a:extLst>
          </p:cNvPr>
          <p:cNvSpPr txBox="1"/>
          <p:nvPr/>
        </p:nvSpPr>
        <p:spPr>
          <a:xfrm>
            <a:off x="1049023" y="9501043"/>
            <a:ext cx="2013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aramond" panose="02020404030301010803" pitchFamily="18" charset="0"/>
              </a:rPr>
              <a:t>Visit our website!</a:t>
            </a:r>
          </a:p>
        </p:txBody>
      </p:sp>
      <p:pic>
        <p:nvPicPr>
          <p:cNvPr id="3" name="Picture 2" descr="rockylinux - Official Image | Docker Hub">
            <a:extLst>
              <a:ext uri="{FF2B5EF4-FFF2-40B4-BE49-F238E27FC236}">
                <a16:creationId xmlns:a16="http://schemas.microsoft.com/office/drawing/2014/main" id="{6FAC8A20-7461-0CE4-F1EC-7B5004B0F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434" y="7314110"/>
            <a:ext cx="1174339" cy="117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5D37A6-0766-584E-9E6D-5283203062F2}"/>
              </a:ext>
            </a:extLst>
          </p:cNvPr>
          <p:cNvSpPr txBox="1"/>
          <p:nvPr/>
        </p:nvSpPr>
        <p:spPr>
          <a:xfrm>
            <a:off x="929395" y="12151645"/>
            <a:ext cx="213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Or go to </a:t>
            </a:r>
            <a:r>
              <a:rPr lang="en-US" u="sng" dirty="0">
                <a:latin typeface="Garamond" panose="02020404030301010803" pitchFamily="18" charset="0"/>
              </a:rPr>
              <a:t>lug.ncsu.edu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60AC9E-9745-58A8-98FB-96DCAE114D6B}"/>
              </a:ext>
            </a:extLst>
          </p:cNvPr>
          <p:cNvSpPr txBox="1"/>
          <p:nvPr/>
        </p:nvSpPr>
        <p:spPr>
          <a:xfrm>
            <a:off x="5951780" y="12479488"/>
            <a:ext cx="4547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aramond" panose="02020404030301010803" pitchFamily="18" charset="0"/>
              </a:rPr>
              <a:t>Other OS users also welcome!</a:t>
            </a:r>
          </a:p>
        </p:txBody>
      </p:sp>
      <p:pic>
        <p:nvPicPr>
          <p:cNvPr id="18" name="Picture 6" descr="What is Windows Vista?">
            <a:extLst>
              <a:ext uri="{FF2B5EF4-FFF2-40B4-BE49-F238E27FC236}">
                <a16:creationId xmlns:a16="http://schemas.microsoft.com/office/drawing/2014/main" id="{93AAB6B8-FC2D-6640-FFE5-8A8965AD8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995" y="11794899"/>
            <a:ext cx="671338" cy="67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Microsoft Azure Marketplace">
            <a:extLst>
              <a:ext uri="{FF2B5EF4-FFF2-40B4-BE49-F238E27FC236}">
                <a16:creationId xmlns:a16="http://schemas.microsoft.com/office/drawing/2014/main" id="{3C02453B-ABC5-2ED0-6F66-9A7D10C28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077" y="11779925"/>
            <a:ext cx="712454" cy="71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F6150847-2681-64DE-B2BA-91260518839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95815" y="9959855"/>
            <a:ext cx="2133088" cy="2133088"/>
          </a:xfrm>
          <a:prstGeom prst="rect">
            <a:avLst/>
          </a:prstGeom>
        </p:spPr>
      </p:pic>
      <p:pic>
        <p:nvPicPr>
          <p:cNvPr id="9" name="Picture 10" descr="A blue apple logo with a black background&#10;&#10;AI-generated content may be incorrect.">
            <a:extLst>
              <a:ext uri="{FF2B5EF4-FFF2-40B4-BE49-F238E27FC236}">
                <a16:creationId xmlns:a16="http://schemas.microsoft.com/office/drawing/2014/main" id="{01CED583-A53A-68FC-BC2E-D322ADC15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7884738" y="11729944"/>
            <a:ext cx="608934" cy="71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42499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252</TotalTime>
  <Words>48</Words>
  <Application>Microsoft Macintosh PowerPoint</Application>
  <PresentationFormat>A3 Paper (297x420 mm)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Garamond</vt:lpstr>
      <vt:lpstr>Tw Cen MT</vt:lpstr>
      <vt:lpstr>Droplet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Cary Alexander Warren</dc:creator>
  <cp:lastModifiedBy>Cary Alexander Warren</cp:lastModifiedBy>
  <cp:revision>66</cp:revision>
  <dcterms:created xsi:type="dcterms:W3CDTF">2025-02-13T17:11:07Z</dcterms:created>
  <dcterms:modified xsi:type="dcterms:W3CDTF">2025-02-14T02:32:51Z</dcterms:modified>
</cp:coreProperties>
</file>