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7" r:id="rId2"/>
    <p:sldId id="382" r:id="rId3"/>
    <p:sldId id="379" r:id="rId4"/>
    <p:sldId id="380" r:id="rId5"/>
    <p:sldId id="437" r:id="rId6"/>
    <p:sldId id="460" r:id="rId7"/>
    <p:sldId id="381" r:id="rId8"/>
    <p:sldId id="421" r:id="rId9"/>
    <p:sldId id="422" r:id="rId10"/>
    <p:sldId id="425" r:id="rId11"/>
    <p:sldId id="426" r:id="rId12"/>
    <p:sldId id="427" r:id="rId13"/>
    <p:sldId id="438" r:id="rId14"/>
    <p:sldId id="439" r:id="rId15"/>
    <p:sldId id="440" r:id="rId16"/>
    <p:sldId id="461" r:id="rId17"/>
    <p:sldId id="462" r:id="rId18"/>
    <p:sldId id="429" r:id="rId19"/>
    <p:sldId id="435" r:id="rId20"/>
    <p:sldId id="441" r:id="rId21"/>
    <p:sldId id="430" r:id="rId22"/>
    <p:sldId id="442" r:id="rId23"/>
    <p:sldId id="443" r:id="rId24"/>
    <p:sldId id="469" r:id="rId25"/>
    <p:sldId id="444" r:id="rId26"/>
    <p:sldId id="463" r:id="rId27"/>
    <p:sldId id="464" r:id="rId28"/>
    <p:sldId id="468" r:id="rId29"/>
    <p:sldId id="465" r:id="rId30"/>
    <p:sldId id="466" r:id="rId31"/>
    <p:sldId id="467" r:id="rId32"/>
    <p:sldId id="45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B19B9-BFE4-4A2C-9C8D-497B6A489F00}" v="18" dt="2024-09-30T17:29:1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507B19B9-BFE4-4A2C-9C8D-497B6A489F00}"/>
    <pc:docChg chg="undo custSel addSld delSld modSld sldOrd">
      <pc:chgData name="Rohit J Kate" userId="6acfeb0a-1742-4fee-9ad0-3462b52b7fdf" providerId="ADAL" clId="{507B19B9-BFE4-4A2C-9C8D-497B6A489F00}" dt="2024-09-30T17:29:24.150" v="430" actId="47"/>
      <pc:docMkLst>
        <pc:docMk/>
      </pc:docMkLst>
      <pc:sldChg chg="addSp delSp modSp mod">
        <pc:chgData name="Rohit J Kate" userId="6acfeb0a-1742-4fee-9ad0-3462b52b7fdf" providerId="ADAL" clId="{507B19B9-BFE4-4A2C-9C8D-497B6A489F00}" dt="2024-09-30T16:28:30.592" v="18" actId="14100"/>
        <pc:sldMkLst>
          <pc:docMk/>
          <pc:sldMk cId="0" sldId="377"/>
        </pc:sldMkLst>
        <pc:spChg chg="mod">
          <ac:chgData name="Rohit J Kate" userId="6acfeb0a-1742-4fee-9ad0-3462b52b7fdf" providerId="ADAL" clId="{507B19B9-BFE4-4A2C-9C8D-497B6A489F00}" dt="2024-09-30T16:27:38.479" v="12" actId="20577"/>
          <ac:spMkLst>
            <pc:docMk/>
            <pc:sldMk cId="0" sldId="377"/>
            <ac:spMk id="5" creationId="{00000000-0000-0000-0000-000000000000}"/>
          </ac:spMkLst>
        </pc:spChg>
        <pc:picChg chg="add mod">
          <ac:chgData name="Rohit J Kate" userId="6acfeb0a-1742-4fee-9ad0-3462b52b7fdf" providerId="ADAL" clId="{507B19B9-BFE4-4A2C-9C8D-497B6A489F00}" dt="2024-09-30T16:28:30.592" v="18" actId="14100"/>
          <ac:picMkLst>
            <pc:docMk/>
            <pc:sldMk cId="0" sldId="377"/>
            <ac:picMk id="3" creationId="{8199CAC2-AB65-EED6-2EB4-A85B30F0C159}"/>
          </ac:picMkLst>
        </pc:picChg>
        <pc:picChg chg="del">
          <ac:chgData name="Rohit J Kate" userId="6acfeb0a-1742-4fee-9ad0-3462b52b7fdf" providerId="ADAL" clId="{507B19B9-BFE4-4A2C-9C8D-497B6A489F00}" dt="2024-09-30T16:27:41.161" v="13" actId="478"/>
          <ac:picMkLst>
            <pc:docMk/>
            <pc:sldMk cId="0" sldId="377"/>
            <ac:picMk id="3076" creationId="{00000000-0000-0000-0000-000000000000}"/>
          </ac:picMkLst>
        </pc:picChg>
      </pc:sldChg>
      <pc:sldChg chg="modSp mod">
        <pc:chgData name="Rohit J Kate" userId="6acfeb0a-1742-4fee-9ad0-3462b52b7fdf" providerId="ADAL" clId="{507B19B9-BFE4-4A2C-9C8D-497B6A489F00}" dt="2024-09-30T16:30:56.065" v="72" actId="27636"/>
        <pc:sldMkLst>
          <pc:docMk/>
          <pc:sldMk cId="3744761832" sldId="379"/>
        </pc:sldMkLst>
        <pc:spChg chg="mod">
          <ac:chgData name="Rohit J Kate" userId="6acfeb0a-1742-4fee-9ad0-3462b52b7fdf" providerId="ADAL" clId="{507B19B9-BFE4-4A2C-9C8D-497B6A489F00}" dt="2024-09-30T16:30:56.065" v="72" actId="27636"/>
          <ac:spMkLst>
            <pc:docMk/>
            <pc:sldMk cId="3744761832" sldId="379"/>
            <ac:spMk id="3" creationId="{B9B5C13F-D795-4EB4-BB7F-7AFFA07D8B13}"/>
          </ac:spMkLst>
        </pc:spChg>
      </pc:sldChg>
      <pc:sldChg chg="modSp mod">
        <pc:chgData name="Rohit J Kate" userId="6acfeb0a-1742-4fee-9ad0-3462b52b7fdf" providerId="ADAL" clId="{507B19B9-BFE4-4A2C-9C8D-497B6A489F00}" dt="2024-09-30T16:30:25.292" v="70" actId="6549"/>
        <pc:sldMkLst>
          <pc:docMk/>
          <pc:sldMk cId="1755670830" sldId="380"/>
        </pc:sldMkLst>
        <pc:spChg chg="mod">
          <ac:chgData name="Rohit J Kate" userId="6acfeb0a-1742-4fee-9ad0-3462b52b7fdf" providerId="ADAL" clId="{507B19B9-BFE4-4A2C-9C8D-497B6A489F00}" dt="2024-09-30T16:30:25.292" v="70" actId="6549"/>
          <ac:spMkLst>
            <pc:docMk/>
            <pc:sldMk cId="1755670830" sldId="380"/>
            <ac:spMk id="3" creationId="{DE10C200-5F9B-4482-BA92-C03662EC7E85}"/>
          </ac:spMkLst>
        </pc:spChg>
      </pc:sldChg>
      <pc:sldChg chg="modSp mod">
        <pc:chgData name="Rohit J Kate" userId="6acfeb0a-1742-4fee-9ad0-3462b52b7fdf" providerId="ADAL" clId="{507B19B9-BFE4-4A2C-9C8D-497B6A489F00}" dt="2024-09-30T16:29:24.300" v="68" actId="20577"/>
        <pc:sldMkLst>
          <pc:docMk/>
          <pc:sldMk cId="297668475" sldId="382"/>
        </pc:sldMkLst>
        <pc:spChg chg="mod">
          <ac:chgData name="Rohit J Kate" userId="6acfeb0a-1742-4fee-9ad0-3462b52b7fdf" providerId="ADAL" clId="{507B19B9-BFE4-4A2C-9C8D-497B6A489F00}" dt="2024-09-30T16:29:24.300" v="68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507B19B9-BFE4-4A2C-9C8D-497B6A489F00}" dt="2024-09-30T16:32:36.691" v="78" actId="20577"/>
        <pc:sldMkLst>
          <pc:docMk/>
          <pc:sldMk cId="620767192" sldId="425"/>
        </pc:sldMkLst>
        <pc:spChg chg="mod">
          <ac:chgData name="Rohit J Kate" userId="6acfeb0a-1742-4fee-9ad0-3462b52b7fdf" providerId="ADAL" clId="{507B19B9-BFE4-4A2C-9C8D-497B6A489F00}" dt="2024-09-30T16:32:36.691" v="78" actId="20577"/>
          <ac:spMkLst>
            <pc:docMk/>
            <pc:sldMk cId="620767192" sldId="425"/>
            <ac:spMk id="3" creationId="{94CB03AA-0A21-424A-9E65-F76A00638A14}"/>
          </ac:spMkLst>
        </pc:spChg>
      </pc:sldChg>
      <pc:sldChg chg="addSp modSp mod">
        <pc:chgData name="Rohit J Kate" userId="6acfeb0a-1742-4fee-9ad0-3462b52b7fdf" providerId="ADAL" clId="{507B19B9-BFE4-4A2C-9C8D-497B6A489F00}" dt="2024-09-30T16:33:53" v="81" actId="14100"/>
        <pc:sldMkLst>
          <pc:docMk/>
          <pc:sldMk cId="4214341135" sldId="426"/>
        </pc:sldMkLst>
        <pc:cxnChg chg="add mod">
          <ac:chgData name="Rohit J Kate" userId="6acfeb0a-1742-4fee-9ad0-3462b52b7fdf" providerId="ADAL" clId="{507B19B9-BFE4-4A2C-9C8D-497B6A489F00}" dt="2024-09-30T16:33:53" v="81" actId="14100"/>
          <ac:cxnSpMkLst>
            <pc:docMk/>
            <pc:sldMk cId="4214341135" sldId="426"/>
            <ac:cxnSpMk id="5" creationId="{232C6A6D-85EB-59BC-23A3-86988BE558CE}"/>
          </ac:cxnSpMkLst>
        </pc:cxnChg>
      </pc:sldChg>
      <pc:sldChg chg="modSp mod">
        <pc:chgData name="Rohit J Kate" userId="6acfeb0a-1742-4fee-9ad0-3462b52b7fdf" providerId="ADAL" clId="{507B19B9-BFE4-4A2C-9C8D-497B6A489F00}" dt="2024-09-30T16:46:29.626" v="91" actId="20577"/>
        <pc:sldMkLst>
          <pc:docMk/>
          <pc:sldMk cId="1588658438" sldId="441"/>
        </pc:sldMkLst>
        <pc:spChg chg="mod">
          <ac:chgData name="Rohit J Kate" userId="6acfeb0a-1742-4fee-9ad0-3462b52b7fdf" providerId="ADAL" clId="{507B19B9-BFE4-4A2C-9C8D-497B6A489F00}" dt="2024-09-30T16:46:29.626" v="91" actId="20577"/>
          <ac:spMkLst>
            <pc:docMk/>
            <pc:sldMk cId="1588658438" sldId="441"/>
            <ac:spMk id="3" creationId="{A27EC74F-1071-4264-96A7-DDB8FE71721B}"/>
          </ac:spMkLst>
        </pc:spChg>
      </pc:sldChg>
      <pc:sldChg chg="modSp mod">
        <pc:chgData name="Rohit J Kate" userId="6acfeb0a-1742-4fee-9ad0-3462b52b7fdf" providerId="ADAL" clId="{507B19B9-BFE4-4A2C-9C8D-497B6A489F00}" dt="2024-09-30T16:54:31.224" v="102" actId="14100"/>
        <pc:sldMkLst>
          <pc:docMk/>
          <pc:sldMk cId="2671598619" sldId="443"/>
        </pc:sldMkLst>
        <pc:spChg chg="mod">
          <ac:chgData name="Rohit J Kate" userId="6acfeb0a-1742-4fee-9ad0-3462b52b7fdf" providerId="ADAL" clId="{507B19B9-BFE4-4A2C-9C8D-497B6A489F00}" dt="2024-09-30T16:54:31.224" v="102" actId="14100"/>
          <ac:spMkLst>
            <pc:docMk/>
            <pc:sldMk cId="2671598619" sldId="443"/>
            <ac:spMk id="3" creationId="{FFA791B2-46A1-4F4C-A441-5D9E0622A6B1}"/>
          </ac:spMkLst>
        </pc:spChg>
      </pc:sldChg>
      <pc:sldChg chg="modSp mod">
        <pc:chgData name="Rohit J Kate" userId="6acfeb0a-1742-4fee-9ad0-3462b52b7fdf" providerId="ADAL" clId="{507B19B9-BFE4-4A2C-9C8D-497B6A489F00}" dt="2024-09-30T17:12:21.247" v="422" actId="20577"/>
        <pc:sldMkLst>
          <pc:docMk/>
          <pc:sldMk cId="125463808" sldId="444"/>
        </pc:sldMkLst>
        <pc:spChg chg="mod">
          <ac:chgData name="Rohit J Kate" userId="6acfeb0a-1742-4fee-9ad0-3462b52b7fdf" providerId="ADAL" clId="{507B19B9-BFE4-4A2C-9C8D-497B6A489F00}" dt="2024-09-30T17:12:21.247" v="422" actId="20577"/>
          <ac:spMkLst>
            <pc:docMk/>
            <pc:sldMk cId="125463808" sldId="444"/>
            <ac:spMk id="3" creationId="{226CF2F4-E5F9-4AA1-888D-A613B9E9DA6B}"/>
          </ac:spMkLst>
        </pc:spChg>
      </pc:sldChg>
      <pc:sldChg chg="del">
        <pc:chgData name="Rohit J Kate" userId="6acfeb0a-1742-4fee-9ad0-3462b52b7fdf" providerId="ADAL" clId="{507B19B9-BFE4-4A2C-9C8D-497B6A489F00}" dt="2024-09-30T17:29:24.150" v="430" actId="47"/>
        <pc:sldMkLst>
          <pc:docMk/>
          <pc:sldMk cId="2014577336" sldId="449"/>
        </pc:sldMkLst>
      </pc:sldChg>
      <pc:sldChg chg="del">
        <pc:chgData name="Rohit J Kate" userId="6acfeb0a-1742-4fee-9ad0-3462b52b7fdf" providerId="ADAL" clId="{507B19B9-BFE4-4A2C-9C8D-497B6A489F00}" dt="2024-09-30T17:29:24.150" v="430" actId="47"/>
        <pc:sldMkLst>
          <pc:docMk/>
          <pc:sldMk cId="3996702263" sldId="450"/>
        </pc:sldMkLst>
      </pc:sldChg>
      <pc:sldChg chg="del">
        <pc:chgData name="Rohit J Kate" userId="6acfeb0a-1742-4fee-9ad0-3462b52b7fdf" providerId="ADAL" clId="{507B19B9-BFE4-4A2C-9C8D-497B6A489F00}" dt="2024-09-30T17:29:24.150" v="430" actId="47"/>
        <pc:sldMkLst>
          <pc:docMk/>
          <pc:sldMk cId="1336375770" sldId="451"/>
        </pc:sldMkLst>
      </pc:sldChg>
      <pc:sldChg chg="del">
        <pc:chgData name="Rohit J Kate" userId="6acfeb0a-1742-4fee-9ad0-3462b52b7fdf" providerId="ADAL" clId="{507B19B9-BFE4-4A2C-9C8D-497B6A489F00}" dt="2024-09-30T17:29:24.150" v="430" actId="47"/>
        <pc:sldMkLst>
          <pc:docMk/>
          <pc:sldMk cId="2089246273" sldId="452"/>
        </pc:sldMkLst>
      </pc:sldChg>
      <pc:sldChg chg="addSp delSp">
        <pc:chgData name="Rohit J Kate" userId="6acfeb0a-1742-4fee-9ad0-3462b52b7fdf" providerId="ADAL" clId="{507B19B9-BFE4-4A2C-9C8D-497B6A489F00}" dt="2024-09-30T17:29:17.896" v="429" actId="478"/>
        <pc:sldMkLst>
          <pc:docMk/>
          <pc:sldMk cId="1240952223" sldId="456"/>
        </pc:sldMkLst>
        <pc:spChg chg="del">
          <ac:chgData name="Rohit J Kate" userId="6acfeb0a-1742-4fee-9ad0-3462b52b7fdf" providerId="ADAL" clId="{507B19B9-BFE4-4A2C-9C8D-497B6A489F00}" dt="2024-09-30T17:29:17.896" v="429" actId="478"/>
          <ac:spMkLst>
            <pc:docMk/>
            <pc:sldMk cId="1240952223" sldId="456"/>
            <ac:spMk id="5" creationId="{0031E147-F193-E98D-3E38-F10C3D71AD78}"/>
          </ac:spMkLst>
        </pc:spChg>
        <pc:spChg chg="add del">
          <ac:chgData name="Rohit J Kate" userId="6acfeb0a-1742-4fee-9ad0-3462b52b7fdf" providerId="ADAL" clId="{507B19B9-BFE4-4A2C-9C8D-497B6A489F00}" dt="2024-09-30T17:28:51.910" v="428" actId="478"/>
          <ac:spMkLst>
            <pc:docMk/>
            <pc:sldMk cId="1240952223" sldId="456"/>
            <ac:spMk id="8" creationId="{4B50301F-B349-0BC2-817C-F7382F1F5A11}"/>
          </ac:spMkLst>
        </pc:spChg>
      </pc:sldChg>
      <pc:sldChg chg="modSp mod">
        <pc:chgData name="Rohit J Kate" userId="6acfeb0a-1742-4fee-9ad0-3462b52b7fdf" providerId="ADAL" clId="{507B19B9-BFE4-4A2C-9C8D-497B6A489F00}" dt="2024-09-30T16:41:49.918" v="86" actId="20577"/>
        <pc:sldMkLst>
          <pc:docMk/>
          <pc:sldMk cId="1535246910" sldId="462"/>
        </pc:sldMkLst>
        <pc:spChg chg="mod">
          <ac:chgData name="Rohit J Kate" userId="6acfeb0a-1742-4fee-9ad0-3462b52b7fdf" providerId="ADAL" clId="{507B19B9-BFE4-4A2C-9C8D-497B6A489F00}" dt="2024-09-30T16:41:49.918" v="86" actId="20577"/>
          <ac:spMkLst>
            <pc:docMk/>
            <pc:sldMk cId="1535246910" sldId="462"/>
            <ac:spMk id="3" creationId="{4E482AE0-5B6D-ABE2-7008-C7A3E1A34300}"/>
          </ac:spMkLst>
        </pc:spChg>
      </pc:sldChg>
      <pc:sldChg chg="ord">
        <pc:chgData name="Rohit J Kate" userId="6acfeb0a-1742-4fee-9ad0-3462b52b7fdf" providerId="ADAL" clId="{507B19B9-BFE4-4A2C-9C8D-497B6A489F00}" dt="2024-09-30T17:15:08.570" v="426"/>
        <pc:sldMkLst>
          <pc:docMk/>
          <pc:sldMk cId="3529303359" sldId="468"/>
        </pc:sldMkLst>
      </pc:sldChg>
      <pc:sldChg chg="addSp modSp add mod">
        <pc:chgData name="Rohit J Kate" userId="6acfeb0a-1742-4fee-9ad0-3462b52b7fdf" providerId="ADAL" clId="{507B19B9-BFE4-4A2C-9C8D-497B6A489F00}" dt="2024-09-30T17:08:08.544" v="366" actId="11529"/>
        <pc:sldMkLst>
          <pc:docMk/>
          <pc:sldMk cId="3306183250" sldId="469"/>
        </pc:sldMkLst>
        <pc:spChg chg="mod">
          <ac:chgData name="Rohit J Kate" userId="6acfeb0a-1742-4fee-9ad0-3462b52b7fdf" providerId="ADAL" clId="{507B19B9-BFE4-4A2C-9C8D-497B6A489F00}" dt="2024-09-30T17:07:40.345" v="365" actId="207"/>
          <ac:spMkLst>
            <pc:docMk/>
            <pc:sldMk cId="3306183250" sldId="469"/>
            <ac:spMk id="3" creationId="{FFA791B2-46A1-4F4C-A441-5D9E0622A6B1}"/>
          </ac:spMkLst>
        </pc:spChg>
        <pc:cxnChg chg="add">
          <ac:chgData name="Rohit J Kate" userId="6acfeb0a-1742-4fee-9ad0-3462b52b7fdf" providerId="ADAL" clId="{507B19B9-BFE4-4A2C-9C8D-497B6A489F00}" dt="2024-09-30T17:08:08.544" v="366" actId="11529"/>
          <ac:cxnSpMkLst>
            <pc:docMk/>
            <pc:sldMk cId="3306183250" sldId="469"/>
            <ac:cxnSpMk id="6" creationId="{32464D0D-FCB5-3715-53E9-DB79A47EC54D}"/>
          </ac:cxnSpMkLst>
        </pc:cxnChg>
      </pc:sldChg>
      <pc:sldChg chg="modSp new del mod">
        <pc:chgData name="Rohit J Kate" userId="6acfeb0a-1742-4fee-9ad0-3462b52b7fdf" providerId="ADAL" clId="{507B19B9-BFE4-4A2C-9C8D-497B6A489F00}" dt="2024-09-30T17:05:39.151" v="182" actId="47"/>
        <pc:sldMkLst>
          <pc:docMk/>
          <pc:sldMk cId="1443525185" sldId="470"/>
        </pc:sldMkLst>
        <pc:spChg chg="mod">
          <ac:chgData name="Rohit J Kate" userId="6acfeb0a-1742-4fee-9ad0-3462b52b7fdf" providerId="ADAL" clId="{507B19B9-BFE4-4A2C-9C8D-497B6A489F00}" dt="2024-09-30T17:00:03.873" v="106"/>
          <ac:spMkLst>
            <pc:docMk/>
            <pc:sldMk cId="1443525185" sldId="470"/>
            <ac:spMk id="2" creationId="{F0C0AAE0-F56E-4542-E549-3CD7E852452B}"/>
          </ac:spMkLst>
        </pc:spChg>
        <pc:spChg chg="mod">
          <ac:chgData name="Rohit J Kate" userId="6acfeb0a-1742-4fee-9ad0-3462b52b7fdf" providerId="ADAL" clId="{507B19B9-BFE4-4A2C-9C8D-497B6A489F00}" dt="2024-09-30T17:00:40.491" v="181" actId="20577"/>
          <ac:spMkLst>
            <pc:docMk/>
            <pc:sldMk cId="1443525185" sldId="470"/>
            <ac:spMk id="3" creationId="{3C9693C4-4DF1-77EA-26FB-163AD04532D8}"/>
          </ac:spMkLst>
        </pc:spChg>
      </pc:sldChg>
    </pc:docChg>
  </pc:docChgLst>
  <pc:docChgLst>
    <pc:chgData name="Rohit J Kate" userId="6acfeb0a-1742-4fee-9ad0-3462b52b7fdf" providerId="ADAL" clId="{64BF39F2-1D00-43EA-ACB1-C251393255A7}"/>
    <pc:docChg chg="modSld">
      <pc:chgData name="Rohit J Kate" userId="6acfeb0a-1742-4fee-9ad0-3462b52b7fdf" providerId="ADAL" clId="{64BF39F2-1D00-43EA-ACB1-C251393255A7}" dt="2022-02-16T21:24:23.511" v="16" actId="20577"/>
      <pc:docMkLst>
        <pc:docMk/>
      </pc:docMkLst>
      <pc:sldChg chg="modSp mod">
        <pc:chgData name="Rohit J Kate" userId="6acfeb0a-1742-4fee-9ad0-3462b52b7fdf" providerId="ADAL" clId="{64BF39F2-1D00-43EA-ACB1-C251393255A7}" dt="2022-02-16T21:24:23.511" v="16" actId="20577"/>
        <pc:sldMkLst>
          <pc:docMk/>
          <pc:sldMk cId="2671598619" sldId="443"/>
        </pc:sldMkLst>
        <pc:spChg chg="mod">
          <ac:chgData name="Rohit J Kate" userId="6acfeb0a-1742-4fee-9ad0-3462b52b7fdf" providerId="ADAL" clId="{64BF39F2-1D00-43EA-ACB1-C251393255A7}" dt="2022-02-16T21:24:23.511" v="16" actId="20577"/>
          <ac:spMkLst>
            <pc:docMk/>
            <pc:sldMk cId="2671598619" sldId="443"/>
            <ac:spMk id="3" creationId="{FFA791B2-46A1-4F4C-A441-5D9E0622A6B1}"/>
          </ac:spMkLst>
        </pc:spChg>
      </pc:sldChg>
    </pc:docChg>
  </pc:docChgLst>
  <pc:docChgLst>
    <pc:chgData name="Rohit J Kate" userId="6acfeb0a-1742-4fee-9ad0-3462b52b7fdf" providerId="ADAL" clId="{512498A6-B98F-472E-BA3C-2B9F77842D0B}"/>
    <pc:docChg chg="undo redo custSel addSld delSld modSld">
      <pc:chgData name="Rohit J Kate" userId="6acfeb0a-1742-4fee-9ad0-3462b52b7fdf" providerId="ADAL" clId="{512498A6-B98F-472E-BA3C-2B9F77842D0B}" dt="2024-02-12T22:07:04.388" v="3310" actId="20577"/>
      <pc:docMkLst>
        <pc:docMk/>
      </pc:docMkLst>
      <pc:sldChg chg="modSp">
        <pc:chgData name="Rohit J Kate" userId="6acfeb0a-1742-4fee-9ad0-3462b52b7fdf" providerId="ADAL" clId="{512498A6-B98F-472E-BA3C-2B9F77842D0B}" dt="2024-02-12T18:09:03.659" v="0" actId="1076"/>
        <pc:sldMkLst>
          <pc:docMk/>
          <pc:sldMk cId="0" sldId="377"/>
        </pc:sldMkLst>
        <pc:spChg chg="mod">
          <ac:chgData name="Rohit J Kate" userId="6acfeb0a-1742-4fee-9ad0-3462b52b7fdf" providerId="ADAL" clId="{512498A6-B98F-472E-BA3C-2B9F77842D0B}" dt="2024-02-12T18:09:03.659" v="0" actId="1076"/>
          <ac:spMkLst>
            <pc:docMk/>
            <pc:sldMk cId="0" sldId="377"/>
            <ac:spMk id="3075" creationId="{00000000-0000-0000-0000-000000000000}"/>
          </ac:spMkLst>
        </pc:spChg>
      </pc:sldChg>
      <pc:sldChg chg="modSp mod">
        <pc:chgData name="Rohit J Kate" userId="6acfeb0a-1742-4fee-9ad0-3462b52b7fdf" providerId="ADAL" clId="{512498A6-B98F-472E-BA3C-2B9F77842D0B}" dt="2024-02-12T18:15:40.924" v="32" actId="20577"/>
        <pc:sldMkLst>
          <pc:docMk/>
          <pc:sldMk cId="3744761832" sldId="379"/>
        </pc:sldMkLst>
        <pc:spChg chg="mod">
          <ac:chgData name="Rohit J Kate" userId="6acfeb0a-1742-4fee-9ad0-3462b52b7fdf" providerId="ADAL" clId="{512498A6-B98F-472E-BA3C-2B9F77842D0B}" dt="2024-02-12T18:15:40.924" v="32" actId="20577"/>
          <ac:spMkLst>
            <pc:docMk/>
            <pc:sldMk cId="3744761832" sldId="379"/>
            <ac:spMk id="3" creationId="{B9B5C13F-D795-4EB4-BB7F-7AFFA07D8B13}"/>
          </ac:spMkLst>
        </pc:spChg>
      </pc:sldChg>
      <pc:sldChg chg="modSp mod">
        <pc:chgData name="Rohit J Kate" userId="6acfeb0a-1742-4fee-9ad0-3462b52b7fdf" providerId="ADAL" clId="{512498A6-B98F-472E-BA3C-2B9F77842D0B}" dt="2024-02-12T18:15:49.138" v="54" actId="20577"/>
        <pc:sldMkLst>
          <pc:docMk/>
          <pc:sldMk cId="1755670830" sldId="380"/>
        </pc:sldMkLst>
        <pc:spChg chg="mod">
          <ac:chgData name="Rohit J Kate" userId="6acfeb0a-1742-4fee-9ad0-3462b52b7fdf" providerId="ADAL" clId="{512498A6-B98F-472E-BA3C-2B9F77842D0B}" dt="2024-02-12T18:15:49.138" v="54" actId="20577"/>
          <ac:spMkLst>
            <pc:docMk/>
            <pc:sldMk cId="1755670830" sldId="380"/>
            <ac:spMk id="3" creationId="{DE10C200-5F9B-4482-BA92-C03662EC7E85}"/>
          </ac:spMkLst>
        </pc:spChg>
      </pc:sldChg>
      <pc:sldChg chg="modSp mod">
        <pc:chgData name="Rohit J Kate" userId="6acfeb0a-1742-4fee-9ad0-3462b52b7fdf" providerId="ADAL" clId="{512498A6-B98F-472E-BA3C-2B9F77842D0B}" dt="2024-02-12T18:19:25.476" v="119" actId="20577"/>
        <pc:sldMkLst>
          <pc:docMk/>
          <pc:sldMk cId="689502587" sldId="381"/>
        </pc:sldMkLst>
        <pc:spChg chg="mod">
          <ac:chgData name="Rohit J Kate" userId="6acfeb0a-1742-4fee-9ad0-3462b52b7fdf" providerId="ADAL" clId="{512498A6-B98F-472E-BA3C-2B9F77842D0B}" dt="2024-02-12T18:19:25.476" v="119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addSp delSp modSp mod">
        <pc:chgData name="Rohit J Kate" userId="6acfeb0a-1742-4fee-9ad0-3462b52b7fdf" providerId="ADAL" clId="{512498A6-B98F-472E-BA3C-2B9F77842D0B}" dt="2024-02-12T18:27:20.236" v="443" actId="20577"/>
        <pc:sldMkLst>
          <pc:docMk/>
          <pc:sldMk cId="3741638403" sldId="421"/>
        </pc:sldMkLst>
        <pc:spChg chg="mod">
          <ac:chgData name="Rohit J Kate" userId="6acfeb0a-1742-4fee-9ad0-3462b52b7fdf" providerId="ADAL" clId="{512498A6-B98F-472E-BA3C-2B9F77842D0B}" dt="2024-02-12T18:27:20.236" v="443" actId="20577"/>
          <ac:spMkLst>
            <pc:docMk/>
            <pc:sldMk cId="3741638403" sldId="421"/>
            <ac:spMk id="2" creationId="{F85FEE61-E63D-4E6F-BF8F-A909533A46AC}"/>
          </ac:spMkLst>
        </pc:spChg>
        <pc:spChg chg="mod">
          <ac:chgData name="Rohit J Kate" userId="6acfeb0a-1742-4fee-9ad0-3462b52b7fdf" providerId="ADAL" clId="{512498A6-B98F-472E-BA3C-2B9F77842D0B}" dt="2024-02-12T18:19:39.619" v="121" actId="20577"/>
          <ac:spMkLst>
            <pc:docMk/>
            <pc:sldMk cId="3741638403" sldId="421"/>
            <ac:spMk id="6" creationId="{91064F28-BFD4-45CE-AFFF-0E7B0EF2A3C6}"/>
          </ac:spMkLst>
        </pc:spChg>
        <pc:picChg chg="del">
          <ac:chgData name="Rohit J Kate" userId="6acfeb0a-1742-4fee-9ad0-3462b52b7fdf" providerId="ADAL" clId="{512498A6-B98F-472E-BA3C-2B9F77842D0B}" dt="2024-02-12T18:20:25.720" v="122" actId="478"/>
          <ac:picMkLst>
            <pc:docMk/>
            <pc:sldMk cId="3741638403" sldId="421"/>
            <ac:picMk id="3" creationId="{603F8FD1-CAB2-F045-05A2-9632BC536312}"/>
          </ac:picMkLst>
        </pc:picChg>
        <pc:picChg chg="add mod">
          <ac:chgData name="Rohit J Kate" userId="6acfeb0a-1742-4fee-9ad0-3462b52b7fdf" providerId="ADAL" clId="{512498A6-B98F-472E-BA3C-2B9F77842D0B}" dt="2024-02-12T18:20:36.090" v="126" actId="1076"/>
          <ac:picMkLst>
            <pc:docMk/>
            <pc:sldMk cId="3741638403" sldId="421"/>
            <ac:picMk id="7" creationId="{07C8D5F8-787E-13BF-9D4B-E2F2EBB7F902}"/>
          </ac:picMkLst>
        </pc:picChg>
      </pc:sldChg>
      <pc:sldChg chg="modSp mod">
        <pc:chgData name="Rohit J Kate" userId="6acfeb0a-1742-4fee-9ad0-3462b52b7fdf" providerId="ADAL" clId="{512498A6-B98F-472E-BA3C-2B9F77842D0B}" dt="2024-02-12T18:27:28.316" v="444" actId="20577"/>
        <pc:sldMkLst>
          <pc:docMk/>
          <pc:sldMk cId="3697851978" sldId="422"/>
        </pc:sldMkLst>
        <pc:spChg chg="mod">
          <ac:chgData name="Rohit J Kate" userId="6acfeb0a-1742-4fee-9ad0-3462b52b7fdf" providerId="ADAL" clId="{512498A6-B98F-472E-BA3C-2B9F77842D0B}" dt="2024-02-12T18:27:28.316" v="444" actId="20577"/>
          <ac:spMkLst>
            <pc:docMk/>
            <pc:sldMk cId="3697851978" sldId="422"/>
            <ac:spMk id="3" creationId="{6A002201-9BBB-4371-BF44-6EF2C7D13F72}"/>
          </ac:spMkLst>
        </pc:spChg>
      </pc:sldChg>
      <pc:sldChg chg="modSp mod">
        <pc:chgData name="Rohit J Kate" userId="6acfeb0a-1742-4fee-9ad0-3462b52b7fdf" providerId="ADAL" clId="{512498A6-B98F-472E-BA3C-2B9F77842D0B}" dt="2024-02-12T19:09:36.119" v="1492" actId="20577"/>
        <pc:sldMkLst>
          <pc:docMk/>
          <pc:sldMk cId="620767192" sldId="425"/>
        </pc:sldMkLst>
        <pc:spChg chg="mod">
          <ac:chgData name="Rohit J Kate" userId="6acfeb0a-1742-4fee-9ad0-3462b52b7fdf" providerId="ADAL" clId="{512498A6-B98F-472E-BA3C-2B9F77842D0B}" dt="2024-02-12T19:09:36.119" v="1492" actId="20577"/>
          <ac:spMkLst>
            <pc:docMk/>
            <pc:sldMk cId="620767192" sldId="425"/>
            <ac:spMk id="3" creationId="{94CB03AA-0A21-424A-9E65-F76A00638A14}"/>
          </ac:spMkLst>
        </pc:spChg>
      </pc:sldChg>
      <pc:sldChg chg="addSp delSp modSp mod">
        <pc:chgData name="Rohit J Kate" userId="6acfeb0a-1742-4fee-9ad0-3462b52b7fdf" providerId="ADAL" clId="{512498A6-B98F-472E-BA3C-2B9F77842D0B}" dt="2024-02-12T18:43:43.417" v="662" actId="20577"/>
        <pc:sldMkLst>
          <pc:docMk/>
          <pc:sldMk cId="4214341135" sldId="426"/>
        </pc:sldMkLst>
        <pc:spChg chg="mod">
          <ac:chgData name="Rohit J Kate" userId="6acfeb0a-1742-4fee-9ad0-3462b52b7fdf" providerId="ADAL" clId="{512498A6-B98F-472E-BA3C-2B9F77842D0B}" dt="2024-02-12T18:40:22.139" v="487" actId="1076"/>
          <ac:spMkLst>
            <pc:docMk/>
            <pc:sldMk cId="4214341135" sldId="426"/>
            <ac:spMk id="3" creationId="{236580D3-5AA0-469B-9A01-6DCF9ED4FE5C}"/>
          </ac:spMkLst>
        </pc:spChg>
        <pc:spChg chg="mod">
          <ac:chgData name="Rohit J Kate" userId="6acfeb0a-1742-4fee-9ad0-3462b52b7fdf" providerId="ADAL" clId="{512498A6-B98F-472E-BA3C-2B9F77842D0B}" dt="2024-02-12T18:40:43.139" v="491" actId="1076"/>
          <ac:spMkLst>
            <pc:docMk/>
            <pc:sldMk cId="4214341135" sldId="426"/>
            <ac:spMk id="10" creationId="{D09BB055-CFA3-4705-95B1-8E7F30155FF9}"/>
          </ac:spMkLst>
        </pc:spChg>
        <pc:spChg chg="add mod">
          <ac:chgData name="Rohit J Kate" userId="6acfeb0a-1742-4fee-9ad0-3462b52b7fdf" providerId="ADAL" clId="{512498A6-B98F-472E-BA3C-2B9F77842D0B}" dt="2024-02-12T18:42:49.764" v="521" actId="1076"/>
          <ac:spMkLst>
            <pc:docMk/>
            <pc:sldMk cId="4214341135" sldId="426"/>
            <ac:spMk id="22" creationId="{02D9C7A6-1B52-76DE-6492-7C42020E97E2}"/>
          </ac:spMkLst>
        </pc:spChg>
        <pc:spChg chg="add mod">
          <ac:chgData name="Rohit J Kate" userId="6acfeb0a-1742-4fee-9ad0-3462b52b7fdf" providerId="ADAL" clId="{512498A6-B98F-472E-BA3C-2B9F77842D0B}" dt="2024-02-12T18:43:43.417" v="662" actId="20577"/>
          <ac:spMkLst>
            <pc:docMk/>
            <pc:sldMk cId="4214341135" sldId="426"/>
            <ac:spMk id="24" creationId="{D5D07F88-B96E-27D2-0FCE-A4039A616638}"/>
          </ac:spMkLst>
        </pc:spChg>
        <pc:picChg chg="add del mod">
          <ac:chgData name="Rohit J Kate" userId="6acfeb0a-1742-4fee-9ad0-3462b52b7fdf" providerId="ADAL" clId="{512498A6-B98F-472E-BA3C-2B9F77842D0B}" dt="2024-02-12T18:38:53.211" v="478" actId="478"/>
          <ac:picMkLst>
            <pc:docMk/>
            <pc:sldMk cId="4214341135" sldId="426"/>
            <ac:picMk id="6" creationId="{8D5ED243-80B1-6F29-AC36-C087D7D29B98}"/>
          </ac:picMkLst>
        </pc:picChg>
        <pc:picChg chg="add del">
          <ac:chgData name="Rohit J Kate" userId="6acfeb0a-1742-4fee-9ad0-3462b52b7fdf" providerId="ADAL" clId="{512498A6-B98F-472E-BA3C-2B9F77842D0B}" dt="2024-02-12T18:38:24.626" v="475" actId="478"/>
          <ac:picMkLst>
            <pc:docMk/>
            <pc:sldMk cId="4214341135" sldId="426"/>
            <ac:picMk id="7" creationId="{BC7E4AA3-8F71-4D91-84BD-68E78926F8C0}"/>
          </ac:picMkLst>
        </pc:picChg>
        <pc:picChg chg="add del mod">
          <ac:chgData name="Rohit J Kate" userId="6acfeb0a-1742-4fee-9ad0-3462b52b7fdf" providerId="ADAL" clId="{512498A6-B98F-472E-BA3C-2B9F77842D0B}" dt="2024-02-12T18:40:11.123" v="483" actId="478"/>
          <ac:picMkLst>
            <pc:docMk/>
            <pc:sldMk cId="4214341135" sldId="426"/>
            <ac:picMk id="11" creationId="{B162766F-E899-FBC8-D8FE-5782520FA3F1}"/>
          </ac:picMkLst>
        </pc:picChg>
        <pc:picChg chg="add del mod ord">
          <ac:chgData name="Rohit J Kate" userId="6acfeb0a-1742-4fee-9ad0-3462b52b7fdf" providerId="ADAL" clId="{512498A6-B98F-472E-BA3C-2B9F77842D0B}" dt="2024-02-12T18:41:56.237" v="493" actId="478"/>
          <ac:picMkLst>
            <pc:docMk/>
            <pc:sldMk cId="4214341135" sldId="426"/>
            <ac:picMk id="13" creationId="{6BD94DF6-E9F8-8A11-794E-FBCB2E9DB945}"/>
          </ac:picMkLst>
        </pc:picChg>
        <pc:picChg chg="add mod ord">
          <ac:chgData name="Rohit J Kate" userId="6acfeb0a-1742-4fee-9ad0-3462b52b7fdf" providerId="ADAL" clId="{512498A6-B98F-472E-BA3C-2B9F77842D0B}" dt="2024-02-12T18:42:11.629" v="499" actId="167"/>
          <ac:picMkLst>
            <pc:docMk/>
            <pc:sldMk cId="4214341135" sldId="426"/>
            <ac:picMk id="18" creationId="{62D4284B-38D2-7DCB-9F37-F2EDFE2A59DC}"/>
          </ac:picMkLst>
        </pc:picChg>
        <pc:cxnChg chg="mod">
          <ac:chgData name="Rohit J Kate" userId="6acfeb0a-1742-4fee-9ad0-3462b52b7fdf" providerId="ADAL" clId="{512498A6-B98F-472E-BA3C-2B9F77842D0B}" dt="2024-02-12T18:42:16.413" v="500" actId="14100"/>
          <ac:cxnSpMkLst>
            <pc:docMk/>
            <pc:sldMk cId="4214341135" sldId="426"/>
            <ac:cxnSpMk id="9" creationId="{26CDB9C7-27FF-4ED8-8ABC-7FC1A671CADC}"/>
          </ac:cxnSpMkLst>
        </pc:cxnChg>
        <pc:cxnChg chg="add del">
          <ac:chgData name="Rohit J Kate" userId="6acfeb0a-1742-4fee-9ad0-3462b52b7fdf" providerId="ADAL" clId="{512498A6-B98F-472E-BA3C-2B9F77842D0B}" dt="2024-02-12T18:41:58.742" v="494" actId="478"/>
          <ac:cxnSpMkLst>
            <pc:docMk/>
            <pc:sldMk cId="4214341135" sldId="426"/>
            <ac:cxnSpMk id="16" creationId="{3827B5BA-BDCA-6369-91D5-30F54FF733AA}"/>
          </ac:cxnSpMkLst>
        </pc:cxnChg>
        <pc:cxnChg chg="add">
          <ac:chgData name="Rohit J Kate" userId="6acfeb0a-1742-4fee-9ad0-3462b52b7fdf" providerId="ADAL" clId="{512498A6-B98F-472E-BA3C-2B9F77842D0B}" dt="2024-02-12T18:42:24.902" v="501" actId="11529"/>
          <ac:cxnSpMkLst>
            <pc:docMk/>
            <pc:sldMk cId="4214341135" sldId="426"/>
            <ac:cxnSpMk id="21" creationId="{F45207BF-5B99-FF01-EBFD-FB12148B3966}"/>
          </ac:cxnSpMkLst>
        </pc:cxnChg>
        <pc:cxnChg chg="add mod">
          <ac:chgData name="Rohit J Kate" userId="6acfeb0a-1742-4fee-9ad0-3462b52b7fdf" providerId="ADAL" clId="{512498A6-B98F-472E-BA3C-2B9F77842D0B}" dt="2024-02-12T18:43:42.148" v="661" actId="14100"/>
          <ac:cxnSpMkLst>
            <pc:docMk/>
            <pc:sldMk cId="4214341135" sldId="426"/>
            <ac:cxnSpMk id="23" creationId="{558477E5-C4B5-39B1-9C1A-50828EFB96B9}"/>
          </ac:cxnSpMkLst>
        </pc:cxnChg>
      </pc:sldChg>
      <pc:sldChg chg="modSp mod">
        <pc:chgData name="Rohit J Kate" userId="6acfeb0a-1742-4fee-9ad0-3462b52b7fdf" providerId="ADAL" clId="{512498A6-B98F-472E-BA3C-2B9F77842D0B}" dt="2024-02-12T18:53:11.679" v="1076" actId="20577"/>
        <pc:sldMkLst>
          <pc:docMk/>
          <pc:sldMk cId="889193623" sldId="427"/>
        </pc:sldMkLst>
        <pc:spChg chg="mod">
          <ac:chgData name="Rohit J Kate" userId="6acfeb0a-1742-4fee-9ad0-3462b52b7fdf" providerId="ADAL" clId="{512498A6-B98F-472E-BA3C-2B9F77842D0B}" dt="2024-02-12T18:53:11.679" v="1076" actId="20577"/>
          <ac:spMkLst>
            <pc:docMk/>
            <pc:sldMk cId="889193623" sldId="427"/>
            <ac:spMk id="3" creationId="{10B2A9F0-2B10-4506-A16D-01BE19EBBA67}"/>
          </ac:spMkLst>
        </pc:spChg>
      </pc:sldChg>
      <pc:sldChg chg="modSp mod">
        <pc:chgData name="Rohit J Kate" userId="6acfeb0a-1742-4fee-9ad0-3462b52b7fdf" providerId="ADAL" clId="{512498A6-B98F-472E-BA3C-2B9F77842D0B}" dt="2024-02-12T19:14:31.323" v="1635" actId="20577"/>
        <pc:sldMkLst>
          <pc:docMk/>
          <pc:sldMk cId="2087162978" sldId="429"/>
        </pc:sldMkLst>
        <pc:spChg chg="mod">
          <ac:chgData name="Rohit J Kate" userId="6acfeb0a-1742-4fee-9ad0-3462b52b7fdf" providerId="ADAL" clId="{512498A6-B98F-472E-BA3C-2B9F77842D0B}" dt="2024-02-12T19:14:31.323" v="1635" actId="20577"/>
          <ac:spMkLst>
            <pc:docMk/>
            <pc:sldMk cId="2087162978" sldId="429"/>
            <ac:spMk id="3" creationId="{86CF4210-2511-484E-BBA6-70647AB5CB66}"/>
          </ac:spMkLst>
        </pc:spChg>
      </pc:sldChg>
      <pc:sldChg chg="modSp mod">
        <pc:chgData name="Rohit J Kate" userId="6acfeb0a-1742-4fee-9ad0-3462b52b7fdf" providerId="ADAL" clId="{512498A6-B98F-472E-BA3C-2B9F77842D0B}" dt="2024-02-12T19:17:21.786" v="1666" actId="20577"/>
        <pc:sldMkLst>
          <pc:docMk/>
          <pc:sldMk cId="2375793130" sldId="430"/>
        </pc:sldMkLst>
        <pc:spChg chg="mod">
          <ac:chgData name="Rohit J Kate" userId="6acfeb0a-1742-4fee-9ad0-3462b52b7fdf" providerId="ADAL" clId="{512498A6-B98F-472E-BA3C-2B9F77842D0B}" dt="2024-02-12T19:17:21.786" v="1666" actId="20577"/>
          <ac:spMkLst>
            <pc:docMk/>
            <pc:sldMk cId="2375793130" sldId="430"/>
            <ac:spMk id="3" creationId="{7A2A5A1C-6A7F-41C5-8BED-3EE46594DAD5}"/>
          </ac:spMkLst>
        </pc:spChg>
      </pc:sldChg>
      <pc:sldChg chg="modSp del mod">
        <pc:chgData name="Rohit J Kate" userId="6acfeb0a-1742-4fee-9ad0-3462b52b7fdf" providerId="ADAL" clId="{512498A6-B98F-472E-BA3C-2B9F77842D0B}" dt="2024-02-12T20:05:37.526" v="2789" actId="2696"/>
        <pc:sldMkLst>
          <pc:docMk/>
          <pc:sldMk cId="44312504" sldId="435"/>
        </pc:sldMkLst>
        <pc:spChg chg="mod">
          <ac:chgData name="Rohit J Kate" userId="6acfeb0a-1742-4fee-9ad0-3462b52b7fdf" providerId="ADAL" clId="{512498A6-B98F-472E-BA3C-2B9F77842D0B}" dt="2024-02-12T20:05:31.608" v="2788" actId="20577"/>
          <ac:spMkLst>
            <pc:docMk/>
            <pc:sldMk cId="44312504" sldId="435"/>
            <ac:spMk id="3" creationId="{7D962758-C5FD-4B0D-91AF-880F399A478F}"/>
          </ac:spMkLst>
        </pc:spChg>
      </pc:sldChg>
      <pc:sldChg chg="add">
        <pc:chgData name="Rohit J Kate" userId="6acfeb0a-1742-4fee-9ad0-3462b52b7fdf" providerId="ADAL" clId="{512498A6-B98F-472E-BA3C-2B9F77842D0B}" dt="2024-02-12T20:05:49.474" v="2790"/>
        <pc:sldMkLst>
          <pc:docMk/>
          <pc:sldMk cId="3655522007" sldId="435"/>
        </pc:sldMkLst>
      </pc:sldChg>
      <pc:sldChg chg="del">
        <pc:chgData name="Rohit J Kate" userId="6acfeb0a-1742-4fee-9ad0-3462b52b7fdf" providerId="ADAL" clId="{512498A6-B98F-472E-BA3C-2B9F77842D0B}" dt="2024-02-12T20:09:57.186" v="2932" actId="47"/>
        <pc:sldMkLst>
          <pc:docMk/>
          <pc:sldMk cId="2073614381" sldId="436"/>
        </pc:sldMkLst>
      </pc:sldChg>
      <pc:sldChg chg="modSp mod">
        <pc:chgData name="Rohit J Kate" userId="6acfeb0a-1742-4fee-9ad0-3462b52b7fdf" providerId="ADAL" clId="{512498A6-B98F-472E-BA3C-2B9F77842D0B}" dt="2024-02-12T18:15:54.418" v="76" actId="20577"/>
        <pc:sldMkLst>
          <pc:docMk/>
          <pc:sldMk cId="1656462900" sldId="437"/>
        </pc:sldMkLst>
        <pc:spChg chg="mod">
          <ac:chgData name="Rohit J Kate" userId="6acfeb0a-1742-4fee-9ad0-3462b52b7fdf" providerId="ADAL" clId="{512498A6-B98F-472E-BA3C-2B9F77842D0B}" dt="2024-02-12T18:15:54.418" v="76" actId="20577"/>
          <ac:spMkLst>
            <pc:docMk/>
            <pc:sldMk cId="1656462900" sldId="437"/>
            <ac:spMk id="3" creationId="{DE10C200-5F9B-4482-BA92-C03662EC7E85}"/>
          </ac:spMkLst>
        </pc:spChg>
      </pc:sldChg>
      <pc:sldChg chg="modSp mod">
        <pc:chgData name="Rohit J Kate" userId="6acfeb0a-1742-4fee-9ad0-3462b52b7fdf" providerId="ADAL" clId="{512498A6-B98F-472E-BA3C-2B9F77842D0B}" dt="2024-02-12T19:13:19.134" v="1595" actId="20577"/>
        <pc:sldMkLst>
          <pc:docMk/>
          <pc:sldMk cId="1588658438" sldId="441"/>
        </pc:sldMkLst>
        <pc:spChg chg="mod">
          <ac:chgData name="Rohit J Kate" userId="6acfeb0a-1742-4fee-9ad0-3462b52b7fdf" providerId="ADAL" clId="{512498A6-B98F-472E-BA3C-2B9F77842D0B}" dt="2024-02-12T19:13:19.134" v="1595" actId="20577"/>
          <ac:spMkLst>
            <pc:docMk/>
            <pc:sldMk cId="1588658438" sldId="441"/>
            <ac:spMk id="3" creationId="{A27EC74F-1071-4264-96A7-DDB8FE71721B}"/>
          </ac:spMkLst>
        </pc:spChg>
      </pc:sldChg>
      <pc:sldChg chg="modSp mod">
        <pc:chgData name="Rohit J Kate" userId="6acfeb0a-1742-4fee-9ad0-3462b52b7fdf" providerId="ADAL" clId="{512498A6-B98F-472E-BA3C-2B9F77842D0B}" dt="2024-02-12T19:18:01.798" v="1685" actId="20577"/>
        <pc:sldMkLst>
          <pc:docMk/>
          <pc:sldMk cId="785170281" sldId="442"/>
        </pc:sldMkLst>
        <pc:spChg chg="mod">
          <ac:chgData name="Rohit J Kate" userId="6acfeb0a-1742-4fee-9ad0-3462b52b7fdf" providerId="ADAL" clId="{512498A6-B98F-472E-BA3C-2B9F77842D0B}" dt="2024-02-12T19:18:01.798" v="1685" actId="20577"/>
          <ac:spMkLst>
            <pc:docMk/>
            <pc:sldMk cId="785170281" sldId="442"/>
            <ac:spMk id="3" creationId="{A821F34F-CACD-4745-B032-DF9F18C571A4}"/>
          </ac:spMkLst>
        </pc:spChg>
      </pc:sldChg>
      <pc:sldChg chg="delSp modSp mod">
        <pc:chgData name="Rohit J Kate" userId="6acfeb0a-1742-4fee-9ad0-3462b52b7fdf" providerId="ADAL" clId="{512498A6-B98F-472E-BA3C-2B9F77842D0B}" dt="2024-02-12T19:23:38.817" v="1891" actId="20577"/>
        <pc:sldMkLst>
          <pc:docMk/>
          <pc:sldMk cId="125463808" sldId="444"/>
        </pc:sldMkLst>
        <pc:spChg chg="mod">
          <ac:chgData name="Rohit J Kate" userId="6acfeb0a-1742-4fee-9ad0-3462b52b7fdf" providerId="ADAL" clId="{512498A6-B98F-472E-BA3C-2B9F77842D0B}" dt="2024-02-12T19:23:38.817" v="1891" actId="20577"/>
          <ac:spMkLst>
            <pc:docMk/>
            <pc:sldMk cId="125463808" sldId="444"/>
            <ac:spMk id="3" creationId="{226CF2F4-E5F9-4AA1-888D-A613B9E9DA6B}"/>
          </ac:spMkLst>
        </pc:spChg>
        <pc:spChg chg="del">
          <ac:chgData name="Rohit J Kate" userId="6acfeb0a-1742-4fee-9ad0-3462b52b7fdf" providerId="ADAL" clId="{512498A6-B98F-472E-BA3C-2B9F77842D0B}" dt="2024-02-12T19:22:35.037" v="1877" actId="478"/>
          <ac:spMkLst>
            <pc:docMk/>
            <pc:sldMk cId="125463808" sldId="444"/>
            <ac:spMk id="7" creationId="{39A1C545-D763-4BF2-8BC2-788050D1D489}"/>
          </ac:spMkLst>
        </pc:spChg>
        <pc:spChg chg="del">
          <ac:chgData name="Rohit J Kate" userId="6acfeb0a-1742-4fee-9ad0-3462b52b7fdf" providerId="ADAL" clId="{512498A6-B98F-472E-BA3C-2B9F77842D0B}" dt="2024-02-12T19:22:44.033" v="1879" actId="478"/>
          <ac:spMkLst>
            <pc:docMk/>
            <pc:sldMk cId="125463808" sldId="444"/>
            <ac:spMk id="10" creationId="{3CBCD427-12AC-424E-A301-AF98C34E0CD7}"/>
          </ac:spMkLst>
        </pc:spChg>
        <pc:spChg chg="del">
          <ac:chgData name="Rohit J Kate" userId="6acfeb0a-1742-4fee-9ad0-3462b52b7fdf" providerId="ADAL" clId="{512498A6-B98F-472E-BA3C-2B9F77842D0B}" dt="2024-02-12T19:22:40.476" v="1878" actId="478"/>
          <ac:spMkLst>
            <pc:docMk/>
            <pc:sldMk cId="125463808" sldId="444"/>
            <ac:spMk id="13" creationId="{77B7C507-8873-4263-888D-4D8A2B62AD4B}"/>
          </ac:spMkLst>
        </pc:spChg>
        <pc:cxnChg chg="del">
          <ac:chgData name="Rohit J Kate" userId="6acfeb0a-1742-4fee-9ad0-3462b52b7fdf" providerId="ADAL" clId="{512498A6-B98F-472E-BA3C-2B9F77842D0B}" dt="2024-02-12T19:22:35.037" v="1877" actId="478"/>
          <ac:cxnSpMkLst>
            <pc:docMk/>
            <pc:sldMk cId="125463808" sldId="444"/>
            <ac:cxnSpMk id="6" creationId="{920A32BA-56CD-4EF4-8857-B21EEF632FEC}"/>
          </ac:cxnSpMkLst>
        </pc:cxnChg>
        <pc:cxnChg chg="del">
          <ac:chgData name="Rohit J Kate" userId="6acfeb0a-1742-4fee-9ad0-3462b52b7fdf" providerId="ADAL" clId="{512498A6-B98F-472E-BA3C-2B9F77842D0B}" dt="2024-02-12T19:22:44.033" v="1879" actId="478"/>
          <ac:cxnSpMkLst>
            <pc:docMk/>
            <pc:sldMk cId="125463808" sldId="444"/>
            <ac:cxnSpMk id="9" creationId="{0D81E317-1A11-4B9B-B469-52E9E6BB16A3}"/>
          </ac:cxnSpMkLst>
        </pc:cxnChg>
        <pc:cxnChg chg="del">
          <ac:chgData name="Rohit J Kate" userId="6acfeb0a-1742-4fee-9ad0-3462b52b7fdf" providerId="ADAL" clId="{512498A6-B98F-472E-BA3C-2B9F77842D0B}" dt="2024-02-12T19:22:40.476" v="1878" actId="478"/>
          <ac:cxnSpMkLst>
            <pc:docMk/>
            <pc:sldMk cId="125463808" sldId="444"/>
            <ac:cxnSpMk id="12" creationId="{4F86B3A9-3F10-44B0-9E99-FA54AB03853A}"/>
          </ac:cxnSpMkLst>
        </pc:cxnChg>
      </pc:sldChg>
      <pc:sldChg chg="del">
        <pc:chgData name="Rohit J Kate" userId="6acfeb0a-1742-4fee-9ad0-3462b52b7fdf" providerId="ADAL" clId="{512498A6-B98F-472E-BA3C-2B9F77842D0B}" dt="2024-02-12T20:04:25.222" v="2779" actId="47"/>
        <pc:sldMkLst>
          <pc:docMk/>
          <pc:sldMk cId="874025103" sldId="445"/>
        </pc:sldMkLst>
      </pc:sldChg>
      <pc:sldChg chg="del">
        <pc:chgData name="Rohit J Kate" userId="6acfeb0a-1742-4fee-9ad0-3462b52b7fdf" providerId="ADAL" clId="{512498A6-B98F-472E-BA3C-2B9F77842D0B}" dt="2024-02-12T20:04:28.526" v="2780" actId="47"/>
        <pc:sldMkLst>
          <pc:docMk/>
          <pc:sldMk cId="1793681228" sldId="446"/>
        </pc:sldMkLst>
      </pc:sldChg>
      <pc:sldChg chg="del">
        <pc:chgData name="Rohit J Kate" userId="6acfeb0a-1742-4fee-9ad0-3462b52b7fdf" providerId="ADAL" clId="{512498A6-B98F-472E-BA3C-2B9F77842D0B}" dt="2024-02-12T20:04:30.148" v="2781" actId="47"/>
        <pc:sldMkLst>
          <pc:docMk/>
          <pc:sldMk cId="3478712459" sldId="447"/>
        </pc:sldMkLst>
      </pc:sldChg>
      <pc:sldChg chg="del">
        <pc:chgData name="Rohit J Kate" userId="6acfeb0a-1742-4fee-9ad0-3462b52b7fdf" providerId="ADAL" clId="{512498A6-B98F-472E-BA3C-2B9F77842D0B}" dt="2024-02-12T20:04:37.447" v="2782" actId="47"/>
        <pc:sldMkLst>
          <pc:docMk/>
          <pc:sldMk cId="3861309530" sldId="448"/>
        </pc:sldMkLst>
      </pc:sldChg>
      <pc:sldChg chg="addSp delSp modSp mod">
        <pc:chgData name="Rohit J Kate" userId="6acfeb0a-1742-4fee-9ad0-3462b52b7fdf" providerId="ADAL" clId="{512498A6-B98F-472E-BA3C-2B9F77842D0B}" dt="2024-02-12T22:06:03.495" v="3281" actId="1076"/>
        <pc:sldMkLst>
          <pc:docMk/>
          <pc:sldMk cId="3996702263" sldId="450"/>
        </pc:sldMkLst>
        <pc:spChg chg="mod">
          <ac:chgData name="Rohit J Kate" userId="6acfeb0a-1742-4fee-9ad0-3462b52b7fdf" providerId="ADAL" clId="{512498A6-B98F-472E-BA3C-2B9F77842D0B}" dt="2024-02-12T22:04:41.377" v="3258" actId="27636"/>
          <ac:spMkLst>
            <pc:docMk/>
            <pc:sldMk cId="3996702263" sldId="450"/>
            <ac:spMk id="3" creationId="{152F2C75-0EAC-4D7C-A353-742A33CA8633}"/>
          </ac:spMkLst>
        </pc:spChg>
        <pc:spChg chg="mod">
          <ac:chgData name="Rohit J Kate" userId="6acfeb0a-1742-4fee-9ad0-3462b52b7fdf" providerId="ADAL" clId="{512498A6-B98F-472E-BA3C-2B9F77842D0B}" dt="2024-02-12T22:06:03.495" v="3281" actId="1076"/>
          <ac:spMkLst>
            <pc:docMk/>
            <pc:sldMk cId="3996702263" sldId="450"/>
            <ac:spMk id="7" creationId="{915A1D2D-FCF0-48B4-8EDD-893C88330969}"/>
          </ac:spMkLst>
        </pc:spChg>
        <pc:spChg chg="add mod">
          <ac:chgData name="Rohit J Kate" userId="6acfeb0a-1742-4fee-9ad0-3462b52b7fdf" providerId="ADAL" clId="{512498A6-B98F-472E-BA3C-2B9F77842D0B}" dt="2024-02-12T22:01:24.512" v="3007" actId="767"/>
          <ac:spMkLst>
            <pc:docMk/>
            <pc:sldMk cId="3996702263" sldId="450"/>
            <ac:spMk id="10" creationId="{0B70FDFD-A5AA-4091-1B6A-8CB584DF563F}"/>
          </ac:spMkLst>
        </pc:spChg>
        <pc:spChg chg="add del">
          <ac:chgData name="Rohit J Kate" userId="6acfeb0a-1742-4fee-9ad0-3462b52b7fdf" providerId="ADAL" clId="{512498A6-B98F-472E-BA3C-2B9F77842D0B}" dt="2024-02-12T22:01:29.219" v="3009" actId="22"/>
          <ac:spMkLst>
            <pc:docMk/>
            <pc:sldMk cId="3996702263" sldId="450"/>
            <ac:spMk id="12" creationId="{895369D9-859C-B38A-9123-6F166831F5D0}"/>
          </ac:spMkLst>
        </pc:spChg>
        <pc:spChg chg="add mod">
          <ac:chgData name="Rohit J Kate" userId="6acfeb0a-1742-4fee-9ad0-3462b52b7fdf" providerId="ADAL" clId="{512498A6-B98F-472E-BA3C-2B9F77842D0B}" dt="2024-02-12T22:05:28.942" v="3279" actId="1076"/>
          <ac:spMkLst>
            <pc:docMk/>
            <pc:sldMk cId="3996702263" sldId="450"/>
            <ac:spMk id="13" creationId="{FE5C4506-8F5C-2E9C-1C17-7D0ADC51D8BD}"/>
          </ac:spMkLst>
        </pc:spChg>
        <pc:cxnChg chg="mod">
          <ac:chgData name="Rohit J Kate" userId="6acfeb0a-1742-4fee-9ad0-3462b52b7fdf" providerId="ADAL" clId="{512498A6-B98F-472E-BA3C-2B9F77842D0B}" dt="2024-02-12T22:06:01.055" v="3280" actId="1076"/>
          <ac:cxnSpMkLst>
            <pc:docMk/>
            <pc:sldMk cId="3996702263" sldId="450"/>
            <ac:cxnSpMk id="6" creationId="{2A35BF0B-C257-4787-A87E-B9A3E01FE3A2}"/>
          </ac:cxnSpMkLst>
        </pc:cxnChg>
        <pc:cxnChg chg="add mod">
          <ac:chgData name="Rohit J Kate" userId="6acfeb0a-1742-4fee-9ad0-3462b52b7fdf" providerId="ADAL" clId="{512498A6-B98F-472E-BA3C-2B9F77842D0B}" dt="2024-02-12T22:04:59.343" v="3262" actId="1076"/>
          <ac:cxnSpMkLst>
            <pc:docMk/>
            <pc:sldMk cId="3996702263" sldId="450"/>
            <ac:cxnSpMk id="8" creationId="{63A8AEDA-E6FF-ACD1-D0FE-C687DF07FF8E}"/>
          </ac:cxnSpMkLst>
        </pc:cxnChg>
      </pc:sldChg>
      <pc:sldChg chg="modSp mod">
        <pc:chgData name="Rohit J Kate" userId="6acfeb0a-1742-4fee-9ad0-3462b52b7fdf" providerId="ADAL" clId="{512498A6-B98F-472E-BA3C-2B9F77842D0B}" dt="2024-02-12T20:08:38.597" v="2895" actId="20577"/>
        <pc:sldMkLst>
          <pc:docMk/>
          <pc:sldMk cId="1336375770" sldId="451"/>
        </pc:sldMkLst>
        <pc:spChg chg="mod">
          <ac:chgData name="Rohit J Kate" userId="6acfeb0a-1742-4fee-9ad0-3462b52b7fdf" providerId="ADAL" clId="{512498A6-B98F-472E-BA3C-2B9F77842D0B}" dt="2024-02-12T20:08:38.597" v="2895" actId="20577"/>
          <ac:spMkLst>
            <pc:docMk/>
            <pc:sldMk cId="1336375770" sldId="451"/>
            <ac:spMk id="3" creationId="{A1A91DF6-78F4-4005-9D16-784B749152A2}"/>
          </ac:spMkLst>
        </pc:spChg>
      </pc:sldChg>
      <pc:sldChg chg="modSp mod">
        <pc:chgData name="Rohit J Kate" userId="6acfeb0a-1742-4fee-9ad0-3462b52b7fdf" providerId="ADAL" clId="{512498A6-B98F-472E-BA3C-2B9F77842D0B}" dt="2024-02-12T20:10:09.259" v="2949" actId="20577"/>
        <pc:sldMkLst>
          <pc:docMk/>
          <pc:sldMk cId="2089246273" sldId="452"/>
        </pc:sldMkLst>
        <pc:spChg chg="mod">
          <ac:chgData name="Rohit J Kate" userId="6acfeb0a-1742-4fee-9ad0-3462b52b7fdf" providerId="ADAL" clId="{512498A6-B98F-472E-BA3C-2B9F77842D0B}" dt="2024-02-12T20:10:09.259" v="2949" actId="20577"/>
          <ac:spMkLst>
            <pc:docMk/>
            <pc:sldMk cId="2089246273" sldId="452"/>
            <ac:spMk id="3" creationId="{88D15455-F5B3-455B-B443-2564F14D78AE}"/>
          </ac:spMkLst>
        </pc:spChg>
      </pc:sldChg>
      <pc:sldChg chg="del">
        <pc:chgData name="Rohit J Kate" userId="6acfeb0a-1742-4fee-9ad0-3462b52b7fdf" providerId="ADAL" clId="{512498A6-B98F-472E-BA3C-2B9F77842D0B}" dt="2024-02-12T20:06:17.824" v="2792" actId="47"/>
        <pc:sldMkLst>
          <pc:docMk/>
          <pc:sldMk cId="1772339600" sldId="457"/>
        </pc:sldMkLst>
      </pc:sldChg>
      <pc:sldChg chg="del">
        <pc:chgData name="Rohit J Kate" userId="6acfeb0a-1742-4fee-9ad0-3462b52b7fdf" providerId="ADAL" clId="{512498A6-B98F-472E-BA3C-2B9F77842D0B}" dt="2024-02-12T20:06:13.059" v="2791" actId="47"/>
        <pc:sldMkLst>
          <pc:docMk/>
          <pc:sldMk cId="3589314421" sldId="458"/>
        </pc:sldMkLst>
      </pc:sldChg>
      <pc:sldChg chg="del">
        <pc:chgData name="Rohit J Kate" userId="6acfeb0a-1742-4fee-9ad0-3462b52b7fdf" providerId="ADAL" clId="{512498A6-B98F-472E-BA3C-2B9F77842D0B}" dt="2024-02-12T20:09:05.925" v="2896" actId="47"/>
        <pc:sldMkLst>
          <pc:docMk/>
          <pc:sldMk cId="2518253132" sldId="459"/>
        </pc:sldMkLst>
      </pc:sldChg>
      <pc:sldChg chg="modSp new mod">
        <pc:chgData name="Rohit J Kate" userId="6acfeb0a-1742-4fee-9ad0-3462b52b7fdf" providerId="ADAL" clId="{512498A6-B98F-472E-BA3C-2B9F77842D0B}" dt="2024-02-12T18:26:59.037" v="426" actId="20577"/>
        <pc:sldMkLst>
          <pc:docMk/>
          <pc:sldMk cId="739018282" sldId="460"/>
        </pc:sldMkLst>
        <pc:spChg chg="mod">
          <ac:chgData name="Rohit J Kate" userId="6acfeb0a-1742-4fee-9ad0-3462b52b7fdf" providerId="ADAL" clId="{512498A6-B98F-472E-BA3C-2B9F77842D0B}" dt="2024-02-12T18:24:05.894" v="235" actId="20577"/>
          <ac:spMkLst>
            <pc:docMk/>
            <pc:sldMk cId="739018282" sldId="460"/>
            <ac:spMk id="2" creationId="{30D6374F-4F2D-F327-FE92-78FB8FAAC5B9}"/>
          </ac:spMkLst>
        </pc:spChg>
        <pc:spChg chg="mod">
          <ac:chgData name="Rohit J Kate" userId="6acfeb0a-1742-4fee-9ad0-3462b52b7fdf" providerId="ADAL" clId="{512498A6-B98F-472E-BA3C-2B9F77842D0B}" dt="2024-02-12T18:26:59.037" v="426" actId="20577"/>
          <ac:spMkLst>
            <pc:docMk/>
            <pc:sldMk cId="739018282" sldId="460"/>
            <ac:spMk id="3" creationId="{B82889B0-AD5F-9C09-2DF5-943BA5F283E2}"/>
          </ac:spMkLst>
        </pc:spChg>
      </pc:sldChg>
      <pc:sldChg chg="modSp new mod">
        <pc:chgData name="Rohit J Kate" userId="6acfeb0a-1742-4fee-9ad0-3462b52b7fdf" providerId="ADAL" clId="{512498A6-B98F-472E-BA3C-2B9F77842D0B}" dt="2024-02-12T18:59:37.981" v="1182" actId="20577"/>
        <pc:sldMkLst>
          <pc:docMk/>
          <pc:sldMk cId="3681548199" sldId="461"/>
        </pc:sldMkLst>
        <pc:spChg chg="mod">
          <ac:chgData name="Rohit J Kate" userId="6acfeb0a-1742-4fee-9ad0-3462b52b7fdf" providerId="ADAL" clId="{512498A6-B98F-472E-BA3C-2B9F77842D0B}" dt="2024-02-12T18:59:37.981" v="1182" actId="20577"/>
          <ac:spMkLst>
            <pc:docMk/>
            <pc:sldMk cId="3681548199" sldId="461"/>
            <ac:spMk id="2" creationId="{1CBB6FC0-1EE0-9C8C-BBB6-B2776AF93D98}"/>
          </ac:spMkLst>
        </pc:spChg>
        <pc:spChg chg="mod">
          <ac:chgData name="Rohit J Kate" userId="6acfeb0a-1742-4fee-9ad0-3462b52b7fdf" providerId="ADAL" clId="{512498A6-B98F-472E-BA3C-2B9F77842D0B}" dt="2024-02-12T18:58:30.805" v="1146" actId="20577"/>
          <ac:spMkLst>
            <pc:docMk/>
            <pc:sldMk cId="3681548199" sldId="461"/>
            <ac:spMk id="3" creationId="{BAAAC632-BC2A-E579-D5B5-B8ACAF4C539A}"/>
          </ac:spMkLst>
        </pc:spChg>
      </pc:sldChg>
      <pc:sldChg chg="modSp new mod">
        <pc:chgData name="Rohit J Kate" userId="6acfeb0a-1742-4fee-9ad0-3462b52b7fdf" providerId="ADAL" clId="{512498A6-B98F-472E-BA3C-2B9F77842D0B}" dt="2024-02-12T19:02:48.481" v="1327" actId="20577"/>
        <pc:sldMkLst>
          <pc:docMk/>
          <pc:sldMk cId="1535246910" sldId="462"/>
        </pc:sldMkLst>
        <pc:spChg chg="mod">
          <ac:chgData name="Rohit J Kate" userId="6acfeb0a-1742-4fee-9ad0-3462b52b7fdf" providerId="ADAL" clId="{512498A6-B98F-472E-BA3C-2B9F77842D0B}" dt="2024-02-12T18:59:46.219" v="1197" actId="20577"/>
          <ac:spMkLst>
            <pc:docMk/>
            <pc:sldMk cId="1535246910" sldId="462"/>
            <ac:spMk id="2" creationId="{1B873865-B89F-159A-0927-E53CAB9C299B}"/>
          </ac:spMkLst>
        </pc:spChg>
        <pc:spChg chg="mod">
          <ac:chgData name="Rohit J Kate" userId="6acfeb0a-1742-4fee-9ad0-3462b52b7fdf" providerId="ADAL" clId="{512498A6-B98F-472E-BA3C-2B9F77842D0B}" dt="2024-02-12T19:02:48.481" v="1327" actId="20577"/>
          <ac:spMkLst>
            <pc:docMk/>
            <pc:sldMk cId="1535246910" sldId="462"/>
            <ac:spMk id="3" creationId="{4E482AE0-5B6D-ABE2-7008-C7A3E1A34300}"/>
          </ac:spMkLst>
        </pc:spChg>
      </pc:sldChg>
      <pc:sldChg chg="addSp modSp add mod">
        <pc:chgData name="Rohit J Kate" userId="6acfeb0a-1742-4fee-9ad0-3462b52b7fdf" providerId="ADAL" clId="{512498A6-B98F-472E-BA3C-2B9F77842D0B}" dt="2024-02-12T19:44:42.455" v="2441" actId="20577"/>
        <pc:sldMkLst>
          <pc:docMk/>
          <pc:sldMk cId="1810540905" sldId="463"/>
        </pc:sldMkLst>
        <pc:spChg chg="mod">
          <ac:chgData name="Rohit J Kate" userId="6acfeb0a-1742-4fee-9ad0-3462b52b7fdf" providerId="ADAL" clId="{512498A6-B98F-472E-BA3C-2B9F77842D0B}" dt="2024-02-12T19:44:32.132" v="2429" actId="20577"/>
          <ac:spMkLst>
            <pc:docMk/>
            <pc:sldMk cId="1810540905" sldId="463"/>
            <ac:spMk id="3" creationId="{185449FC-9839-CA6F-04C2-4AF6BA011824}"/>
          </ac:spMkLst>
        </pc:spChg>
        <pc:spChg chg="mod">
          <ac:chgData name="Rohit J Kate" userId="6acfeb0a-1742-4fee-9ad0-3462b52b7fdf" providerId="ADAL" clId="{512498A6-B98F-472E-BA3C-2B9F77842D0B}" dt="2024-02-12T19:43:01.535" v="2408" actId="1076"/>
          <ac:spMkLst>
            <pc:docMk/>
            <pc:sldMk cId="1810540905" sldId="463"/>
            <ac:spMk id="7" creationId="{480FE861-5DD3-3D67-9E25-81F4A91C214E}"/>
          </ac:spMkLst>
        </pc:spChg>
        <pc:spChg chg="mod">
          <ac:chgData name="Rohit J Kate" userId="6acfeb0a-1742-4fee-9ad0-3462b52b7fdf" providerId="ADAL" clId="{512498A6-B98F-472E-BA3C-2B9F77842D0B}" dt="2024-02-12T19:43:08.967" v="2411" actId="1076"/>
          <ac:spMkLst>
            <pc:docMk/>
            <pc:sldMk cId="1810540905" sldId="463"/>
            <ac:spMk id="10" creationId="{6FD080A8-C7A2-879E-00DF-AAD558B747C8}"/>
          </ac:spMkLst>
        </pc:spChg>
        <pc:spChg chg="mod">
          <ac:chgData name="Rohit J Kate" userId="6acfeb0a-1742-4fee-9ad0-3462b52b7fdf" providerId="ADAL" clId="{512498A6-B98F-472E-BA3C-2B9F77842D0B}" dt="2024-02-12T19:43:20.031" v="2414" actId="1076"/>
          <ac:spMkLst>
            <pc:docMk/>
            <pc:sldMk cId="1810540905" sldId="463"/>
            <ac:spMk id="13" creationId="{C1E264ED-CF08-BF62-4A5C-57327B7C0FF0}"/>
          </ac:spMkLst>
        </pc:spChg>
        <pc:spChg chg="add mod">
          <ac:chgData name="Rohit J Kate" userId="6acfeb0a-1742-4fee-9ad0-3462b52b7fdf" providerId="ADAL" clId="{512498A6-B98F-472E-BA3C-2B9F77842D0B}" dt="2024-02-12T19:44:42.455" v="2441" actId="20577"/>
          <ac:spMkLst>
            <pc:docMk/>
            <pc:sldMk cId="1810540905" sldId="463"/>
            <ac:spMk id="18" creationId="{832DD093-0847-2050-5A73-1ECBFB4F1155}"/>
          </ac:spMkLst>
        </pc:spChg>
        <pc:cxnChg chg="mod">
          <ac:chgData name="Rohit J Kate" userId="6acfeb0a-1742-4fee-9ad0-3462b52b7fdf" providerId="ADAL" clId="{512498A6-B98F-472E-BA3C-2B9F77842D0B}" dt="2024-02-12T19:42:58.142" v="2407" actId="1076"/>
          <ac:cxnSpMkLst>
            <pc:docMk/>
            <pc:sldMk cId="1810540905" sldId="463"/>
            <ac:cxnSpMk id="6" creationId="{F84F080F-326D-05E2-F67C-D2A098C33118}"/>
          </ac:cxnSpMkLst>
        </pc:cxnChg>
        <pc:cxnChg chg="mod">
          <ac:chgData name="Rohit J Kate" userId="6acfeb0a-1742-4fee-9ad0-3462b52b7fdf" providerId="ADAL" clId="{512498A6-B98F-472E-BA3C-2B9F77842D0B}" dt="2024-02-12T19:43:24.262" v="2421" actId="1036"/>
          <ac:cxnSpMkLst>
            <pc:docMk/>
            <pc:sldMk cId="1810540905" sldId="463"/>
            <ac:cxnSpMk id="9" creationId="{B704EFD3-2E7F-4037-F03C-1BD34DD1A803}"/>
          </ac:cxnSpMkLst>
        </pc:cxnChg>
        <pc:cxnChg chg="mod">
          <ac:chgData name="Rohit J Kate" userId="6acfeb0a-1742-4fee-9ad0-3462b52b7fdf" providerId="ADAL" clId="{512498A6-B98F-472E-BA3C-2B9F77842D0B}" dt="2024-02-12T19:43:16.566" v="2413" actId="14100"/>
          <ac:cxnSpMkLst>
            <pc:docMk/>
            <pc:sldMk cId="1810540905" sldId="463"/>
            <ac:cxnSpMk id="12" creationId="{4B8A6F5E-67D5-E6F4-F921-B39EE0FF0D89}"/>
          </ac:cxnSpMkLst>
        </pc:cxnChg>
        <pc:cxnChg chg="add mod">
          <ac:chgData name="Rohit J Kate" userId="6acfeb0a-1742-4fee-9ad0-3462b52b7fdf" providerId="ADAL" clId="{512498A6-B98F-472E-BA3C-2B9F77842D0B}" dt="2024-02-12T19:44:26.591" v="2425" actId="14100"/>
          <ac:cxnSpMkLst>
            <pc:docMk/>
            <pc:sldMk cId="1810540905" sldId="463"/>
            <ac:cxnSpMk id="15" creationId="{5580DDF2-8191-A8FB-9272-FEB75383A373}"/>
          </ac:cxnSpMkLst>
        </pc:cxnChg>
      </pc:sldChg>
      <pc:sldChg chg="modSp new mod">
        <pc:chgData name="Rohit J Kate" userId="6acfeb0a-1742-4fee-9ad0-3462b52b7fdf" providerId="ADAL" clId="{512498A6-B98F-472E-BA3C-2B9F77842D0B}" dt="2024-02-12T19:44:56.696" v="2448" actId="27636"/>
        <pc:sldMkLst>
          <pc:docMk/>
          <pc:sldMk cId="3341321553" sldId="464"/>
        </pc:sldMkLst>
        <pc:spChg chg="mod">
          <ac:chgData name="Rohit J Kate" userId="6acfeb0a-1742-4fee-9ad0-3462b52b7fdf" providerId="ADAL" clId="{512498A6-B98F-472E-BA3C-2B9F77842D0B}" dt="2024-02-12T19:30:06.778" v="2184" actId="20577"/>
          <ac:spMkLst>
            <pc:docMk/>
            <pc:sldMk cId="3341321553" sldId="464"/>
            <ac:spMk id="2" creationId="{454FA84F-19AF-841E-9679-17D1DDF52658}"/>
          </ac:spMkLst>
        </pc:spChg>
        <pc:spChg chg="mod">
          <ac:chgData name="Rohit J Kate" userId="6acfeb0a-1742-4fee-9ad0-3462b52b7fdf" providerId="ADAL" clId="{512498A6-B98F-472E-BA3C-2B9F77842D0B}" dt="2024-02-12T19:44:56.696" v="2448" actId="27636"/>
          <ac:spMkLst>
            <pc:docMk/>
            <pc:sldMk cId="3341321553" sldId="464"/>
            <ac:spMk id="3" creationId="{E4951B3C-BBD9-AA19-9BAE-866140DCDA45}"/>
          </ac:spMkLst>
        </pc:spChg>
      </pc:sldChg>
      <pc:sldChg chg="addSp modSp new mod">
        <pc:chgData name="Rohit J Kate" userId="6acfeb0a-1742-4fee-9ad0-3462b52b7fdf" providerId="ADAL" clId="{512498A6-B98F-472E-BA3C-2B9F77842D0B}" dt="2024-02-12T21:56:03.344" v="2968" actId="1076"/>
        <pc:sldMkLst>
          <pc:docMk/>
          <pc:sldMk cId="62470036" sldId="465"/>
        </pc:sldMkLst>
        <pc:spChg chg="mod">
          <ac:chgData name="Rohit J Kate" userId="6acfeb0a-1742-4fee-9ad0-3462b52b7fdf" providerId="ADAL" clId="{512498A6-B98F-472E-BA3C-2B9F77842D0B}" dt="2024-02-12T19:45:15.092" v="2483" actId="20577"/>
          <ac:spMkLst>
            <pc:docMk/>
            <pc:sldMk cId="62470036" sldId="465"/>
            <ac:spMk id="2" creationId="{D1BCA4F1-5961-440B-5A36-68AAA55CFB23}"/>
          </ac:spMkLst>
        </pc:spChg>
        <pc:spChg chg="mod">
          <ac:chgData name="Rohit J Kate" userId="6acfeb0a-1742-4fee-9ad0-3462b52b7fdf" providerId="ADAL" clId="{512498A6-B98F-472E-BA3C-2B9F77842D0B}" dt="2024-02-12T19:56:22.353" v="2696" actId="403"/>
          <ac:spMkLst>
            <pc:docMk/>
            <pc:sldMk cId="62470036" sldId="465"/>
            <ac:spMk id="3" creationId="{2EAE7570-F99E-5E4A-BFF5-A0239E76DC13}"/>
          </ac:spMkLst>
        </pc:spChg>
        <pc:spChg chg="add mod">
          <ac:chgData name="Rohit J Kate" userId="6acfeb0a-1742-4fee-9ad0-3462b52b7fdf" providerId="ADAL" clId="{512498A6-B98F-472E-BA3C-2B9F77842D0B}" dt="2024-02-12T19:46:26.704" v="2535" actId="20577"/>
          <ac:spMkLst>
            <pc:docMk/>
            <pc:sldMk cId="62470036" sldId="465"/>
            <ac:spMk id="6" creationId="{A32B2990-6954-378F-0B92-ED5C16E2AA67}"/>
          </ac:spMkLst>
        </pc:spChg>
        <pc:spChg chg="add mod">
          <ac:chgData name="Rohit J Kate" userId="6acfeb0a-1742-4fee-9ad0-3462b52b7fdf" providerId="ADAL" clId="{512498A6-B98F-472E-BA3C-2B9F77842D0B}" dt="2024-02-12T21:55:56.497" v="2967" actId="20577"/>
          <ac:spMkLst>
            <pc:docMk/>
            <pc:sldMk cId="62470036" sldId="465"/>
            <ac:spMk id="8" creationId="{80ECF21B-9621-933D-0CF2-783158AB7237}"/>
          </ac:spMkLst>
        </pc:spChg>
        <pc:cxnChg chg="add mod">
          <ac:chgData name="Rohit J Kate" userId="6acfeb0a-1742-4fee-9ad0-3462b52b7fdf" providerId="ADAL" clId="{512498A6-B98F-472E-BA3C-2B9F77842D0B}" dt="2024-02-12T19:56:28.144" v="2697" actId="14100"/>
          <ac:cxnSpMkLst>
            <pc:docMk/>
            <pc:sldMk cId="62470036" sldId="465"/>
            <ac:cxnSpMk id="5" creationId="{E1508A91-5161-D228-C511-562615F9BF6C}"/>
          </ac:cxnSpMkLst>
        </pc:cxnChg>
        <pc:cxnChg chg="add mod">
          <ac:chgData name="Rohit J Kate" userId="6acfeb0a-1742-4fee-9ad0-3462b52b7fdf" providerId="ADAL" clId="{512498A6-B98F-472E-BA3C-2B9F77842D0B}" dt="2024-02-12T21:56:03.344" v="2968" actId="1076"/>
          <ac:cxnSpMkLst>
            <pc:docMk/>
            <pc:sldMk cId="62470036" sldId="465"/>
            <ac:cxnSpMk id="7" creationId="{0536BF1F-5EB7-110F-B7C1-A8BC97E3A8C2}"/>
          </ac:cxnSpMkLst>
        </pc:cxnChg>
      </pc:sldChg>
      <pc:sldChg chg="modSp new mod">
        <pc:chgData name="Rohit J Kate" userId="6acfeb0a-1742-4fee-9ad0-3462b52b7fdf" providerId="ADAL" clId="{512498A6-B98F-472E-BA3C-2B9F77842D0B}" dt="2024-02-12T22:07:04.388" v="3310" actId="20577"/>
        <pc:sldMkLst>
          <pc:docMk/>
          <pc:sldMk cId="1745235959" sldId="466"/>
        </pc:sldMkLst>
        <pc:spChg chg="mod">
          <ac:chgData name="Rohit J Kate" userId="6acfeb0a-1742-4fee-9ad0-3462b52b7fdf" providerId="ADAL" clId="{512498A6-B98F-472E-BA3C-2B9F77842D0B}" dt="2024-02-12T19:56:37.314" v="2699"/>
          <ac:spMkLst>
            <pc:docMk/>
            <pc:sldMk cId="1745235959" sldId="466"/>
            <ac:spMk id="2" creationId="{B0A76132-787C-D738-9CA5-1F46886A51BA}"/>
          </ac:spMkLst>
        </pc:spChg>
        <pc:spChg chg="mod">
          <ac:chgData name="Rohit J Kate" userId="6acfeb0a-1742-4fee-9ad0-3462b52b7fdf" providerId="ADAL" clId="{512498A6-B98F-472E-BA3C-2B9F77842D0B}" dt="2024-02-12T22:07:04.388" v="3310" actId="20577"/>
          <ac:spMkLst>
            <pc:docMk/>
            <pc:sldMk cId="1745235959" sldId="466"/>
            <ac:spMk id="3" creationId="{6AED9D69-D282-6832-142D-0504C1F4D413}"/>
          </ac:spMkLst>
        </pc:spChg>
      </pc:sldChg>
      <pc:sldChg chg="addSp delSp modSp add mod">
        <pc:chgData name="Rohit J Kate" userId="6acfeb0a-1742-4fee-9ad0-3462b52b7fdf" providerId="ADAL" clId="{512498A6-B98F-472E-BA3C-2B9F77842D0B}" dt="2024-02-12T21:58:08.309" v="3003" actId="1076"/>
        <pc:sldMkLst>
          <pc:docMk/>
          <pc:sldMk cId="548550467" sldId="467"/>
        </pc:sldMkLst>
        <pc:spChg chg="del">
          <ac:chgData name="Rohit J Kate" userId="6acfeb0a-1742-4fee-9ad0-3462b52b7fdf" providerId="ADAL" clId="{512498A6-B98F-472E-BA3C-2B9F77842D0B}" dt="2024-02-12T19:59:30.846" v="2701" actId="478"/>
          <ac:spMkLst>
            <pc:docMk/>
            <pc:sldMk cId="548550467" sldId="467"/>
            <ac:spMk id="3" creationId="{3014E2BF-7C9C-DF0B-F7AF-C000E813D47A}"/>
          </ac:spMkLst>
        </pc:spChg>
        <pc:picChg chg="add mod">
          <ac:chgData name="Rohit J Kate" userId="6acfeb0a-1742-4fee-9ad0-3462b52b7fdf" providerId="ADAL" clId="{512498A6-B98F-472E-BA3C-2B9F77842D0B}" dt="2024-02-12T21:58:08.309" v="3003" actId="1076"/>
          <ac:picMkLst>
            <pc:docMk/>
            <pc:sldMk cId="548550467" sldId="467"/>
            <ac:picMk id="5" creationId="{17AD8B9E-2FD5-B5FC-242D-3A1BE61AFEFA}"/>
          </ac:picMkLst>
        </pc:picChg>
        <pc:picChg chg="add del mod">
          <ac:chgData name="Rohit J Kate" userId="6acfeb0a-1742-4fee-9ad0-3462b52b7fdf" providerId="ADAL" clId="{512498A6-B98F-472E-BA3C-2B9F77842D0B}" dt="2024-02-12T21:57:44.598" v="3001" actId="478"/>
          <ac:picMkLst>
            <pc:docMk/>
            <pc:sldMk cId="548550467" sldId="467"/>
            <ac:picMk id="6" creationId="{D0EACDC3-C30C-B308-025C-1155CEDC0DDD}"/>
          </ac:picMkLst>
        </pc:picChg>
      </pc:sldChg>
      <pc:sldChg chg="modSp new mod">
        <pc:chgData name="Rohit J Kate" userId="6acfeb0a-1742-4fee-9ad0-3462b52b7fdf" providerId="ADAL" clId="{512498A6-B98F-472E-BA3C-2B9F77842D0B}" dt="2024-02-12T20:16:32.979" v="2966"/>
        <pc:sldMkLst>
          <pc:docMk/>
          <pc:sldMk cId="3529303359" sldId="468"/>
        </pc:sldMkLst>
        <pc:spChg chg="mod">
          <ac:chgData name="Rohit J Kate" userId="6acfeb0a-1742-4fee-9ad0-3462b52b7fdf" providerId="ADAL" clId="{512498A6-B98F-472E-BA3C-2B9F77842D0B}" dt="2024-02-12T20:16:14.890" v="2953" actId="20577"/>
          <ac:spMkLst>
            <pc:docMk/>
            <pc:sldMk cId="3529303359" sldId="468"/>
            <ac:spMk id="2" creationId="{55F1F598-5317-BDA7-2551-13E6CED4C209}"/>
          </ac:spMkLst>
        </pc:spChg>
        <pc:spChg chg="mod">
          <ac:chgData name="Rohit J Kate" userId="6acfeb0a-1742-4fee-9ad0-3462b52b7fdf" providerId="ADAL" clId="{512498A6-B98F-472E-BA3C-2B9F77842D0B}" dt="2024-02-12T20:16:32.979" v="2966"/>
          <ac:spMkLst>
            <pc:docMk/>
            <pc:sldMk cId="3529303359" sldId="468"/>
            <ac:spMk id="3" creationId="{D66FD61F-B4A0-03A7-E25E-67B96B72AA29}"/>
          </ac:spMkLst>
        </pc:spChg>
      </pc:sldChg>
      <pc:sldChg chg="delSp add del">
        <pc:chgData name="Rohit J Kate" userId="6acfeb0a-1742-4fee-9ad0-3462b52b7fdf" providerId="ADAL" clId="{512498A6-B98F-472E-BA3C-2B9F77842D0B}" dt="2024-02-12T19:59:35.888" v="2704" actId="47"/>
        <pc:sldMkLst>
          <pc:docMk/>
          <pc:sldMk cId="4202266328" sldId="468"/>
        </pc:sldMkLst>
        <pc:spChg chg="del">
          <ac:chgData name="Rohit J Kate" userId="6acfeb0a-1742-4fee-9ad0-3462b52b7fdf" providerId="ADAL" clId="{512498A6-B98F-472E-BA3C-2B9F77842D0B}" dt="2024-02-12T19:59:33.087" v="2703" actId="478"/>
          <ac:spMkLst>
            <pc:docMk/>
            <pc:sldMk cId="4202266328" sldId="468"/>
            <ac:spMk id="3" creationId="{2BC230C3-92FE-5B71-D648-CE26A2C192C0}"/>
          </ac:spMkLst>
        </pc:spChg>
      </pc:sldChg>
    </pc:docChg>
  </pc:docChgLst>
  <pc:docChgLst>
    <pc:chgData name="Rohit J Kate" userId="6acfeb0a-1742-4fee-9ad0-3462b52b7fdf" providerId="ADAL" clId="{83CDAC2A-0AF9-449C-B341-41B772377928}"/>
    <pc:docChg chg="custSel modSld">
      <pc:chgData name="Rohit J Kate" userId="6acfeb0a-1742-4fee-9ad0-3462b52b7fdf" providerId="ADAL" clId="{83CDAC2A-0AF9-449C-B341-41B772377928}" dt="2024-02-12T05:49:57.694" v="32" actId="20577"/>
      <pc:docMkLst>
        <pc:docMk/>
      </pc:docMkLst>
      <pc:sldChg chg="modSp mod">
        <pc:chgData name="Rohit J Kate" userId="6acfeb0a-1742-4fee-9ad0-3462b52b7fdf" providerId="ADAL" clId="{83CDAC2A-0AF9-449C-B341-41B772377928}" dt="2024-02-12T05:47:39.796" v="31" actId="5793"/>
        <pc:sldMkLst>
          <pc:docMk/>
          <pc:sldMk cId="689502587" sldId="381"/>
        </pc:sldMkLst>
        <pc:spChg chg="mod">
          <ac:chgData name="Rohit J Kate" userId="6acfeb0a-1742-4fee-9ad0-3462b52b7fdf" providerId="ADAL" clId="{83CDAC2A-0AF9-449C-B341-41B772377928}" dt="2024-02-12T05:47:39.796" v="31" actId="5793"/>
          <ac:spMkLst>
            <pc:docMk/>
            <pc:sldMk cId="689502587" sldId="381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83CDAC2A-0AF9-449C-B341-41B772377928}" dt="2024-02-12T05:46:57.621" v="27" actId="20577"/>
        <pc:sldMkLst>
          <pc:docMk/>
          <pc:sldMk cId="297668475" sldId="382"/>
        </pc:sldMkLst>
        <pc:spChg chg="mod">
          <ac:chgData name="Rohit J Kate" userId="6acfeb0a-1742-4fee-9ad0-3462b52b7fdf" providerId="ADAL" clId="{83CDAC2A-0AF9-449C-B341-41B772377928}" dt="2024-02-12T05:46:57.621" v="27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83CDAC2A-0AF9-449C-B341-41B772377928}" dt="2024-02-12T05:49:57.694" v="32" actId="20577"/>
        <pc:sldMkLst>
          <pc:docMk/>
          <pc:sldMk cId="620767192" sldId="425"/>
        </pc:sldMkLst>
        <pc:spChg chg="mod">
          <ac:chgData name="Rohit J Kate" userId="6acfeb0a-1742-4fee-9ad0-3462b52b7fdf" providerId="ADAL" clId="{83CDAC2A-0AF9-449C-B341-41B772377928}" dt="2024-02-12T05:49:57.694" v="32" actId="20577"/>
          <ac:spMkLst>
            <pc:docMk/>
            <pc:sldMk cId="620767192" sldId="425"/>
            <ac:spMk id="3" creationId="{94CB03AA-0A21-424A-9E65-F76A00638A14}"/>
          </ac:spMkLst>
        </pc:spChg>
      </pc:sldChg>
    </pc:docChg>
  </pc:docChgLst>
  <pc:docChgLst>
    <pc:chgData name="Rohit J Kate" userId="6acfeb0a-1742-4fee-9ad0-3462b52b7fdf" providerId="ADAL" clId="{6230D63F-7FEC-40C1-B38A-E39964BCF0C4}"/>
    <pc:docChg chg="undo redo custSel addSld delSld modSld">
      <pc:chgData name="Rohit J Kate" userId="6acfeb0a-1742-4fee-9ad0-3462b52b7fdf" providerId="ADAL" clId="{6230D63F-7FEC-40C1-B38A-E39964BCF0C4}" dt="2023-02-13T19:02:09.580" v="1564" actId="20577"/>
      <pc:docMkLst>
        <pc:docMk/>
      </pc:docMkLst>
      <pc:sldChg chg="modSp mod">
        <pc:chgData name="Rohit J Kate" userId="6acfeb0a-1742-4fee-9ad0-3462b52b7fdf" providerId="ADAL" clId="{6230D63F-7FEC-40C1-B38A-E39964BCF0C4}" dt="2023-02-13T17:36:07.136" v="24" actId="20577"/>
        <pc:sldMkLst>
          <pc:docMk/>
          <pc:sldMk cId="689502587" sldId="381"/>
        </pc:sldMkLst>
        <pc:spChg chg="mod">
          <ac:chgData name="Rohit J Kate" userId="6acfeb0a-1742-4fee-9ad0-3462b52b7fdf" providerId="ADAL" clId="{6230D63F-7FEC-40C1-B38A-E39964BCF0C4}" dt="2023-02-13T17:36:07.136" v="24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6230D63F-7FEC-40C1-B38A-E39964BCF0C4}" dt="2023-02-13T17:37:12.325" v="56" actId="20577"/>
        <pc:sldMkLst>
          <pc:docMk/>
          <pc:sldMk cId="3697851978" sldId="422"/>
        </pc:sldMkLst>
        <pc:spChg chg="mod">
          <ac:chgData name="Rohit J Kate" userId="6acfeb0a-1742-4fee-9ad0-3462b52b7fdf" providerId="ADAL" clId="{6230D63F-7FEC-40C1-B38A-E39964BCF0C4}" dt="2023-02-13T17:37:12.325" v="56" actId="20577"/>
          <ac:spMkLst>
            <pc:docMk/>
            <pc:sldMk cId="3697851978" sldId="422"/>
            <ac:spMk id="3" creationId="{6A002201-9BBB-4371-BF44-6EF2C7D13F72}"/>
          </ac:spMkLst>
        </pc:spChg>
      </pc:sldChg>
      <pc:sldChg chg="modSp mod">
        <pc:chgData name="Rohit J Kate" userId="6acfeb0a-1742-4fee-9ad0-3462b52b7fdf" providerId="ADAL" clId="{6230D63F-7FEC-40C1-B38A-E39964BCF0C4}" dt="2023-02-13T18:13:00.327" v="128" actId="20577"/>
        <pc:sldMkLst>
          <pc:docMk/>
          <pc:sldMk cId="2087162978" sldId="429"/>
        </pc:sldMkLst>
        <pc:spChg chg="mod">
          <ac:chgData name="Rohit J Kate" userId="6acfeb0a-1742-4fee-9ad0-3462b52b7fdf" providerId="ADAL" clId="{6230D63F-7FEC-40C1-B38A-E39964BCF0C4}" dt="2023-02-13T18:13:00.327" v="128" actId="20577"/>
          <ac:spMkLst>
            <pc:docMk/>
            <pc:sldMk cId="2087162978" sldId="429"/>
            <ac:spMk id="3" creationId="{86CF4210-2511-484E-BBA6-70647AB5CB66}"/>
          </ac:spMkLst>
        </pc:spChg>
      </pc:sldChg>
      <pc:sldChg chg="modSp mod">
        <pc:chgData name="Rohit J Kate" userId="6acfeb0a-1742-4fee-9ad0-3462b52b7fdf" providerId="ADAL" clId="{6230D63F-7FEC-40C1-B38A-E39964BCF0C4}" dt="2023-02-13T18:35:41.371" v="132" actId="20577"/>
        <pc:sldMkLst>
          <pc:docMk/>
          <pc:sldMk cId="44312504" sldId="435"/>
        </pc:sldMkLst>
        <pc:spChg chg="mod">
          <ac:chgData name="Rohit J Kate" userId="6acfeb0a-1742-4fee-9ad0-3462b52b7fdf" providerId="ADAL" clId="{6230D63F-7FEC-40C1-B38A-E39964BCF0C4}" dt="2023-02-13T18:35:41.371" v="132" actId="20577"/>
          <ac:spMkLst>
            <pc:docMk/>
            <pc:sldMk cId="44312504" sldId="435"/>
            <ac:spMk id="3" creationId="{7D962758-C5FD-4B0D-91AF-880F399A478F}"/>
          </ac:spMkLst>
        </pc:spChg>
      </pc:sldChg>
      <pc:sldChg chg="modSp mod">
        <pc:chgData name="Rohit J Kate" userId="6acfeb0a-1742-4fee-9ad0-3462b52b7fdf" providerId="ADAL" clId="{6230D63F-7FEC-40C1-B38A-E39964BCF0C4}" dt="2023-02-13T18:58:21.987" v="1212" actId="27636"/>
        <pc:sldMkLst>
          <pc:docMk/>
          <pc:sldMk cId="2073614381" sldId="436"/>
        </pc:sldMkLst>
        <pc:spChg chg="mod">
          <ac:chgData name="Rohit J Kate" userId="6acfeb0a-1742-4fee-9ad0-3462b52b7fdf" providerId="ADAL" clId="{6230D63F-7FEC-40C1-B38A-E39964BCF0C4}" dt="2023-02-13T18:58:21.987" v="1212" actId="27636"/>
          <ac:spMkLst>
            <pc:docMk/>
            <pc:sldMk cId="2073614381" sldId="436"/>
            <ac:spMk id="3" creationId="{8D1FA9C9-EBC4-45BC-B6A9-E1AE69DD6352}"/>
          </ac:spMkLst>
        </pc:spChg>
      </pc:sldChg>
      <pc:sldChg chg="modSp mod">
        <pc:chgData name="Rohit J Kate" userId="6acfeb0a-1742-4fee-9ad0-3462b52b7fdf" providerId="ADAL" clId="{6230D63F-7FEC-40C1-B38A-E39964BCF0C4}" dt="2023-02-13T18:57:56.032" v="1209" actId="20577"/>
        <pc:sldMkLst>
          <pc:docMk/>
          <pc:sldMk cId="2014577336" sldId="449"/>
        </pc:sldMkLst>
        <pc:spChg chg="mod">
          <ac:chgData name="Rohit J Kate" userId="6acfeb0a-1742-4fee-9ad0-3462b52b7fdf" providerId="ADAL" clId="{6230D63F-7FEC-40C1-B38A-E39964BCF0C4}" dt="2023-02-13T18:57:56.032" v="1209" actId="20577"/>
          <ac:spMkLst>
            <pc:docMk/>
            <pc:sldMk cId="2014577336" sldId="449"/>
            <ac:spMk id="3" creationId="{08EE848E-8518-40E9-ACEC-544AB7180217}"/>
          </ac:spMkLst>
        </pc:spChg>
      </pc:sldChg>
      <pc:sldChg chg="del">
        <pc:chgData name="Rohit J Kate" userId="6acfeb0a-1742-4fee-9ad0-3462b52b7fdf" providerId="ADAL" clId="{6230D63F-7FEC-40C1-B38A-E39964BCF0C4}" dt="2023-02-13T18:58:09.654" v="1210" actId="47"/>
        <pc:sldMkLst>
          <pc:docMk/>
          <pc:sldMk cId="2531657456" sldId="453"/>
        </pc:sldMkLst>
      </pc:sldChg>
      <pc:sldChg chg="del">
        <pc:chgData name="Rohit J Kate" userId="6acfeb0a-1742-4fee-9ad0-3462b52b7fdf" providerId="ADAL" clId="{6230D63F-7FEC-40C1-B38A-E39964BCF0C4}" dt="2023-02-13T18:58:09.654" v="1210" actId="47"/>
        <pc:sldMkLst>
          <pc:docMk/>
          <pc:sldMk cId="3246412858" sldId="454"/>
        </pc:sldMkLst>
      </pc:sldChg>
      <pc:sldChg chg="del">
        <pc:chgData name="Rohit J Kate" userId="6acfeb0a-1742-4fee-9ad0-3462b52b7fdf" providerId="ADAL" clId="{6230D63F-7FEC-40C1-B38A-E39964BCF0C4}" dt="2023-02-13T18:58:09.654" v="1210" actId="47"/>
        <pc:sldMkLst>
          <pc:docMk/>
          <pc:sldMk cId="3027203880" sldId="455"/>
        </pc:sldMkLst>
      </pc:sldChg>
      <pc:sldChg chg="addSp modSp new mod modAnim">
        <pc:chgData name="Rohit J Kate" userId="6acfeb0a-1742-4fee-9ad0-3462b52b7fdf" providerId="ADAL" clId="{6230D63F-7FEC-40C1-B38A-E39964BCF0C4}" dt="2023-02-13T18:48:56.361" v="594" actId="20577"/>
        <pc:sldMkLst>
          <pc:docMk/>
          <pc:sldMk cId="1240952223" sldId="456"/>
        </pc:sldMkLst>
        <pc:spChg chg="mod">
          <ac:chgData name="Rohit J Kate" userId="6acfeb0a-1742-4fee-9ad0-3462b52b7fdf" providerId="ADAL" clId="{6230D63F-7FEC-40C1-B38A-E39964BCF0C4}" dt="2023-02-13T18:37:56.012" v="186" actId="20577"/>
          <ac:spMkLst>
            <pc:docMk/>
            <pc:sldMk cId="1240952223" sldId="456"/>
            <ac:spMk id="2" creationId="{0FC2C8D5-2DAF-98FD-EDB6-2C46402571C5}"/>
          </ac:spMkLst>
        </pc:spChg>
        <pc:spChg chg="mod">
          <ac:chgData name="Rohit J Kate" userId="6acfeb0a-1742-4fee-9ad0-3462b52b7fdf" providerId="ADAL" clId="{6230D63F-7FEC-40C1-B38A-E39964BCF0C4}" dt="2023-02-13T18:48:56.361" v="594" actId="20577"/>
          <ac:spMkLst>
            <pc:docMk/>
            <pc:sldMk cId="1240952223" sldId="456"/>
            <ac:spMk id="3" creationId="{AEB3D67E-13A3-C038-CD68-8B1E62B26C72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5" creationId="{0031E147-F193-E98D-3E38-F10C3D71AD78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6" creationId="{74F1B365-623C-64F1-28A8-D62026C5E3BA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7" creationId="{F0908A36-A1E6-5704-CC4B-1E21CDF2F177}"/>
          </ac:spMkLst>
        </pc:spChg>
        <pc:spChg chg="add mod">
          <ac:chgData name="Rohit J Kate" userId="6acfeb0a-1742-4fee-9ad0-3462b52b7fdf" providerId="ADAL" clId="{6230D63F-7FEC-40C1-B38A-E39964BCF0C4}" dt="2023-02-13T18:48:53.179" v="592" actId="20577"/>
          <ac:spMkLst>
            <pc:docMk/>
            <pc:sldMk cId="1240952223" sldId="456"/>
            <ac:spMk id="8" creationId="{4B50301F-B349-0BC2-817C-F7382F1F5A11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9" creationId="{F71ECCC0-4B14-F818-0129-8507710A66B2}"/>
          </ac:spMkLst>
        </pc:spChg>
        <pc:spChg chg="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1" creationId="{051FA343-11D5-61D7-446B-5B259B5AFA7F}"/>
          </ac:spMkLst>
        </pc:spChg>
        <pc:spChg chg="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2" creationId="{57322A70-F96C-45C3-6DEA-B77010DA6DE4}"/>
          </ac:spMkLst>
        </pc:spChg>
        <pc:spChg chg="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4" creationId="{3695DA07-7BB7-C24F-5019-21C9F9D29184}"/>
          </ac:spMkLst>
        </pc:spChg>
        <pc:spChg chg="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5" creationId="{22DDD5E7-21E7-7637-00E7-6AEAA11AA97D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8" creationId="{4CC20800-4288-BCC2-0AA2-E9991566AF76}"/>
          </ac:spMkLst>
        </pc:spChg>
        <pc:spChg chg="add mod">
          <ac:chgData name="Rohit J Kate" userId="6acfeb0a-1742-4fee-9ad0-3462b52b7fdf" providerId="ADAL" clId="{6230D63F-7FEC-40C1-B38A-E39964BCF0C4}" dt="2023-02-13T18:47:31.420" v="521" actId="1035"/>
          <ac:spMkLst>
            <pc:docMk/>
            <pc:sldMk cId="1240952223" sldId="456"/>
            <ac:spMk id="19" creationId="{4A8CC370-A978-6795-6717-EF4F37C56A2D}"/>
          </ac:spMkLst>
        </pc:spChg>
        <pc:grpChg chg="add mod">
          <ac:chgData name="Rohit J Kate" userId="6acfeb0a-1742-4fee-9ad0-3462b52b7fdf" providerId="ADAL" clId="{6230D63F-7FEC-40C1-B38A-E39964BCF0C4}" dt="2023-02-13T18:47:31.420" v="521" actId="1035"/>
          <ac:grpSpMkLst>
            <pc:docMk/>
            <pc:sldMk cId="1240952223" sldId="456"/>
            <ac:grpSpMk id="10" creationId="{F809442A-92DD-24FE-01C6-C8E8C9D9282E}"/>
          </ac:grpSpMkLst>
        </pc:grpChg>
        <pc:grpChg chg="add mod">
          <ac:chgData name="Rohit J Kate" userId="6acfeb0a-1742-4fee-9ad0-3462b52b7fdf" providerId="ADAL" clId="{6230D63F-7FEC-40C1-B38A-E39964BCF0C4}" dt="2023-02-13T18:47:31.420" v="521" actId="1035"/>
          <ac:grpSpMkLst>
            <pc:docMk/>
            <pc:sldMk cId="1240952223" sldId="456"/>
            <ac:grpSpMk id="13" creationId="{234B4B5B-0B5F-9301-4AE1-0034A9E99604}"/>
          </ac:grpSpMkLst>
        </pc:grpChg>
        <pc:cxnChg chg="add mod">
          <ac:chgData name="Rohit J Kate" userId="6acfeb0a-1742-4fee-9ad0-3462b52b7fdf" providerId="ADAL" clId="{6230D63F-7FEC-40C1-B38A-E39964BCF0C4}" dt="2023-02-13T18:47:31.420" v="521" actId="1035"/>
          <ac:cxnSpMkLst>
            <pc:docMk/>
            <pc:sldMk cId="1240952223" sldId="456"/>
            <ac:cxnSpMk id="16" creationId="{FC4F628E-942A-219D-560D-BC3340F71670}"/>
          </ac:cxnSpMkLst>
        </pc:cxnChg>
        <pc:cxnChg chg="add mod">
          <ac:chgData name="Rohit J Kate" userId="6acfeb0a-1742-4fee-9ad0-3462b52b7fdf" providerId="ADAL" clId="{6230D63F-7FEC-40C1-B38A-E39964BCF0C4}" dt="2023-02-13T18:47:31.420" v="521" actId="1035"/>
          <ac:cxnSpMkLst>
            <pc:docMk/>
            <pc:sldMk cId="1240952223" sldId="456"/>
            <ac:cxnSpMk id="17" creationId="{00FF00D4-086A-AFF1-B375-DDF70579248E}"/>
          </ac:cxnSpMkLst>
        </pc:cxnChg>
      </pc:sldChg>
      <pc:sldChg chg="modSp new mod">
        <pc:chgData name="Rohit J Kate" userId="6acfeb0a-1742-4fee-9ad0-3462b52b7fdf" providerId="ADAL" clId="{6230D63F-7FEC-40C1-B38A-E39964BCF0C4}" dt="2023-02-13T18:53:02.233" v="1022" actId="20577"/>
        <pc:sldMkLst>
          <pc:docMk/>
          <pc:sldMk cId="1772339600" sldId="457"/>
        </pc:sldMkLst>
        <pc:spChg chg="mod">
          <ac:chgData name="Rohit J Kate" userId="6acfeb0a-1742-4fee-9ad0-3462b52b7fdf" providerId="ADAL" clId="{6230D63F-7FEC-40C1-B38A-E39964BCF0C4}" dt="2023-02-13T18:53:02.233" v="1022" actId="20577"/>
          <ac:spMkLst>
            <pc:docMk/>
            <pc:sldMk cId="1772339600" sldId="457"/>
            <ac:spMk id="2" creationId="{70B2A864-6E19-9A93-5316-F75BD1568A82}"/>
          </ac:spMkLst>
        </pc:spChg>
        <pc:spChg chg="mod">
          <ac:chgData name="Rohit J Kate" userId="6acfeb0a-1742-4fee-9ad0-3462b52b7fdf" providerId="ADAL" clId="{6230D63F-7FEC-40C1-B38A-E39964BCF0C4}" dt="2023-02-13T18:52:56.547" v="1020" actId="20577"/>
          <ac:spMkLst>
            <pc:docMk/>
            <pc:sldMk cId="1772339600" sldId="457"/>
            <ac:spMk id="3" creationId="{4FAF9F2E-0709-95AD-54AD-73A508E50244}"/>
          </ac:spMkLst>
        </pc:spChg>
      </pc:sldChg>
      <pc:sldChg chg="modSp new mod">
        <pc:chgData name="Rohit J Kate" userId="6acfeb0a-1742-4fee-9ad0-3462b52b7fdf" providerId="ADAL" clId="{6230D63F-7FEC-40C1-B38A-E39964BCF0C4}" dt="2023-02-13T19:00:49.251" v="1363" actId="20577"/>
        <pc:sldMkLst>
          <pc:docMk/>
          <pc:sldMk cId="3589314421" sldId="458"/>
        </pc:sldMkLst>
        <pc:spChg chg="mod">
          <ac:chgData name="Rohit J Kate" userId="6acfeb0a-1742-4fee-9ad0-3462b52b7fdf" providerId="ADAL" clId="{6230D63F-7FEC-40C1-B38A-E39964BCF0C4}" dt="2023-02-13T18:59:37.162" v="1228" actId="20577"/>
          <ac:spMkLst>
            <pc:docMk/>
            <pc:sldMk cId="3589314421" sldId="458"/>
            <ac:spMk id="2" creationId="{4AD5AD04-8EF2-61A0-9554-7EEF0C9EDE59}"/>
          </ac:spMkLst>
        </pc:spChg>
        <pc:spChg chg="mod">
          <ac:chgData name="Rohit J Kate" userId="6acfeb0a-1742-4fee-9ad0-3462b52b7fdf" providerId="ADAL" clId="{6230D63F-7FEC-40C1-B38A-E39964BCF0C4}" dt="2023-02-13T19:00:49.251" v="1363" actId="20577"/>
          <ac:spMkLst>
            <pc:docMk/>
            <pc:sldMk cId="3589314421" sldId="458"/>
            <ac:spMk id="3" creationId="{0405022E-2F67-19F1-12AA-0412CC2C2301}"/>
          </ac:spMkLst>
        </pc:spChg>
      </pc:sldChg>
      <pc:sldChg chg="modSp new mod">
        <pc:chgData name="Rohit J Kate" userId="6acfeb0a-1742-4fee-9ad0-3462b52b7fdf" providerId="ADAL" clId="{6230D63F-7FEC-40C1-B38A-E39964BCF0C4}" dt="2023-02-13T19:02:09.580" v="1564" actId="20577"/>
        <pc:sldMkLst>
          <pc:docMk/>
          <pc:sldMk cId="2518253132" sldId="459"/>
        </pc:sldMkLst>
        <pc:spChg chg="mod">
          <ac:chgData name="Rohit J Kate" userId="6acfeb0a-1742-4fee-9ad0-3462b52b7fdf" providerId="ADAL" clId="{6230D63F-7FEC-40C1-B38A-E39964BCF0C4}" dt="2023-02-13T19:01:12.049" v="1384" actId="20577"/>
          <ac:spMkLst>
            <pc:docMk/>
            <pc:sldMk cId="2518253132" sldId="459"/>
            <ac:spMk id="2" creationId="{E125A778-883E-8FAE-3362-D43D2A290C88}"/>
          </ac:spMkLst>
        </pc:spChg>
        <pc:spChg chg="mod">
          <ac:chgData name="Rohit J Kate" userId="6acfeb0a-1742-4fee-9ad0-3462b52b7fdf" providerId="ADAL" clId="{6230D63F-7FEC-40C1-B38A-E39964BCF0C4}" dt="2023-02-13T19:02:09.580" v="1564" actId="20577"/>
          <ac:spMkLst>
            <pc:docMk/>
            <pc:sldMk cId="2518253132" sldId="459"/>
            <ac:spMk id="3" creationId="{8150B7CA-AEBE-9DD4-8B7C-77FD41F2F508}"/>
          </ac:spMkLst>
        </pc:spChg>
      </pc:sldChg>
    </pc:docChg>
  </pc:docChgLst>
  <pc:docChgLst>
    <pc:chgData name="Rohit J Kate" userId="6acfeb0a-1742-4fee-9ad0-3462b52b7fdf" providerId="ADAL" clId="{DAFB3893-F8ED-43B3-BBD4-694BCB4652C9}"/>
    <pc:docChg chg="undo custSel addSld delSld modSld sldOrd">
      <pc:chgData name="Rohit J Kate" userId="6acfeb0a-1742-4fee-9ad0-3462b52b7fdf" providerId="ADAL" clId="{DAFB3893-F8ED-43B3-BBD4-694BCB4652C9}" dt="2022-02-16T18:34:20.572" v="3425" actId="20577"/>
      <pc:docMkLst>
        <pc:docMk/>
      </pc:docMkLst>
      <pc:sldChg chg="modSp mod">
        <pc:chgData name="Rohit J Kate" userId="6acfeb0a-1742-4fee-9ad0-3462b52b7fdf" providerId="ADAL" clId="{DAFB3893-F8ED-43B3-BBD4-694BCB4652C9}" dt="2022-02-16T03:30:17.060" v="32" actId="20577"/>
        <pc:sldMkLst>
          <pc:docMk/>
          <pc:sldMk cId="0" sldId="377"/>
        </pc:sldMkLst>
        <pc:spChg chg="mod">
          <ac:chgData name="Rohit J Kate" userId="6acfeb0a-1742-4fee-9ad0-3462b52b7fdf" providerId="ADAL" clId="{DAFB3893-F8ED-43B3-BBD4-694BCB4652C9}" dt="2022-02-16T03:30:17.060" v="32" actId="20577"/>
          <ac:spMkLst>
            <pc:docMk/>
            <pc:sldMk cId="0" sldId="377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DAFB3893-F8ED-43B3-BBD4-694BCB4652C9}" dt="2022-02-16T15:29:22.478" v="65" actId="20577"/>
        <pc:sldMkLst>
          <pc:docMk/>
          <pc:sldMk cId="1755670830" sldId="380"/>
        </pc:sldMkLst>
        <pc:spChg chg="mod">
          <ac:chgData name="Rohit J Kate" userId="6acfeb0a-1742-4fee-9ad0-3462b52b7fdf" providerId="ADAL" clId="{DAFB3893-F8ED-43B3-BBD4-694BCB4652C9}" dt="2022-02-16T15:29:22.478" v="65" actId="20577"/>
          <ac:spMkLst>
            <pc:docMk/>
            <pc:sldMk cId="1755670830" sldId="380"/>
            <ac:spMk id="2" creationId="{A8A10D59-3B18-4484-9A40-CA523E58A740}"/>
          </ac:spMkLst>
        </pc:spChg>
      </pc:sldChg>
      <pc:sldChg chg="modSp mod">
        <pc:chgData name="Rohit J Kate" userId="6acfeb0a-1742-4fee-9ad0-3462b52b7fdf" providerId="ADAL" clId="{DAFB3893-F8ED-43B3-BBD4-694BCB4652C9}" dt="2022-02-16T15:27:27.139" v="53" actId="20577"/>
        <pc:sldMkLst>
          <pc:docMk/>
          <pc:sldMk cId="297668475" sldId="382"/>
        </pc:sldMkLst>
        <pc:spChg chg="mod">
          <ac:chgData name="Rohit J Kate" userId="6acfeb0a-1742-4fee-9ad0-3462b52b7fdf" providerId="ADAL" clId="{DAFB3893-F8ED-43B3-BBD4-694BCB4652C9}" dt="2022-02-16T15:27:27.139" v="53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DAFB3893-F8ED-43B3-BBD4-694BCB4652C9}" dt="2022-02-16T15:32:55.840" v="217" actId="6549"/>
        <pc:sldMkLst>
          <pc:docMk/>
          <pc:sldMk cId="3697851978" sldId="422"/>
        </pc:sldMkLst>
        <pc:spChg chg="mod">
          <ac:chgData name="Rohit J Kate" userId="6acfeb0a-1742-4fee-9ad0-3462b52b7fdf" providerId="ADAL" clId="{DAFB3893-F8ED-43B3-BBD4-694BCB4652C9}" dt="2022-02-16T15:32:55.840" v="217" actId="6549"/>
          <ac:spMkLst>
            <pc:docMk/>
            <pc:sldMk cId="3697851978" sldId="422"/>
            <ac:spMk id="3" creationId="{6A002201-9BBB-4371-BF44-6EF2C7D13F72}"/>
          </ac:spMkLst>
        </pc:spChg>
      </pc:sldChg>
      <pc:sldChg chg="del">
        <pc:chgData name="Rohit J Kate" userId="6acfeb0a-1742-4fee-9ad0-3462b52b7fdf" providerId="ADAL" clId="{DAFB3893-F8ED-43B3-BBD4-694BCB4652C9}" dt="2022-02-16T15:33:12.368" v="218" actId="47"/>
        <pc:sldMkLst>
          <pc:docMk/>
          <pc:sldMk cId="2245220171" sldId="423"/>
        </pc:sldMkLst>
      </pc:sldChg>
      <pc:sldChg chg="del">
        <pc:chgData name="Rohit J Kate" userId="6acfeb0a-1742-4fee-9ad0-3462b52b7fdf" providerId="ADAL" clId="{DAFB3893-F8ED-43B3-BBD4-694BCB4652C9}" dt="2022-02-16T15:33:14.485" v="219" actId="47"/>
        <pc:sldMkLst>
          <pc:docMk/>
          <pc:sldMk cId="730201707" sldId="424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549878230" sldId="425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620767192" sldId="425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459291823" sldId="426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4214341135" sldId="426"/>
        </pc:sldMkLst>
      </pc:sldChg>
      <pc:sldChg chg="modSp add mod">
        <pc:chgData name="Rohit J Kate" userId="6acfeb0a-1742-4fee-9ad0-3462b52b7fdf" providerId="ADAL" clId="{DAFB3893-F8ED-43B3-BBD4-694BCB4652C9}" dt="2022-02-16T15:41:39.489" v="244"/>
        <pc:sldMkLst>
          <pc:docMk/>
          <pc:sldMk cId="889193623" sldId="427"/>
        </pc:sldMkLst>
        <pc:spChg chg="mod">
          <ac:chgData name="Rohit J Kate" userId="6acfeb0a-1742-4fee-9ad0-3462b52b7fdf" providerId="ADAL" clId="{DAFB3893-F8ED-43B3-BBD4-694BCB4652C9}" dt="2022-02-16T15:41:39.489" v="244"/>
          <ac:spMkLst>
            <pc:docMk/>
            <pc:sldMk cId="889193623" sldId="427"/>
            <ac:spMk id="3" creationId="{10B2A9F0-2B10-4506-A16D-01BE19EBBA67}"/>
          </ac:spMkLst>
        </pc:spChg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3208549385" sldId="427"/>
        </pc:sldMkLst>
      </pc:sldChg>
      <pc:sldChg chg="del">
        <pc:chgData name="Rohit J Kate" userId="6acfeb0a-1742-4fee-9ad0-3462b52b7fdf" providerId="ADAL" clId="{DAFB3893-F8ED-43B3-BBD4-694BCB4652C9}" dt="2022-02-16T17:57:35.637" v="2371" actId="47"/>
        <pc:sldMkLst>
          <pc:docMk/>
          <pc:sldMk cId="3236193523" sldId="428"/>
        </pc:sldMkLst>
      </pc:sldChg>
      <pc:sldChg chg="modSp mod">
        <pc:chgData name="Rohit J Kate" userId="6acfeb0a-1742-4fee-9ad0-3462b52b7fdf" providerId="ADAL" clId="{DAFB3893-F8ED-43B3-BBD4-694BCB4652C9}" dt="2022-02-16T16:55:43.090" v="713" actId="27636"/>
        <pc:sldMkLst>
          <pc:docMk/>
          <pc:sldMk cId="2087162978" sldId="429"/>
        </pc:sldMkLst>
        <pc:spChg chg="mod">
          <ac:chgData name="Rohit J Kate" userId="6acfeb0a-1742-4fee-9ad0-3462b52b7fdf" providerId="ADAL" clId="{DAFB3893-F8ED-43B3-BBD4-694BCB4652C9}" dt="2022-02-16T16:55:43.090" v="713" actId="27636"/>
          <ac:spMkLst>
            <pc:docMk/>
            <pc:sldMk cId="2087162978" sldId="429"/>
            <ac:spMk id="3" creationId="{86CF4210-2511-484E-BBA6-70647AB5CB66}"/>
          </ac:spMkLst>
        </pc:spChg>
      </pc:sldChg>
      <pc:sldChg chg="modSp mod ord">
        <pc:chgData name="Rohit J Kate" userId="6acfeb0a-1742-4fee-9ad0-3462b52b7fdf" providerId="ADAL" clId="{DAFB3893-F8ED-43B3-BBD4-694BCB4652C9}" dt="2022-02-16T17:00:24.060" v="816" actId="20577"/>
        <pc:sldMkLst>
          <pc:docMk/>
          <pc:sldMk cId="2375793130" sldId="430"/>
        </pc:sldMkLst>
        <pc:spChg chg="mod">
          <ac:chgData name="Rohit J Kate" userId="6acfeb0a-1742-4fee-9ad0-3462b52b7fdf" providerId="ADAL" clId="{DAFB3893-F8ED-43B3-BBD4-694BCB4652C9}" dt="2022-02-16T17:00:24.060" v="816" actId="20577"/>
          <ac:spMkLst>
            <pc:docMk/>
            <pc:sldMk cId="2375793130" sldId="430"/>
            <ac:spMk id="2" creationId="{9794BE8A-5D8E-4491-A8F2-5F11F48BC3E9}"/>
          </ac:spMkLst>
        </pc:spChg>
        <pc:spChg chg="mod">
          <ac:chgData name="Rohit J Kate" userId="6acfeb0a-1742-4fee-9ad0-3462b52b7fdf" providerId="ADAL" clId="{DAFB3893-F8ED-43B3-BBD4-694BCB4652C9}" dt="2022-02-16T17:00:12.710" v="803" actId="20577"/>
          <ac:spMkLst>
            <pc:docMk/>
            <pc:sldMk cId="2375793130" sldId="430"/>
            <ac:spMk id="3" creationId="{7A2A5A1C-6A7F-41C5-8BED-3EE46594DAD5}"/>
          </ac:spMkLst>
        </pc:spChg>
      </pc:sldChg>
      <pc:sldChg chg="add del">
        <pc:chgData name="Rohit J Kate" userId="6acfeb0a-1742-4fee-9ad0-3462b52b7fdf" providerId="ADAL" clId="{DAFB3893-F8ED-43B3-BBD4-694BCB4652C9}" dt="2022-02-16T15:33:37.928" v="224" actId="47"/>
        <pc:sldMkLst>
          <pc:docMk/>
          <pc:sldMk cId="2202365765" sldId="431"/>
        </pc:sldMkLst>
      </pc:sldChg>
      <pc:sldChg chg="add del">
        <pc:chgData name="Rohit J Kate" userId="6acfeb0a-1742-4fee-9ad0-3462b52b7fdf" providerId="ADAL" clId="{DAFB3893-F8ED-43B3-BBD4-694BCB4652C9}" dt="2022-02-16T15:33:39.458" v="225" actId="47"/>
        <pc:sldMkLst>
          <pc:docMk/>
          <pc:sldMk cId="3050417215" sldId="432"/>
        </pc:sldMkLst>
      </pc:sldChg>
      <pc:sldChg chg="del">
        <pc:chgData name="Rohit J Kate" userId="6acfeb0a-1742-4fee-9ad0-3462b52b7fdf" providerId="ADAL" clId="{DAFB3893-F8ED-43B3-BBD4-694BCB4652C9}" dt="2022-02-16T17:38:28.486" v="1438" actId="47"/>
        <pc:sldMkLst>
          <pc:docMk/>
          <pc:sldMk cId="1935185732" sldId="433"/>
        </pc:sldMkLst>
      </pc:sldChg>
      <pc:sldChg chg="del">
        <pc:chgData name="Rohit J Kate" userId="6acfeb0a-1742-4fee-9ad0-3462b52b7fdf" providerId="ADAL" clId="{DAFB3893-F8ED-43B3-BBD4-694BCB4652C9}" dt="2022-02-16T17:56:37.001" v="2368" actId="47"/>
        <pc:sldMkLst>
          <pc:docMk/>
          <pc:sldMk cId="722630705" sldId="434"/>
        </pc:sldMkLst>
      </pc:sldChg>
      <pc:sldChg chg="modSp mod">
        <pc:chgData name="Rohit J Kate" userId="6acfeb0a-1742-4fee-9ad0-3462b52b7fdf" providerId="ADAL" clId="{DAFB3893-F8ED-43B3-BBD4-694BCB4652C9}" dt="2022-02-16T17:57:01.181" v="2370" actId="20577"/>
        <pc:sldMkLst>
          <pc:docMk/>
          <pc:sldMk cId="44312504" sldId="435"/>
        </pc:sldMkLst>
        <pc:spChg chg="mod">
          <ac:chgData name="Rohit J Kate" userId="6acfeb0a-1742-4fee-9ad0-3462b52b7fdf" providerId="ADAL" clId="{DAFB3893-F8ED-43B3-BBD4-694BCB4652C9}" dt="2022-02-16T17:57:01.181" v="2370" actId="20577"/>
          <ac:spMkLst>
            <pc:docMk/>
            <pc:sldMk cId="44312504" sldId="435"/>
            <ac:spMk id="3" creationId="{7D962758-C5FD-4B0D-91AF-880F399A478F}"/>
          </ac:spMkLst>
        </pc:spChg>
      </pc:sldChg>
      <pc:sldChg chg="modSp mod">
        <pc:chgData name="Rohit J Kate" userId="6acfeb0a-1742-4fee-9ad0-3462b52b7fdf" providerId="ADAL" clId="{DAFB3893-F8ED-43B3-BBD4-694BCB4652C9}" dt="2022-02-16T18:34:20.572" v="3425" actId="20577"/>
        <pc:sldMkLst>
          <pc:docMk/>
          <pc:sldMk cId="2073614381" sldId="436"/>
        </pc:sldMkLst>
        <pc:spChg chg="mod">
          <ac:chgData name="Rohit J Kate" userId="6acfeb0a-1742-4fee-9ad0-3462b52b7fdf" providerId="ADAL" clId="{DAFB3893-F8ED-43B3-BBD4-694BCB4652C9}" dt="2022-02-16T18:34:20.572" v="3425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modSp add mod">
        <pc:chgData name="Rohit J Kate" userId="6acfeb0a-1742-4fee-9ad0-3462b52b7fdf" providerId="ADAL" clId="{DAFB3893-F8ED-43B3-BBD4-694BCB4652C9}" dt="2022-02-16T15:32:18.739" v="210" actId="6549"/>
        <pc:sldMkLst>
          <pc:docMk/>
          <pc:sldMk cId="1656462900" sldId="437"/>
        </pc:sldMkLst>
        <pc:spChg chg="mod">
          <ac:chgData name="Rohit J Kate" userId="6acfeb0a-1742-4fee-9ad0-3462b52b7fdf" providerId="ADAL" clId="{DAFB3893-F8ED-43B3-BBD4-694BCB4652C9}" dt="2022-02-16T15:29:30.139" v="74" actId="20577"/>
          <ac:spMkLst>
            <pc:docMk/>
            <pc:sldMk cId="1656462900" sldId="437"/>
            <ac:spMk id="2" creationId="{A8A10D59-3B18-4484-9A40-CA523E58A740}"/>
          </ac:spMkLst>
        </pc:spChg>
        <pc:spChg chg="mod">
          <ac:chgData name="Rohit J Kate" userId="6acfeb0a-1742-4fee-9ad0-3462b52b7fdf" providerId="ADAL" clId="{DAFB3893-F8ED-43B3-BBD4-694BCB4652C9}" dt="2022-02-16T15:32:18.739" v="210" actId="6549"/>
          <ac:spMkLst>
            <pc:docMk/>
            <pc:sldMk cId="1656462900" sldId="437"/>
            <ac:spMk id="3" creationId="{DE10C200-5F9B-4482-BA92-C03662EC7E85}"/>
          </ac:spMkLst>
        </pc:spChg>
      </pc:sldChg>
      <pc:sldChg chg="modSp new mod">
        <pc:chgData name="Rohit J Kate" userId="6acfeb0a-1742-4fee-9ad0-3462b52b7fdf" providerId="ADAL" clId="{DAFB3893-F8ED-43B3-BBD4-694BCB4652C9}" dt="2022-02-16T15:42:14.301" v="262" actId="20577"/>
        <pc:sldMkLst>
          <pc:docMk/>
          <pc:sldMk cId="175106172" sldId="438"/>
        </pc:sldMkLst>
        <pc:spChg chg="mod">
          <ac:chgData name="Rohit J Kate" userId="6acfeb0a-1742-4fee-9ad0-3462b52b7fdf" providerId="ADAL" clId="{DAFB3893-F8ED-43B3-BBD4-694BCB4652C9}" dt="2022-02-16T15:42:14.301" v="262" actId="20577"/>
          <ac:spMkLst>
            <pc:docMk/>
            <pc:sldMk cId="175106172" sldId="438"/>
            <ac:spMk id="2" creationId="{0BF56AC9-060B-4840-A2ED-910C14B644B8}"/>
          </ac:spMkLst>
        </pc:spChg>
        <pc:spChg chg="mod">
          <ac:chgData name="Rohit J Kate" userId="6acfeb0a-1742-4fee-9ad0-3462b52b7fdf" providerId="ADAL" clId="{DAFB3893-F8ED-43B3-BBD4-694BCB4652C9}" dt="2022-02-16T15:41:47.268" v="248" actId="27636"/>
          <ac:spMkLst>
            <pc:docMk/>
            <pc:sldMk cId="175106172" sldId="438"/>
            <ac:spMk id="3" creationId="{EB8CB1E4-10EC-45BD-BCBF-BB552F4F46F6}"/>
          </ac:spMkLst>
        </pc:spChg>
      </pc:sldChg>
      <pc:sldChg chg="modSp new mod">
        <pc:chgData name="Rohit J Kate" userId="6acfeb0a-1742-4fee-9ad0-3462b52b7fdf" providerId="ADAL" clId="{DAFB3893-F8ED-43B3-BBD4-694BCB4652C9}" dt="2022-02-16T15:42:38.238" v="280" actId="27636"/>
        <pc:sldMkLst>
          <pc:docMk/>
          <pc:sldMk cId="1786219380" sldId="439"/>
        </pc:sldMkLst>
        <pc:spChg chg="mod">
          <ac:chgData name="Rohit J Kate" userId="6acfeb0a-1742-4fee-9ad0-3462b52b7fdf" providerId="ADAL" clId="{DAFB3893-F8ED-43B3-BBD4-694BCB4652C9}" dt="2022-02-16T15:42:28.608" v="277" actId="20577"/>
          <ac:spMkLst>
            <pc:docMk/>
            <pc:sldMk cId="1786219380" sldId="439"/>
            <ac:spMk id="2" creationId="{03F85229-D0E8-4788-BF2A-5B05926B9F41}"/>
          </ac:spMkLst>
        </pc:spChg>
        <pc:spChg chg="mod">
          <ac:chgData name="Rohit J Kate" userId="6acfeb0a-1742-4fee-9ad0-3462b52b7fdf" providerId="ADAL" clId="{DAFB3893-F8ED-43B3-BBD4-694BCB4652C9}" dt="2022-02-16T15:42:38.238" v="280" actId="27636"/>
          <ac:spMkLst>
            <pc:docMk/>
            <pc:sldMk cId="1786219380" sldId="439"/>
            <ac:spMk id="3" creationId="{C10F13CE-DC69-4BC9-B142-0CC330C678CC}"/>
          </ac:spMkLst>
        </pc:spChg>
      </pc:sldChg>
      <pc:sldChg chg="modSp new mod">
        <pc:chgData name="Rohit J Kate" userId="6acfeb0a-1742-4fee-9ad0-3462b52b7fdf" providerId="ADAL" clId="{DAFB3893-F8ED-43B3-BBD4-694BCB4652C9}" dt="2022-02-16T16:52:38.080" v="460" actId="20577"/>
        <pc:sldMkLst>
          <pc:docMk/>
          <pc:sldMk cId="892548361" sldId="440"/>
        </pc:sldMkLst>
        <pc:spChg chg="mod">
          <ac:chgData name="Rohit J Kate" userId="6acfeb0a-1742-4fee-9ad0-3462b52b7fdf" providerId="ADAL" clId="{DAFB3893-F8ED-43B3-BBD4-694BCB4652C9}" dt="2022-02-16T15:42:50.099" v="311" actId="20577"/>
          <ac:spMkLst>
            <pc:docMk/>
            <pc:sldMk cId="892548361" sldId="440"/>
            <ac:spMk id="2" creationId="{ACF8FFC8-9F87-42E9-939F-22E7827D848C}"/>
          </ac:spMkLst>
        </pc:spChg>
        <pc:spChg chg="mod">
          <ac:chgData name="Rohit J Kate" userId="6acfeb0a-1742-4fee-9ad0-3462b52b7fdf" providerId="ADAL" clId="{DAFB3893-F8ED-43B3-BBD4-694BCB4652C9}" dt="2022-02-16T16:52:38.080" v="460" actId="20577"/>
          <ac:spMkLst>
            <pc:docMk/>
            <pc:sldMk cId="892548361" sldId="440"/>
            <ac:spMk id="3" creationId="{9CD2D33A-F2AE-4C5D-9653-5AA1D4569CB4}"/>
          </ac:spMkLst>
        </pc:spChg>
      </pc:sldChg>
      <pc:sldChg chg="modSp new mod">
        <pc:chgData name="Rohit J Kate" userId="6acfeb0a-1742-4fee-9ad0-3462b52b7fdf" providerId="ADAL" clId="{DAFB3893-F8ED-43B3-BBD4-694BCB4652C9}" dt="2022-02-16T16:58:59.850" v="772" actId="20577"/>
        <pc:sldMkLst>
          <pc:docMk/>
          <pc:sldMk cId="1588658438" sldId="441"/>
        </pc:sldMkLst>
        <pc:spChg chg="mod">
          <ac:chgData name="Rohit J Kate" userId="6acfeb0a-1742-4fee-9ad0-3462b52b7fdf" providerId="ADAL" clId="{DAFB3893-F8ED-43B3-BBD4-694BCB4652C9}" dt="2022-02-16T16:54:35.710" v="571" actId="20577"/>
          <ac:spMkLst>
            <pc:docMk/>
            <pc:sldMk cId="1588658438" sldId="441"/>
            <ac:spMk id="2" creationId="{FF3B47A9-BBE2-4B6E-BC6F-D57225247742}"/>
          </ac:spMkLst>
        </pc:spChg>
        <pc:spChg chg="mod">
          <ac:chgData name="Rohit J Kate" userId="6acfeb0a-1742-4fee-9ad0-3462b52b7fdf" providerId="ADAL" clId="{DAFB3893-F8ED-43B3-BBD4-694BCB4652C9}" dt="2022-02-16T16:58:59.850" v="772" actId="20577"/>
          <ac:spMkLst>
            <pc:docMk/>
            <pc:sldMk cId="1588658438" sldId="441"/>
            <ac:spMk id="3" creationId="{A27EC74F-1071-4264-96A7-DDB8FE71721B}"/>
          </ac:spMkLst>
        </pc:spChg>
      </pc:sldChg>
      <pc:sldChg chg="modSp new mod">
        <pc:chgData name="Rohit J Kate" userId="6acfeb0a-1742-4fee-9ad0-3462b52b7fdf" providerId="ADAL" clId="{DAFB3893-F8ED-43B3-BBD4-694BCB4652C9}" dt="2022-02-16T17:05:28.320" v="1083" actId="20577"/>
        <pc:sldMkLst>
          <pc:docMk/>
          <pc:sldMk cId="785170281" sldId="442"/>
        </pc:sldMkLst>
        <pc:spChg chg="mod">
          <ac:chgData name="Rohit J Kate" userId="6acfeb0a-1742-4fee-9ad0-3462b52b7fdf" providerId="ADAL" clId="{DAFB3893-F8ED-43B3-BBD4-694BCB4652C9}" dt="2022-02-16T17:01:02.863" v="835" actId="20577"/>
          <ac:spMkLst>
            <pc:docMk/>
            <pc:sldMk cId="785170281" sldId="442"/>
            <ac:spMk id="2" creationId="{78FC477C-1F8C-48C9-AAC5-47C406B2498C}"/>
          </ac:spMkLst>
        </pc:spChg>
        <pc:spChg chg="mod">
          <ac:chgData name="Rohit J Kate" userId="6acfeb0a-1742-4fee-9ad0-3462b52b7fdf" providerId="ADAL" clId="{DAFB3893-F8ED-43B3-BBD4-694BCB4652C9}" dt="2022-02-16T17:05:28.320" v="1083" actId="20577"/>
          <ac:spMkLst>
            <pc:docMk/>
            <pc:sldMk cId="785170281" sldId="442"/>
            <ac:spMk id="3" creationId="{A821F34F-CACD-4745-B032-DF9F18C571A4}"/>
          </ac:spMkLst>
        </pc:spChg>
      </pc:sldChg>
      <pc:sldChg chg="modSp new mod">
        <pc:chgData name="Rohit J Kate" userId="6acfeb0a-1742-4fee-9ad0-3462b52b7fdf" providerId="ADAL" clId="{DAFB3893-F8ED-43B3-BBD4-694BCB4652C9}" dt="2022-02-16T17:39:26.745" v="1445" actId="27636"/>
        <pc:sldMkLst>
          <pc:docMk/>
          <pc:sldMk cId="2671598619" sldId="443"/>
        </pc:sldMkLst>
        <pc:spChg chg="mod">
          <ac:chgData name="Rohit J Kate" userId="6acfeb0a-1742-4fee-9ad0-3462b52b7fdf" providerId="ADAL" clId="{DAFB3893-F8ED-43B3-BBD4-694BCB4652C9}" dt="2022-02-16T17:09:46.910" v="1098" actId="20577"/>
          <ac:spMkLst>
            <pc:docMk/>
            <pc:sldMk cId="2671598619" sldId="443"/>
            <ac:spMk id="2" creationId="{CDF2AEA1-1309-47BF-95C3-BD638F1EA93D}"/>
          </ac:spMkLst>
        </pc:spChg>
        <pc:spChg chg="mod">
          <ac:chgData name="Rohit J Kate" userId="6acfeb0a-1742-4fee-9ad0-3462b52b7fdf" providerId="ADAL" clId="{DAFB3893-F8ED-43B3-BBD4-694BCB4652C9}" dt="2022-02-16T17:39:26.745" v="1445" actId="27636"/>
          <ac:spMkLst>
            <pc:docMk/>
            <pc:sldMk cId="2671598619" sldId="443"/>
            <ac:spMk id="3" creationId="{FFA791B2-46A1-4F4C-A441-5D9E0622A6B1}"/>
          </ac:spMkLst>
        </pc:spChg>
      </pc:sldChg>
      <pc:sldChg chg="addSp modSp new mod">
        <pc:chgData name="Rohit J Kate" userId="6acfeb0a-1742-4fee-9ad0-3462b52b7fdf" providerId="ADAL" clId="{DAFB3893-F8ED-43B3-BBD4-694BCB4652C9}" dt="2022-02-16T17:46:19.531" v="1754" actId="1076"/>
        <pc:sldMkLst>
          <pc:docMk/>
          <pc:sldMk cId="125463808" sldId="444"/>
        </pc:sldMkLst>
        <pc:spChg chg="mod">
          <ac:chgData name="Rohit J Kate" userId="6acfeb0a-1742-4fee-9ad0-3462b52b7fdf" providerId="ADAL" clId="{DAFB3893-F8ED-43B3-BBD4-694BCB4652C9}" dt="2022-02-16T17:39:38.221" v="1462" actId="20577"/>
          <ac:spMkLst>
            <pc:docMk/>
            <pc:sldMk cId="125463808" sldId="444"/>
            <ac:spMk id="2" creationId="{09BEDF17-C2D9-4380-B5B8-09C7A69AB3A1}"/>
          </ac:spMkLst>
        </pc:spChg>
        <pc:spChg chg="mod">
          <ac:chgData name="Rohit J Kate" userId="6acfeb0a-1742-4fee-9ad0-3462b52b7fdf" providerId="ADAL" clId="{DAFB3893-F8ED-43B3-BBD4-694BCB4652C9}" dt="2022-02-16T17:45:06.141" v="1684" actId="20577"/>
          <ac:spMkLst>
            <pc:docMk/>
            <pc:sldMk cId="125463808" sldId="444"/>
            <ac:spMk id="3" creationId="{226CF2F4-E5F9-4AA1-888D-A613B9E9DA6B}"/>
          </ac:spMkLst>
        </pc:spChg>
        <pc:spChg chg="add mod">
          <ac:chgData name="Rohit J Kate" userId="6acfeb0a-1742-4fee-9ad0-3462b52b7fdf" providerId="ADAL" clId="{DAFB3893-F8ED-43B3-BBD4-694BCB4652C9}" dt="2022-02-16T17:45:42.843" v="1715" actId="20577"/>
          <ac:spMkLst>
            <pc:docMk/>
            <pc:sldMk cId="125463808" sldId="444"/>
            <ac:spMk id="7" creationId="{39A1C545-D763-4BF2-8BC2-788050D1D489}"/>
          </ac:spMkLst>
        </pc:spChg>
        <pc:spChg chg="add mod">
          <ac:chgData name="Rohit J Kate" userId="6acfeb0a-1742-4fee-9ad0-3462b52b7fdf" providerId="ADAL" clId="{DAFB3893-F8ED-43B3-BBD4-694BCB4652C9}" dt="2022-02-16T17:45:59.881" v="1735" actId="20577"/>
          <ac:spMkLst>
            <pc:docMk/>
            <pc:sldMk cId="125463808" sldId="444"/>
            <ac:spMk id="10" creationId="{3CBCD427-12AC-424E-A301-AF98C34E0CD7}"/>
          </ac:spMkLst>
        </pc:spChg>
        <pc:spChg chg="add mod">
          <ac:chgData name="Rohit J Kate" userId="6acfeb0a-1742-4fee-9ad0-3462b52b7fdf" providerId="ADAL" clId="{DAFB3893-F8ED-43B3-BBD4-694BCB4652C9}" dt="2022-02-16T17:46:19.531" v="1754" actId="1076"/>
          <ac:spMkLst>
            <pc:docMk/>
            <pc:sldMk cId="125463808" sldId="444"/>
            <ac:spMk id="13" creationId="{77B7C507-8873-4263-888D-4D8A2B62AD4B}"/>
          </ac:spMkLst>
        </pc:spChg>
        <pc:cxnChg chg="add">
          <ac:chgData name="Rohit J Kate" userId="6acfeb0a-1742-4fee-9ad0-3462b52b7fdf" providerId="ADAL" clId="{DAFB3893-F8ED-43B3-BBD4-694BCB4652C9}" dt="2022-02-16T17:45:12.661" v="1685" actId="11529"/>
          <ac:cxnSpMkLst>
            <pc:docMk/>
            <pc:sldMk cId="125463808" sldId="444"/>
            <ac:cxnSpMk id="6" creationId="{920A32BA-56CD-4EF4-8857-B21EEF632FEC}"/>
          </ac:cxnSpMkLst>
        </pc:cxnChg>
        <pc:cxnChg chg="add">
          <ac:chgData name="Rohit J Kate" userId="6acfeb0a-1742-4fee-9ad0-3462b52b7fdf" providerId="ADAL" clId="{DAFB3893-F8ED-43B3-BBD4-694BCB4652C9}" dt="2022-02-16T17:45:50.421" v="1716" actId="11529"/>
          <ac:cxnSpMkLst>
            <pc:docMk/>
            <pc:sldMk cId="125463808" sldId="444"/>
            <ac:cxnSpMk id="9" creationId="{0D81E317-1A11-4B9B-B469-52E9E6BB16A3}"/>
          </ac:cxnSpMkLst>
        </pc:cxnChg>
        <pc:cxnChg chg="add mod">
          <ac:chgData name="Rohit J Kate" userId="6acfeb0a-1742-4fee-9ad0-3462b52b7fdf" providerId="ADAL" clId="{DAFB3893-F8ED-43B3-BBD4-694BCB4652C9}" dt="2022-02-16T17:46:09.071" v="1737" actId="1076"/>
          <ac:cxnSpMkLst>
            <pc:docMk/>
            <pc:sldMk cId="125463808" sldId="444"/>
            <ac:cxnSpMk id="12" creationId="{4F86B3A9-3F10-44B0-9E99-FA54AB03853A}"/>
          </ac:cxnSpMkLst>
        </pc:cxnChg>
      </pc:sldChg>
      <pc:sldChg chg="modSp new mod">
        <pc:chgData name="Rohit J Kate" userId="6acfeb0a-1742-4fee-9ad0-3462b52b7fdf" providerId="ADAL" clId="{DAFB3893-F8ED-43B3-BBD4-694BCB4652C9}" dt="2022-02-16T17:48:01.936" v="1858" actId="27636"/>
        <pc:sldMkLst>
          <pc:docMk/>
          <pc:sldMk cId="874025103" sldId="445"/>
        </pc:sldMkLst>
        <pc:spChg chg="mod">
          <ac:chgData name="Rohit J Kate" userId="6acfeb0a-1742-4fee-9ad0-3462b52b7fdf" providerId="ADAL" clId="{DAFB3893-F8ED-43B3-BBD4-694BCB4652C9}" dt="2022-02-16T17:46:53.161" v="1756"/>
          <ac:spMkLst>
            <pc:docMk/>
            <pc:sldMk cId="874025103" sldId="445"/>
            <ac:spMk id="2" creationId="{D2C312BE-75D0-4407-BF93-AC51FFE7A4F9}"/>
          </ac:spMkLst>
        </pc:spChg>
        <pc:spChg chg="mod">
          <ac:chgData name="Rohit J Kate" userId="6acfeb0a-1742-4fee-9ad0-3462b52b7fdf" providerId="ADAL" clId="{DAFB3893-F8ED-43B3-BBD4-694BCB4652C9}" dt="2022-02-16T17:48:01.936" v="1858" actId="27636"/>
          <ac:spMkLst>
            <pc:docMk/>
            <pc:sldMk cId="874025103" sldId="445"/>
            <ac:spMk id="3" creationId="{D1E3589D-E83A-453C-B812-6457A1A22385}"/>
          </ac:spMkLst>
        </pc:spChg>
      </pc:sldChg>
      <pc:sldChg chg="modSp new mod">
        <pc:chgData name="Rohit J Kate" userId="6acfeb0a-1742-4fee-9ad0-3462b52b7fdf" providerId="ADAL" clId="{DAFB3893-F8ED-43B3-BBD4-694BCB4652C9}" dt="2022-02-16T17:49:46.811" v="2000" actId="404"/>
        <pc:sldMkLst>
          <pc:docMk/>
          <pc:sldMk cId="1793681228" sldId="446"/>
        </pc:sldMkLst>
        <pc:spChg chg="mod">
          <ac:chgData name="Rohit J Kate" userId="6acfeb0a-1742-4fee-9ad0-3462b52b7fdf" providerId="ADAL" clId="{DAFB3893-F8ED-43B3-BBD4-694BCB4652C9}" dt="2022-02-16T17:48:14.271" v="1877" actId="20577"/>
          <ac:spMkLst>
            <pc:docMk/>
            <pc:sldMk cId="1793681228" sldId="446"/>
            <ac:spMk id="2" creationId="{4129DC5D-BA98-47C0-B7CB-DB28C34E9677}"/>
          </ac:spMkLst>
        </pc:spChg>
        <pc:spChg chg="mod">
          <ac:chgData name="Rohit J Kate" userId="6acfeb0a-1742-4fee-9ad0-3462b52b7fdf" providerId="ADAL" clId="{DAFB3893-F8ED-43B3-BBD4-694BCB4652C9}" dt="2022-02-16T17:49:46.811" v="2000" actId="404"/>
          <ac:spMkLst>
            <pc:docMk/>
            <pc:sldMk cId="1793681228" sldId="446"/>
            <ac:spMk id="3" creationId="{C71C5489-C775-4A8C-A092-A436A1DC9E80}"/>
          </ac:spMkLst>
        </pc:spChg>
      </pc:sldChg>
      <pc:sldChg chg="modSp new mod">
        <pc:chgData name="Rohit J Kate" userId="6acfeb0a-1742-4fee-9ad0-3462b52b7fdf" providerId="ADAL" clId="{DAFB3893-F8ED-43B3-BBD4-694BCB4652C9}" dt="2022-02-16T17:53:41.952" v="2220"/>
        <pc:sldMkLst>
          <pc:docMk/>
          <pc:sldMk cId="3478712459" sldId="447"/>
        </pc:sldMkLst>
        <pc:spChg chg="mod">
          <ac:chgData name="Rohit J Kate" userId="6acfeb0a-1742-4fee-9ad0-3462b52b7fdf" providerId="ADAL" clId="{DAFB3893-F8ED-43B3-BBD4-694BCB4652C9}" dt="2022-02-16T17:49:59.421" v="2019" actId="20577"/>
          <ac:spMkLst>
            <pc:docMk/>
            <pc:sldMk cId="3478712459" sldId="447"/>
            <ac:spMk id="2" creationId="{0C7C5402-647B-43D4-82B0-D054195E16D1}"/>
          </ac:spMkLst>
        </pc:spChg>
        <pc:spChg chg="mod">
          <ac:chgData name="Rohit J Kate" userId="6acfeb0a-1742-4fee-9ad0-3462b52b7fdf" providerId="ADAL" clId="{DAFB3893-F8ED-43B3-BBD4-694BCB4652C9}" dt="2022-02-16T17:53:41.952" v="2220"/>
          <ac:spMkLst>
            <pc:docMk/>
            <pc:sldMk cId="3478712459" sldId="447"/>
            <ac:spMk id="3" creationId="{E4B6A09D-704F-4FD9-BC4B-590E65BCBBAD}"/>
          </ac:spMkLst>
        </pc:spChg>
      </pc:sldChg>
      <pc:sldChg chg="modSp new mod">
        <pc:chgData name="Rohit J Kate" userId="6acfeb0a-1742-4fee-9ad0-3462b52b7fdf" providerId="ADAL" clId="{DAFB3893-F8ED-43B3-BBD4-694BCB4652C9}" dt="2022-02-16T17:56:28.601" v="2367"/>
        <pc:sldMkLst>
          <pc:docMk/>
          <pc:sldMk cId="3861309530" sldId="448"/>
        </pc:sldMkLst>
        <pc:spChg chg="mod">
          <ac:chgData name="Rohit J Kate" userId="6acfeb0a-1742-4fee-9ad0-3462b52b7fdf" providerId="ADAL" clId="{DAFB3893-F8ED-43B3-BBD4-694BCB4652C9}" dt="2022-02-16T17:54:03.451" v="2245" actId="20577"/>
          <ac:spMkLst>
            <pc:docMk/>
            <pc:sldMk cId="3861309530" sldId="448"/>
            <ac:spMk id="2" creationId="{C858B195-1A48-4D78-9983-33F8F075C181}"/>
          </ac:spMkLst>
        </pc:spChg>
        <pc:spChg chg="mod">
          <ac:chgData name="Rohit J Kate" userId="6acfeb0a-1742-4fee-9ad0-3462b52b7fdf" providerId="ADAL" clId="{DAFB3893-F8ED-43B3-BBD4-694BCB4652C9}" dt="2022-02-16T17:56:28.601" v="2367"/>
          <ac:spMkLst>
            <pc:docMk/>
            <pc:sldMk cId="3861309530" sldId="448"/>
            <ac:spMk id="3" creationId="{44644F70-E4C4-4B9E-BDC6-4FF496FE2896}"/>
          </ac:spMkLst>
        </pc:spChg>
      </pc:sldChg>
      <pc:sldChg chg="modSp new mod">
        <pc:chgData name="Rohit J Kate" userId="6acfeb0a-1742-4fee-9ad0-3462b52b7fdf" providerId="ADAL" clId="{DAFB3893-F8ED-43B3-BBD4-694BCB4652C9}" dt="2022-02-16T18:06:17.781" v="2630"/>
        <pc:sldMkLst>
          <pc:docMk/>
          <pc:sldMk cId="2014577336" sldId="449"/>
        </pc:sldMkLst>
        <pc:spChg chg="mod">
          <ac:chgData name="Rohit J Kate" userId="6acfeb0a-1742-4fee-9ad0-3462b52b7fdf" providerId="ADAL" clId="{DAFB3893-F8ED-43B3-BBD4-694BCB4652C9}" dt="2022-02-16T18:04:29.781" v="2388" actId="20577"/>
          <ac:spMkLst>
            <pc:docMk/>
            <pc:sldMk cId="2014577336" sldId="449"/>
            <ac:spMk id="2" creationId="{C415F12F-194E-4F56-AC45-CB0C1F0C9982}"/>
          </ac:spMkLst>
        </pc:spChg>
        <pc:spChg chg="mod">
          <ac:chgData name="Rohit J Kate" userId="6acfeb0a-1742-4fee-9ad0-3462b52b7fdf" providerId="ADAL" clId="{DAFB3893-F8ED-43B3-BBD4-694BCB4652C9}" dt="2022-02-16T18:06:17.781" v="2630"/>
          <ac:spMkLst>
            <pc:docMk/>
            <pc:sldMk cId="2014577336" sldId="449"/>
            <ac:spMk id="3" creationId="{08EE848E-8518-40E9-ACEC-544AB7180217}"/>
          </ac:spMkLst>
        </pc:spChg>
      </pc:sldChg>
      <pc:sldChg chg="addSp modSp new mod">
        <pc:chgData name="Rohit J Kate" userId="6acfeb0a-1742-4fee-9ad0-3462b52b7fdf" providerId="ADAL" clId="{DAFB3893-F8ED-43B3-BBD4-694BCB4652C9}" dt="2022-02-16T18:10:58.311" v="2898" actId="20577"/>
        <pc:sldMkLst>
          <pc:docMk/>
          <pc:sldMk cId="3996702263" sldId="450"/>
        </pc:sldMkLst>
        <pc:spChg chg="mod">
          <ac:chgData name="Rohit J Kate" userId="6acfeb0a-1742-4fee-9ad0-3462b52b7fdf" providerId="ADAL" clId="{DAFB3893-F8ED-43B3-BBD4-694BCB4652C9}" dt="2022-02-16T18:06:27.081" v="2632"/>
          <ac:spMkLst>
            <pc:docMk/>
            <pc:sldMk cId="3996702263" sldId="450"/>
            <ac:spMk id="2" creationId="{16D41207-02B2-4DC5-88F2-FA98B03EDBBF}"/>
          </ac:spMkLst>
        </pc:spChg>
        <pc:spChg chg="mod">
          <ac:chgData name="Rohit J Kate" userId="6acfeb0a-1742-4fee-9ad0-3462b52b7fdf" providerId="ADAL" clId="{DAFB3893-F8ED-43B3-BBD4-694BCB4652C9}" dt="2022-02-16T18:10:58.311" v="2898" actId="20577"/>
          <ac:spMkLst>
            <pc:docMk/>
            <pc:sldMk cId="3996702263" sldId="450"/>
            <ac:spMk id="3" creationId="{152F2C75-0EAC-4D7C-A353-742A33CA8633}"/>
          </ac:spMkLst>
        </pc:spChg>
        <pc:spChg chg="add mod">
          <ac:chgData name="Rohit J Kate" userId="6acfeb0a-1742-4fee-9ad0-3462b52b7fdf" providerId="ADAL" clId="{DAFB3893-F8ED-43B3-BBD4-694BCB4652C9}" dt="2022-02-16T18:09:02.311" v="2884" actId="1076"/>
          <ac:spMkLst>
            <pc:docMk/>
            <pc:sldMk cId="3996702263" sldId="450"/>
            <ac:spMk id="7" creationId="{915A1D2D-FCF0-48B4-8EDD-893C88330969}"/>
          </ac:spMkLst>
        </pc:spChg>
        <pc:cxnChg chg="add">
          <ac:chgData name="Rohit J Kate" userId="6acfeb0a-1742-4fee-9ad0-3462b52b7fdf" providerId="ADAL" clId="{DAFB3893-F8ED-43B3-BBD4-694BCB4652C9}" dt="2022-02-16T18:08:42.892" v="2841" actId="11529"/>
          <ac:cxnSpMkLst>
            <pc:docMk/>
            <pc:sldMk cId="3996702263" sldId="450"/>
            <ac:cxnSpMk id="6" creationId="{2A35BF0B-C257-4787-A87E-B9A3E01FE3A2}"/>
          </ac:cxnSpMkLst>
        </pc:cxnChg>
      </pc:sldChg>
      <pc:sldChg chg="modSp new mod">
        <pc:chgData name="Rohit J Kate" userId="6acfeb0a-1742-4fee-9ad0-3462b52b7fdf" providerId="ADAL" clId="{DAFB3893-F8ED-43B3-BBD4-694BCB4652C9}" dt="2022-02-16T18:13:21.084" v="3037" actId="20577"/>
        <pc:sldMkLst>
          <pc:docMk/>
          <pc:sldMk cId="1336375770" sldId="451"/>
        </pc:sldMkLst>
        <pc:spChg chg="mod">
          <ac:chgData name="Rohit J Kate" userId="6acfeb0a-1742-4fee-9ad0-3462b52b7fdf" providerId="ADAL" clId="{DAFB3893-F8ED-43B3-BBD4-694BCB4652C9}" dt="2022-02-16T18:11:11.312" v="2915" actId="20577"/>
          <ac:spMkLst>
            <pc:docMk/>
            <pc:sldMk cId="1336375770" sldId="451"/>
            <ac:spMk id="2" creationId="{48F13088-8F5E-43F5-8EA4-A34DD433C8AF}"/>
          </ac:spMkLst>
        </pc:spChg>
        <pc:spChg chg="mod">
          <ac:chgData name="Rohit J Kate" userId="6acfeb0a-1742-4fee-9ad0-3462b52b7fdf" providerId="ADAL" clId="{DAFB3893-F8ED-43B3-BBD4-694BCB4652C9}" dt="2022-02-16T18:13:21.084" v="3037" actId="20577"/>
          <ac:spMkLst>
            <pc:docMk/>
            <pc:sldMk cId="1336375770" sldId="451"/>
            <ac:spMk id="3" creationId="{A1A91DF6-78F4-4005-9D16-784B749152A2}"/>
          </ac:spMkLst>
        </pc:spChg>
      </pc:sldChg>
      <pc:sldChg chg="modSp new mod">
        <pc:chgData name="Rohit J Kate" userId="6acfeb0a-1742-4fee-9ad0-3462b52b7fdf" providerId="ADAL" clId="{DAFB3893-F8ED-43B3-BBD4-694BCB4652C9}" dt="2022-02-16T18:21:00.341" v="3103"/>
        <pc:sldMkLst>
          <pc:docMk/>
          <pc:sldMk cId="2089246273" sldId="452"/>
        </pc:sldMkLst>
        <pc:spChg chg="mod">
          <ac:chgData name="Rohit J Kate" userId="6acfeb0a-1742-4fee-9ad0-3462b52b7fdf" providerId="ADAL" clId="{DAFB3893-F8ED-43B3-BBD4-694BCB4652C9}" dt="2022-02-16T18:15:53.302" v="3054" actId="20577"/>
          <ac:spMkLst>
            <pc:docMk/>
            <pc:sldMk cId="2089246273" sldId="452"/>
            <ac:spMk id="2" creationId="{707FFEFE-E0F9-4EA6-B717-CC1DA83A9178}"/>
          </ac:spMkLst>
        </pc:spChg>
        <pc:spChg chg="mod">
          <ac:chgData name="Rohit J Kate" userId="6acfeb0a-1742-4fee-9ad0-3462b52b7fdf" providerId="ADAL" clId="{DAFB3893-F8ED-43B3-BBD4-694BCB4652C9}" dt="2022-02-16T18:21:00.341" v="3103"/>
          <ac:spMkLst>
            <pc:docMk/>
            <pc:sldMk cId="2089246273" sldId="452"/>
            <ac:spMk id="3" creationId="{88D15455-F5B3-455B-B443-2564F14D78AE}"/>
          </ac:spMkLst>
        </pc:spChg>
      </pc:sldChg>
      <pc:sldChg chg="modSp new mod">
        <pc:chgData name="Rohit J Kate" userId="6acfeb0a-1742-4fee-9ad0-3462b52b7fdf" providerId="ADAL" clId="{DAFB3893-F8ED-43B3-BBD4-694BCB4652C9}" dt="2022-02-16T18:25:56.012" v="3193"/>
        <pc:sldMkLst>
          <pc:docMk/>
          <pc:sldMk cId="2531657456" sldId="453"/>
        </pc:sldMkLst>
        <pc:spChg chg="mod">
          <ac:chgData name="Rohit J Kate" userId="6acfeb0a-1742-4fee-9ad0-3462b52b7fdf" providerId="ADAL" clId="{DAFB3893-F8ED-43B3-BBD4-694BCB4652C9}" dt="2022-02-16T18:21:08.812" v="3117" actId="20577"/>
          <ac:spMkLst>
            <pc:docMk/>
            <pc:sldMk cId="2531657456" sldId="453"/>
            <ac:spMk id="2" creationId="{CFEA9258-8212-4BEC-AE44-33B59D839F6A}"/>
          </ac:spMkLst>
        </pc:spChg>
        <pc:spChg chg="mod">
          <ac:chgData name="Rohit J Kate" userId="6acfeb0a-1742-4fee-9ad0-3462b52b7fdf" providerId="ADAL" clId="{DAFB3893-F8ED-43B3-BBD4-694BCB4652C9}" dt="2022-02-16T18:25:56.012" v="3193"/>
          <ac:spMkLst>
            <pc:docMk/>
            <pc:sldMk cId="2531657456" sldId="453"/>
            <ac:spMk id="3" creationId="{0109DB44-9B61-4CE5-AEC0-190B52C3AAAE}"/>
          </ac:spMkLst>
        </pc:spChg>
      </pc:sldChg>
      <pc:sldChg chg="modSp new mod">
        <pc:chgData name="Rohit J Kate" userId="6acfeb0a-1742-4fee-9ad0-3462b52b7fdf" providerId="ADAL" clId="{DAFB3893-F8ED-43B3-BBD4-694BCB4652C9}" dt="2022-02-16T18:28:51.572" v="3292" actId="20577"/>
        <pc:sldMkLst>
          <pc:docMk/>
          <pc:sldMk cId="3246412858" sldId="454"/>
        </pc:sldMkLst>
        <pc:spChg chg="mod">
          <ac:chgData name="Rohit J Kate" userId="6acfeb0a-1742-4fee-9ad0-3462b52b7fdf" providerId="ADAL" clId="{DAFB3893-F8ED-43B3-BBD4-694BCB4652C9}" dt="2022-02-16T18:26:02.884" v="3201" actId="20577"/>
          <ac:spMkLst>
            <pc:docMk/>
            <pc:sldMk cId="3246412858" sldId="454"/>
            <ac:spMk id="2" creationId="{DC5B52C6-994F-401E-B2F4-4B69B1C6F019}"/>
          </ac:spMkLst>
        </pc:spChg>
        <pc:spChg chg="mod">
          <ac:chgData name="Rohit J Kate" userId="6acfeb0a-1742-4fee-9ad0-3462b52b7fdf" providerId="ADAL" clId="{DAFB3893-F8ED-43B3-BBD4-694BCB4652C9}" dt="2022-02-16T18:28:51.572" v="3292" actId="20577"/>
          <ac:spMkLst>
            <pc:docMk/>
            <pc:sldMk cId="3246412858" sldId="454"/>
            <ac:spMk id="3" creationId="{CC88AFF3-D8E9-40C3-95ED-E8B0A87BD951}"/>
          </ac:spMkLst>
        </pc:spChg>
      </pc:sldChg>
      <pc:sldChg chg="modSp new mod">
        <pc:chgData name="Rohit J Kate" userId="6acfeb0a-1742-4fee-9ad0-3462b52b7fdf" providerId="ADAL" clId="{DAFB3893-F8ED-43B3-BBD4-694BCB4652C9}" dt="2022-02-16T18:30:35.351" v="3336" actId="20577"/>
        <pc:sldMkLst>
          <pc:docMk/>
          <pc:sldMk cId="3027203880" sldId="455"/>
        </pc:sldMkLst>
        <pc:spChg chg="mod">
          <ac:chgData name="Rohit J Kate" userId="6acfeb0a-1742-4fee-9ad0-3462b52b7fdf" providerId="ADAL" clId="{DAFB3893-F8ED-43B3-BBD4-694BCB4652C9}" dt="2022-02-16T18:29:04.781" v="3301" actId="20577"/>
          <ac:spMkLst>
            <pc:docMk/>
            <pc:sldMk cId="3027203880" sldId="455"/>
            <ac:spMk id="2" creationId="{753DB9BE-F5E3-4F73-B637-5093754F0E60}"/>
          </ac:spMkLst>
        </pc:spChg>
        <pc:spChg chg="mod">
          <ac:chgData name="Rohit J Kate" userId="6acfeb0a-1742-4fee-9ad0-3462b52b7fdf" providerId="ADAL" clId="{DAFB3893-F8ED-43B3-BBD4-694BCB4652C9}" dt="2022-02-16T18:30:35.351" v="3336" actId="20577"/>
          <ac:spMkLst>
            <pc:docMk/>
            <pc:sldMk cId="3027203880" sldId="455"/>
            <ac:spMk id="3" creationId="{6B4AC697-CA71-4FCE-BC94-07BAA73556E0}"/>
          </ac:spMkLst>
        </pc:spChg>
      </pc:sldChg>
    </pc:docChg>
  </pc:docChgLst>
  <pc:docChgLst>
    <pc:chgData name="Rohit J Kate" userId="6acfeb0a-1742-4fee-9ad0-3462b52b7fdf" providerId="ADAL" clId="{3DB1C92C-E5FC-4717-BC5A-0759EAD1E912}"/>
    <pc:docChg chg="modSld">
      <pc:chgData name="Rohit J Kate" userId="6acfeb0a-1742-4fee-9ad0-3462b52b7fdf" providerId="ADAL" clId="{3DB1C92C-E5FC-4717-BC5A-0759EAD1E912}" dt="2024-09-30T20:56:15.896" v="3" actId="20577"/>
      <pc:docMkLst>
        <pc:docMk/>
      </pc:docMkLst>
      <pc:sldChg chg="modSp mod">
        <pc:chgData name="Rohit J Kate" userId="6acfeb0a-1742-4fee-9ad0-3462b52b7fdf" providerId="ADAL" clId="{3DB1C92C-E5FC-4717-BC5A-0759EAD1E912}" dt="2024-09-30T20:56:15.896" v="3" actId="20577"/>
        <pc:sldMkLst>
          <pc:docMk/>
          <pc:sldMk cId="3655522007" sldId="435"/>
        </pc:sldMkLst>
        <pc:spChg chg="mod">
          <ac:chgData name="Rohit J Kate" userId="6acfeb0a-1742-4fee-9ad0-3462b52b7fdf" providerId="ADAL" clId="{3DB1C92C-E5FC-4717-BC5A-0759EAD1E912}" dt="2024-09-30T20:56:15.896" v="3" actId="20577"/>
          <ac:spMkLst>
            <pc:docMk/>
            <pc:sldMk cId="3655522007" sldId="435"/>
            <ac:spMk id="3" creationId="{0C9B0B4E-0347-298D-0C1A-A910698A55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search?type=data" TargetMode="External"/><Relationship Id="rId2" Type="http://schemas.openxmlformats.org/officeDocument/2006/relationships/hyperlink" Target="https://scikit-learn.org/stable/api/sklearn.datase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" TargetMode="External"/><Relationship Id="rId2" Type="http://schemas.openxmlformats.org/officeDocument/2006/relationships/hyperlink" Target="https://scikit-learn.org/stable/user_gui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hyperlink" Target="https://scikit-learn.org/stable/api/sklearn.tre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odel_selection.html" TargetMode="External"/><Relationship Id="rId2" Type="http://schemas.openxmlformats.org/officeDocument/2006/relationships/hyperlink" Target="https://scikit-learn.org/stable/modules/generated/sklearn.model_selection.train_test_split.html#sklearn.model_selection.train_test_spl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numpy_intro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andas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stall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  <a:endParaRPr lang="en-US" sz="36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27425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1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 descr="A yellow and black stripes&#10;&#10;Description automatically generated">
            <a:extLst>
              <a:ext uri="{FF2B5EF4-FFF2-40B4-BE49-F238E27FC236}">
                <a16:creationId xmlns:a16="http://schemas.microsoft.com/office/drawing/2014/main" id="{8199CAC2-AB65-EED6-2EB4-A85B30F0C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" y="194628"/>
            <a:ext cx="2818646" cy="1033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B03-8B1F-4D5F-866E-E982AF63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03AA-0A21-424A-9E65-F76A006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can load datasets in some standard formats and from some standard sources </a:t>
            </a:r>
          </a:p>
          <a:p>
            <a:pPr lvl="1"/>
            <a:r>
              <a:rPr lang="en-US" dirty="0">
                <a:hlinkClick r:id="rId2"/>
              </a:rPr>
              <a:t>https://scikit-learn.org/stable/api/sklearn.datasets.html</a:t>
            </a:r>
            <a:r>
              <a:rPr lang="en-US" dirty="0"/>
              <a:t> </a:t>
            </a:r>
          </a:p>
          <a:p>
            <a:r>
              <a:rPr lang="en-US" dirty="0"/>
              <a:t>In this assignment, you will use a dataset from </a:t>
            </a:r>
            <a:r>
              <a:rPr lang="en-US" dirty="0" err="1"/>
              <a:t>OpenML</a:t>
            </a:r>
            <a:r>
              <a:rPr lang="en-US" dirty="0"/>
              <a:t> (a free platform for datasets) (</a:t>
            </a:r>
            <a:r>
              <a:rPr lang="en-US" dirty="0">
                <a:hlinkClick r:id="rId3"/>
              </a:rPr>
              <a:t>https://www.openml.org/search?type=data</a:t>
            </a:r>
            <a:r>
              <a:rPr lang="en-US" dirty="0"/>
              <a:t>)</a:t>
            </a:r>
          </a:p>
          <a:p>
            <a:r>
              <a:rPr lang="en-US" dirty="0"/>
              <a:t>A dataset from </a:t>
            </a:r>
            <a:r>
              <a:rPr lang="en-US" dirty="0" err="1"/>
              <a:t>OpenML</a:t>
            </a:r>
            <a:r>
              <a:rPr lang="en-US" dirty="0"/>
              <a:t> can be loaded in </a:t>
            </a:r>
            <a:r>
              <a:rPr lang="en-US" dirty="0" err="1"/>
              <a:t>sklearn</a:t>
            </a:r>
            <a:r>
              <a:rPr lang="en-US" dirty="0"/>
              <a:t> using </a:t>
            </a:r>
            <a:r>
              <a:rPr lang="en-US" dirty="0" err="1"/>
              <a:t>fetch_openml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See the next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94B0-2DC2-4AA2-B534-8D6CC688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76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2D4284B-38D2-7DCB-9F37-F2EDFE2A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5498"/>
            <a:ext cx="8001000" cy="4126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35CBC-5940-401B-95AE-A6E45545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Dataset from </a:t>
            </a:r>
            <a:r>
              <a:rPr lang="en-US" dirty="0" err="1"/>
              <a:t>OpenML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0D3-5AA0-469B-9A01-6DCF9ED4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181600"/>
          </a:xfrm>
        </p:spPr>
        <p:txBody>
          <a:bodyPr/>
          <a:lstStyle/>
          <a:p>
            <a:r>
              <a:rPr lang="en-US" dirty="0"/>
              <a:t>Suppose you want to load “diabetes” dataset from openml.org</a:t>
            </a:r>
          </a:p>
          <a:p>
            <a:r>
              <a:rPr lang="en-US" dirty="0"/>
              <a:t>Note its id from the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6509B-23F9-4C62-AB22-22E4DD3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CDB9C7-27FF-4ED8-8ABC-7FC1A671CADC}"/>
              </a:ext>
            </a:extLst>
          </p:cNvPr>
          <p:cNvCxnSpPr>
            <a:cxnSpLocks/>
          </p:cNvCxnSpPr>
          <p:nvPr/>
        </p:nvCxnSpPr>
        <p:spPr>
          <a:xfrm flipV="1">
            <a:off x="685800" y="2743200"/>
            <a:ext cx="2286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9BB055-CFA3-4705-95B1-8E7F30155FF9}"/>
              </a:ext>
            </a:extLst>
          </p:cNvPr>
          <p:cNvSpPr txBox="1"/>
          <p:nvPr/>
        </p:nvSpPr>
        <p:spPr>
          <a:xfrm>
            <a:off x="-64461" y="36761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Id=37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5207BF-5B99-FF01-EBFD-FB12148B3966}"/>
              </a:ext>
            </a:extLst>
          </p:cNvPr>
          <p:cNvCxnSpPr/>
          <p:nvPr/>
        </p:nvCxnSpPr>
        <p:spPr>
          <a:xfrm flipV="1">
            <a:off x="533400" y="2971800"/>
            <a:ext cx="1295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D9C7A6-1B52-76DE-6492-7C42020E97E2}"/>
              </a:ext>
            </a:extLst>
          </p:cNvPr>
          <p:cNvSpPr txBox="1"/>
          <p:nvPr/>
        </p:nvSpPr>
        <p:spPr>
          <a:xfrm>
            <a:off x="-35037" y="278266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For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searching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477E5-C4B5-39B1-9C1A-50828EFB96B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886700" y="2645310"/>
            <a:ext cx="800099" cy="4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D07F88-B96E-27D2-0FCE-A4039A616638}"/>
              </a:ext>
            </a:extLst>
          </p:cNvPr>
          <p:cNvSpPr txBox="1"/>
          <p:nvPr/>
        </p:nvSpPr>
        <p:spPr>
          <a:xfrm>
            <a:off x="6934200" y="199897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For filtering the type of datasets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C6A6D-85EB-59BC-23A3-86988BE558C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3698" y="3860820"/>
            <a:ext cx="1277502" cy="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4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8E76-82B1-4CD4-8BAE-CBF4BE4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Dataset from </a:t>
            </a:r>
            <a:r>
              <a:rPr lang="en-US" dirty="0" err="1"/>
              <a:t>OpenML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A9F0-2B10-4506-A16D-01BE19EB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Then you would do:</a:t>
            </a:r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</a:t>
            </a:r>
            <a:r>
              <a:rPr lang="en-US" sz="2800" dirty="0"/>
              <a:t> import datasets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dia</a:t>
            </a:r>
            <a:r>
              <a:rPr lang="en-US" sz="2800" dirty="0"/>
              <a:t> = </a:t>
            </a:r>
            <a:r>
              <a:rPr lang="en-US" sz="2800" dirty="0" err="1"/>
              <a:t>datasets.fetch_openml</a:t>
            </a:r>
            <a:r>
              <a:rPr lang="en-US" sz="2800" dirty="0"/>
              <a:t>(</a:t>
            </a:r>
            <a:r>
              <a:rPr lang="en-US" sz="2800" dirty="0" err="1"/>
              <a:t>data_id</a:t>
            </a:r>
            <a:r>
              <a:rPr lang="en-US" sz="2800" dirty="0"/>
              <a:t>=37)</a:t>
            </a:r>
          </a:p>
          <a:p>
            <a:pPr marL="0" indent="0">
              <a:buNone/>
            </a:pPr>
            <a:r>
              <a:rPr lang="en-US" sz="2800" dirty="0"/>
              <a:t>Note: </a:t>
            </a:r>
          </a:p>
          <a:p>
            <a:pPr lvl="1"/>
            <a:r>
              <a:rPr lang="en-US" sz="2400" dirty="0"/>
              <a:t>scikit-learn library is imported as </a:t>
            </a:r>
            <a:r>
              <a:rPr lang="en-US" sz="2400" dirty="0" err="1"/>
              <a:t>sklearn</a:t>
            </a:r>
            <a:endParaRPr lang="en-US" sz="2400" dirty="0"/>
          </a:p>
          <a:p>
            <a:pPr lvl="1"/>
            <a:r>
              <a:rPr lang="en-US" sz="2400" dirty="0"/>
              <a:t>datasets is a </a:t>
            </a:r>
            <a:r>
              <a:rPr lang="en-US" sz="2400" dirty="0" err="1"/>
              <a:t>sublibrary</a:t>
            </a:r>
            <a:r>
              <a:rPr lang="en-US" sz="2400" dirty="0"/>
              <a:t> of </a:t>
            </a:r>
            <a:r>
              <a:rPr lang="en-US" sz="2400" dirty="0" err="1"/>
              <a:t>sklearn</a:t>
            </a:r>
            <a:endParaRPr lang="en-US" sz="2400" dirty="0"/>
          </a:p>
          <a:p>
            <a:pPr lvl="1"/>
            <a:r>
              <a:rPr lang="en-US" sz="2400" dirty="0"/>
              <a:t>Internet should be working for fetching the dataset for the first time</a:t>
            </a:r>
            <a:endParaRPr lang="en-US" sz="2800" dirty="0"/>
          </a:p>
          <a:p>
            <a:r>
              <a:rPr lang="en-US" dirty="0"/>
              <a:t>The dataset is now loaded in variable </a:t>
            </a:r>
            <a:r>
              <a:rPr lang="en-US" dirty="0" err="1"/>
              <a:t>dia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dia.feature_names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['</a:t>
            </a:r>
            <a:r>
              <a:rPr lang="en-US" sz="2800" dirty="0" err="1"/>
              <a:t>preg</a:t>
            </a:r>
            <a:r>
              <a:rPr lang="en-US" sz="2800" dirty="0"/>
              <a:t>', '</a:t>
            </a:r>
            <a:r>
              <a:rPr lang="en-US" sz="2800" dirty="0" err="1"/>
              <a:t>plas</a:t>
            </a:r>
            <a:r>
              <a:rPr lang="en-US" sz="2800" dirty="0"/>
              <a:t>', '</a:t>
            </a:r>
            <a:r>
              <a:rPr lang="en-US" sz="2800" dirty="0" err="1"/>
              <a:t>pres</a:t>
            </a:r>
            <a:r>
              <a:rPr lang="en-US" sz="2800" dirty="0"/>
              <a:t>', 'skin', '</a:t>
            </a:r>
            <a:r>
              <a:rPr lang="en-US" sz="2800" dirty="0" err="1"/>
              <a:t>insu</a:t>
            </a:r>
            <a:r>
              <a:rPr lang="en-US" sz="2800" dirty="0"/>
              <a:t>', 'mass', '</a:t>
            </a:r>
            <a:r>
              <a:rPr lang="en-US" sz="2800" dirty="0" err="1"/>
              <a:t>pedi</a:t>
            </a:r>
            <a:r>
              <a:rPr lang="en-US" sz="2800" dirty="0"/>
              <a:t>', 'age’]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9D33-F72C-4809-BB46-B7A003B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6AC9-060B-4840-A2ED-910C14B6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B1E4-10EC-45BD-BCBF-BB552F4F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dia.data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preg</a:t>
            </a:r>
            <a:r>
              <a:rPr lang="en-US" dirty="0"/>
              <a:t>   </a:t>
            </a:r>
            <a:r>
              <a:rPr lang="en-US" dirty="0" err="1"/>
              <a:t>plas</a:t>
            </a:r>
            <a:r>
              <a:rPr lang="en-US" dirty="0"/>
              <a:t>  </a:t>
            </a:r>
            <a:r>
              <a:rPr lang="en-US" dirty="0" err="1"/>
              <a:t>pres</a:t>
            </a:r>
            <a:r>
              <a:rPr lang="en-US" dirty="0"/>
              <a:t>  skin   </a:t>
            </a:r>
            <a:r>
              <a:rPr lang="en-US" dirty="0" err="1"/>
              <a:t>insu</a:t>
            </a:r>
            <a:r>
              <a:rPr lang="en-US" dirty="0"/>
              <a:t>  mass   </a:t>
            </a:r>
            <a:r>
              <a:rPr lang="en-US" dirty="0" err="1"/>
              <a:t>pedi</a:t>
            </a:r>
            <a:r>
              <a:rPr lang="en-US" dirty="0"/>
              <a:t>   age</a:t>
            </a:r>
          </a:p>
          <a:p>
            <a:pPr marL="0" indent="0">
              <a:buNone/>
            </a:pPr>
            <a:r>
              <a:rPr lang="en-US" dirty="0"/>
              <a:t>0     6.0  148.0  72.0  35.0    0.0  33.6  0.627  50.0</a:t>
            </a:r>
          </a:p>
          <a:p>
            <a:pPr marL="0" indent="0">
              <a:buNone/>
            </a:pPr>
            <a:r>
              <a:rPr lang="en-US" dirty="0"/>
              <a:t>1     1.0   85.0  66.0  29.0    0.0  26.6  0.351  31.0</a:t>
            </a:r>
          </a:p>
          <a:p>
            <a:pPr marL="0" indent="0">
              <a:buNone/>
            </a:pPr>
            <a:r>
              <a:rPr lang="en-US" dirty="0"/>
              <a:t>2     8.0  183.0  64.0   0.0    0.0  23.3  0.672  32.0</a:t>
            </a:r>
          </a:p>
          <a:p>
            <a:pPr marL="0" indent="0">
              <a:buNone/>
            </a:pPr>
            <a:r>
              <a:rPr lang="en-US" dirty="0"/>
              <a:t>3     1.0   89.0  66.0  23.0   94.0  28.1  0.167  21.0</a:t>
            </a:r>
          </a:p>
          <a:p>
            <a:pPr marL="0" indent="0">
              <a:buNone/>
            </a:pPr>
            <a:r>
              <a:rPr lang="en-US" dirty="0"/>
              <a:t>4     0.0  137.0  40.0  35.0  168.0  43.1  2.288  33.0</a:t>
            </a:r>
          </a:p>
          <a:p>
            <a:pPr marL="0" indent="0">
              <a:buNone/>
            </a:pPr>
            <a:r>
              <a:rPr lang="en-US" dirty="0"/>
              <a:t>..    ...    ...   ...   ...    ...   ...    ...   ...</a:t>
            </a:r>
          </a:p>
          <a:p>
            <a:pPr marL="0" indent="0">
              <a:buNone/>
            </a:pPr>
            <a:r>
              <a:rPr lang="en-US" dirty="0"/>
              <a:t>763  10.0  101.0  76.0  48.0  180.0  32.9  0.171  63.0</a:t>
            </a:r>
          </a:p>
          <a:p>
            <a:pPr marL="0" indent="0">
              <a:buNone/>
            </a:pPr>
            <a:r>
              <a:rPr lang="en-US" dirty="0"/>
              <a:t>764   2.0  122.0  70.0  27.0    0.0  36.8  0.340  27.0</a:t>
            </a:r>
          </a:p>
          <a:p>
            <a:pPr marL="0" indent="0">
              <a:buNone/>
            </a:pPr>
            <a:r>
              <a:rPr lang="en-US" dirty="0"/>
              <a:t>765   5.0  121.0  72.0  23.0  112.0  26.2  0.245  30.0</a:t>
            </a:r>
          </a:p>
          <a:p>
            <a:pPr marL="0" indent="0">
              <a:buNone/>
            </a:pPr>
            <a:r>
              <a:rPr lang="en-US" dirty="0"/>
              <a:t>766   1.0  126.0  60.0   0.0    0.0  30.1  0.349  47.0</a:t>
            </a:r>
          </a:p>
          <a:p>
            <a:pPr marL="0" indent="0">
              <a:buNone/>
            </a:pPr>
            <a:r>
              <a:rPr lang="en-US" dirty="0"/>
              <a:t>767   1.0   93.0  70.0  31.0    0.0  30.4  0.315  23.0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[768 rows x 8 columns]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40CA-5D7D-43DA-9B7E-90AA069C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229-D0E8-4788-BF2A-5B05926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13CE-DC69-4BC9-B142-0CC330C6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dia.target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</a:t>
            </a:r>
            <a:r>
              <a:rPr lang="en-US" dirty="0" err="1"/>
              <a:t>tested_positive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</a:t>
            </a:r>
            <a:r>
              <a:rPr lang="en-US" dirty="0" err="1"/>
              <a:t>tested_positive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     </a:t>
            </a:r>
            <a:r>
              <a:rPr lang="en-US" dirty="0" err="1"/>
              <a:t>tested_positive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...       </a:t>
            </a:r>
          </a:p>
          <a:p>
            <a:pPr marL="0" indent="0">
              <a:buNone/>
            </a:pPr>
            <a:r>
              <a:rPr lang="en-US" dirty="0"/>
              <a:t>763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764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765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766    </a:t>
            </a:r>
            <a:r>
              <a:rPr lang="en-US" dirty="0" err="1"/>
              <a:t>tested_positive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767    </a:t>
            </a:r>
            <a:r>
              <a:rPr lang="en-US" dirty="0" err="1"/>
              <a:t>tested_negative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Name: class, Length: 768, </a:t>
            </a:r>
            <a:r>
              <a:rPr lang="en-US" dirty="0" err="1"/>
              <a:t>dtype</a:t>
            </a:r>
            <a:r>
              <a:rPr lang="en-US" dirty="0"/>
              <a:t>: category</a:t>
            </a:r>
          </a:p>
          <a:p>
            <a:pPr marL="0" indent="0">
              <a:buNone/>
            </a:pPr>
            <a:r>
              <a:rPr lang="en-US" dirty="0"/>
              <a:t>Categories (2, object): [</a:t>
            </a:r>
            <a:r>
              <a:rPr lang="en-US" dirty="0" err="1"/>
              <a:t>tested_negative</a:t>
            </a:r>
            <a:r>
              <a:rPr lang="en-US" dirty="0"/>
              <a:t>, </a:t>
            </a:r>
            <a:r>
              <a:rPr lang="en-US" dirty="0" err="1"/>
              <a:t>tested_positive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D4073-42E9-42C1-9717-F468ACAD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21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FFC8-9F87-42E9-939F-22E7827D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D33A-F2AE-4C5D-9653-5AA1D456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type of </a:t>
            </a:r>
            <a:r>
              <a:rPr lang="en-US" dirty="0" err="1"/>
              <a:t>dia.feature_names</a:t>
            </a:r>
            <a:r>
              <a:rPr lang="en-US" dirty="0"/>
              <a:t> is a list, type of  </a:t>
            </a:r>
            <a:r>
              <a:rPr lang="en-US" dirty="0" err="1"/>
              <a:t>dia.data</a:t>
            </a:r>
            <a:r>
              <a:rPr lang="en-US" dirty="0"/>
              <a:t> is a pandas </a:t>
            </a:r>
            <a:r>
              <a:rPr lang="en-US" dirty="0" err="1"/>
              <a:t>DataFrame</a:t>
            </a:r>
            <a:r>
              <a:rPr lang="en-US" dirty="0"/>
              <a:t>, and type of </a:t>
            </a:r>
            <a:r>
              <a:rPr lang="en-US" dirty="0" err="1"/>
              <a:t>dia.target</a:t>
            </a:r>
            <a:r>
              <a:rPr lang="en-US" dirty="0"/>
              <a:t> is pandas Series and</a:t>
            </a:r>
          </a:p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dia.feature_names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'list'&gt;</a:t>
            </a:r>
          </a:p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dia.data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dia.target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pandas.core.series.Series</a:t>
            </a:r>
            <a:r>
              <a:rPr lang="en-US" dirty="0"/>
              <a:t>'&gt;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CF2EE-216F-4406-9E09-7656D00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54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FC0-1EE0-9C8C-BBB6-B2776AF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for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C632-BC2A-E579-D5B5-B8ACAF4C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guide:  </a:t>
            </a:r>
            <a:r>
              <a:rPr lang="en-US" dirty="0">
                <a:hlinkClick r:id="rId2"/>
              </a:rPr>
              <a:t>https://scikit-learn.org/stable/user_guide.html</a:t>
            </a:r>
            <a:endParaRPr lang="en-US" dirty="0"/>
          </a:p>
          <a:p>
            <a:r>
              <a:rPr lang="en-US" dirty="0"/>
              <a:t> Application programming interface (API): </a:t>
            </a:r>
            <a:r>
              <a:rPr lang="en-US" dirty="0">
                <a:hlinkClick r:id="rId3"/>
              </a:rPr>
              <a:t>https://scikit-learn.org/stable/modules/classes.html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CB9F-A114-5EDA-CB21-A996E870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54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865-B89F-159A-0927-E53CAB9C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2AE0-5B6D-ABE2-7008-C7A3E1A3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sklearn.tree</a:t>
            </a:r>
            <a:r>
              <a:rPr lang="en-US" dirty="0"/>
              <a:t> module has decision tree learners (classifiers and regressors)</a:t>
            </a:r>
          </a:p>
          <a:p>
            <a:pPr lvl="1"/>
            <a:r>
              <a:rPr lang="en-US" dirty="0">
                <a:hlinkClick r:id="rId2"/>
              </a:rPr>
              <a:t>https://scikit-learn.org/stable/api/sklearn.tree.html</a:t>
            </a:r>
            <a:r>
              <a:rPr lang="en-US" dirty="0"/>
              <a:t> </a:t>
            </a:r>
          </a:p>
          <a:p>
            <a:r>
              <a:rPr lang="en-US" dirty="0"/>
              <a:t>Decision tree classifiers:</a:t>
            </a:r>
          </a:p>
          <a:p>
            <a:pPr lvl="1"/>
            <a:r>
              <a:rPr lang="en-US" dirty="0">
                <a:hlinkClick r:id="rId3"/>
              </a:rPr>
              <a:t>https://scikit-learn.org/stable/modules/generated/sklearn.tree.DecisionTreeClassifier.html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8BE15-E413-F35C-391B-99105368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4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F29F-913E-4593-8C35-7BC68349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4210-2511-484E-BBA6-70647AB5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create a decision tree object named </a:t>
            </a:r>
            <a:r>
              <a:rPr lang="en-US" dirty="0" err="1"/>
              <a:t>mytree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&gt;&gt;&gt; from </a:t>
            </a:r>
            <a:r>
              <a:rPr lang="en-US" sz="2400" dirty="0" err="1"/>
              <a:t>sklearn.tree</a:t>
            </a:r>
            <a:r>
              <a:rPr lang="en-US" sz="2400" dirty="0"/>
              <a:t> import </a:t>
            </a:r>
            <a:r>
              <a:rPr lang="en-US" sz="2400" dirty="0" err="1"/>
              <a:t>DecisionTreeClassifier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mytree</a:t>
            </a:r>
            <a:r>
              <a:rPr lang="en-US" sz="2400" dirty="0"/>
              <a:t> = </a:t>
            </a:r>
            <a:r>
              <a:rPr lang="en-US" sz="2400" dirty="0" err="1"/>
              <a:t>DecisionTreeClassifier</a:t>
            </a:r>
            <a:r>
              <a:rPr lang="en-US" sz="2400" dirty="0"/>
              <a:t>(criterion="entropy")</a:t>
            </a:r>
          </a:p>
          <a:p>
            <a:r>
              <a:rPr lang="en-US" sz="2800" dirty="0"/>
              <a:t>Use criterion="entropy” for a decision tree based on information gain, by default (without the parameter) it creates decision tree based on Gini index</a:t>
            </a:r>
          </a:p>
          <a:p>
            <a:r>
              <a:rPr lang="en-US" sz="2800" dirty="0" err="1"/>
              <a:t>mytree</a:t>
            </a:r>
            <a:r>
              <a:rPr lang="en-US" sz="2800" dirty="0"/>
              <a:t> is now an object of </a:t>
            </a:r>
            <a:r>
              <a:rPr lang="en-US" sz="2800" dirty="0" err="1"/>
              <a:t>DecisionTreeClassifier</a:t>
            </a:r>
            <a:r>
              <a:rPr lang="en-US" sz="2800" dirty="0"/>
              <a:t> class</a:t>
            </a:r>
          </a:p>
          <a:p>
            <a:pPr lvl="1"/>
            <a:r>
              <a:rPr lang="en-US" sz="2400" dirty="0"/>
              <a:t>Not trained yet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371A-A76C-45FB-BCC4-D48EF8C3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16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D5678-B3E8-50AE-6014-D9B2A8A54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DD25-7849-1722-B321-539DF12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0B4E-0347-298D-0C1A-A910698A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 has several parameters</a:t>
            </a:r>
          </a:p>
          <a:p>
            <a:r>
              <a:rPr lang="en-US" dirty="0"/>
              <a:t>Type the following and wait for a few seconds, it shows the options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tree.DecisionTreeClassifier</a:t>
            </a:r>
            <a:r>
              <a:rPr lang="en-US" dirty="0"/>
              <a:t>(</a:t>
            </a:r>
          </a:p>
          <a:p>
            <a:r>
              <a:rPr lang="en-US" dirty="0"/>
              <a:t>Alternatively, you can type the following and click on the “Squeezed text </a:t>
            </a:r>
            <a:r>
              <a:rPr lang="en-US"/>
              <a:t>(793 </a:t>
            </a:r>
            <a:r>
              <a:rPr lang="en-US" dirty="0"/>
              <a:t>lines)”</a:t>
            </a:r>
          </a:p>
          <a:p>
            <a:pPr marL="0" indent="0">
              <a:buNone/>
            </a:pPr>
            <a:r>
              <a:rPr lang="en-US" dirty="0"/>
              <a:t>&gt;&gt;&gt; help(</a:t>
            </a:r>
            <a:r>
              <a:rPr lang="en-US" dirty="0" err="1"/>
              <a:t>tree.DecisionTreeClassifier</a:t>
            </a:r>
            <a:r>
              <a:rPr lang="en-US" dirty="0"/>
              <a:t>)</a:t>
            </a:r>
          </a:p>
          <a:p>
            <a:r>
              <a:rPr lang="en-US" dirty="0" err="1"/>
              <a:t>min_samples_leaf</a:t>
            </a:r>
            <a:r>
              <a:rPr lang="en-US" dirty="0"/>
              <a:t> is the parameter that controls minimum number of examples required to be at a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440F-CAEF-CA3D-9E30-BE48F5D0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52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7A68-A0F9-4858-A0D1-A63C247E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38C8-62C3-4302-875F-E845B679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dirty="0"/>
              <a:t>Scikit learn or </a:t>
            </a:r>
            <a:r>
              <a:rPr lang="en-US" dirty="0" err="1"/>
              <a:t>sklearn</a:t>
            </a:r>
            <a:r>
              <a:rPr lang="en-US" dirty="0"/>
              <a:t> is a popular machine learning library: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  <a:p>
            <a:r>
              <a:rPr lang="en-US" dirty="0"/>
              <a:t>Includes several machine learning methods </a:t>
            </a:r>
          </a:p>
          <a:p>
            <a:r>
              <a:rPr lang="en-US" dirty="0"/>
              <a:t>Freely available and open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2C83-2468-466D-8D02-BE93DC4E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7A9-BBE2-4B6E-BC6F-D5722524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C74F-1071-4264-96A7-DDB8FE71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consistency in </a:t>
            </a:r>
            <a:r>
              <a:rPr lang="en-US" dirty="0" err="1"/>
              <a:t>sklearn</a:t>
            </a:r>
            <a:r>
              <a:rPr lang="en-US" dirty="0"/>
              <a:t> for using all the machine learning methods</a:t>
            </a:r>
          </a:p>
          <a:p>
            <a:r>
              <a:rPr lang="en-US" dirty="0"/>
              <a:t>All machine learning methods (i.e. their objects) are trained using the </a:t>
            </a:r>
            <a:r>
              <a:rPr lang="en-US" b="1" dirty="0">
                <a:solidFill>
                  <a:srgbClr val="FF8000"/>
                </a:solidFill>
              </a:rPr>
              <a:t>“fit” </a:t>
            </a:r>
            <a:r>
              <a:rPr lang="en-US" dirty="0"/>
              <a:t>method with features and targets as parameters</a:t>
            </a:r>
          </a:p>
          <a:p>
            <a:pPr lvl="1"/>
            <a:r>
              <a:rPr lang="en-US" dirty="0"/>
              <a:t>See it in documentation of Decision Tree Classifier</a:t>
            </a:r>
          </a:p>
          <a:p>
            <a:r>
              <a:rPr lang="en-US" sz="3200" dirty="0"/>
              <a:t>Fit the tree to the features and target:</a:t>
            </a:r>
          </a:p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mytree.fit</a:t>
            </a:r>
            <a:r>
              <a:rPr lang="en-US" sz="3200" dirty="0"/>
              <a:t>(</a:t>
            </a:r>
            <a:r>
              <a:rPr lang="en-US" sz="3200" dirty="0" err="1"/>
              <a:t>dia.data,dia.target</a:t>
            </a:r>
            <a:r>
              <a:rPr lang="en-US" sz="3200" dirty="0"/>
              <a:t>)  </a:t>
            </a:r>
          </a:p>
          <a:p>
            <a:r>
              <a:rPr lang="en-US" sz="3200" dirty="0"/>
              <a:t>Now </a:t>
            </a:r>
            <a:r>
              <a:rPr lang="en-US" sz="3200" dirty="0" err="1"/>
              <a:t>mytree</a:t>
            </a:r>
            <a:r>
              <a:rPr lang="en-US" sz="3200" dirty="0"/>
              <a:t> has been trained.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D8E7-3483-4D1E-894B-F8EBEB8D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5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BE8A-5D8E-4491-A8F2-5F11F48B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5A1C-6A7F-41C5-8BED-3EE46594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/>
              <a:t>The learned tree can be displayed in text:</a:t>
            </a:r>
          </a:p>
          <a:p>
            <a:pPr marL="0" indent="0">
              <a:buNone/>
            </a:pPr>
            <a:r>
              <a:rPr lang="en-US" sz="4800" dirty="0"/>
              <a:t>&gt;&gt;&gt; from </a:t>
            </a:r>
            <a:r>
              <a:rPr lang="en-US" sz="4800" dirty="0" err="1"/>
              <a:t>sklearn</a:t>
            </a:r>
            <a:r>
              <a:rPr lang="en-US" sz="4800" dirty="0"/>
              <a:t> import tree</a:t>
            </a:r>
          </a:p>
          <a:p>
            <a:pPr marL="0" indent="0">
              <a:buNone/>
            </a:pPr>
            <a:r>
              <a:rPr lang="en-US" sz="4800" dirty="0"/>
              <a:t>&gt;&gt;&gt; print(</a:t>
            </a:r>
            <a:r>
              <a:rPr lang="en-US" sz="4800" dirty="0" err="1"/>
              <a:t>tree.export_text</a:t>
            </a:r>
            <a:r>
              <a:rPr lang="en-US" sz="4800" dirty="0"/>
              <a:t>(</a:t>
            </a:r>
            <a:r>
              <a:rPr lang="en-US" sz="4800" dirty="0" err="1"/>
              <a:t>mytree</a:t>
            </a:r>
            <a:r>
              <a:rPr lang="en-US" sz="4800" dirty="0"/>
              <a:t>))</a:t>
            </a:r>
          </a:p>
          <a:p>
            <a:pPr marL="0" indent="0">
              <a:buNone/>
            </a:pPr>
            <a:r>
              <a:rPr lang="en-US" sz="4800" dirty="0"/>
              <a:t>|--- feature_1 &lt;= 127.50</a:t>
            </a:r>
          </a:p>
          <a:p>
            <a:pPr marL="0" indent="0">
              <a:buNone/>
            </a:pPr>
            <a:r>
              <a:rPr lang="en-US" sz="4800" dirty="0"/>
              <a:t>|   |--- feature_7 &lt;= 28.50</a:t>
            </a:r>
          </a:p>
          <a:p>
            <a:pPr marL="0" indent="0">
              <a:buNone/>
            </a:pPr>
            <a:r>
              <a:rPr lang="en-US" sz="4800" dirty="0"/>
              <a:t>|   |   |--- feature_5 &lt;= 30.95</a:t>
            </a:r>
          </a:p>
          <a:p>
            <a:pPr marL="0" indent="0">
              <a:buNone/>
            </a:pPr>
            <a:r>
              <a:rPr lang="en-US" sz="4800" dirty="0"/>
              <a:t>|   |   |   |--- feature_0 &lt;= 7.50</a:t>
            </a:r>
          </a:p>
          <a:p>
            <a:pPr marL="0" indent="0">
              <a:buNone/>
            </a:pPr>
            <a:r>
              <a:rPr lang="en-US" sz="4800" dirty="0"/>
              <a:t>|   |   |   |   |--- feature_6 &lt;= 0.67</a:t>
            </a:r>
          </a:p>
          <a:p>
            <a:pPr marL="0" indent="0">
              <a:buNone/>
            </a:pPr>
            <a:r>
              <a:rPr lang="en-US" sz="4800" dirty="0"/>
              <a:t>|   |   |   |   |   |--- class: </a:t>
            </a:r>
            <a:r>
              <a:rPr lang="en-US" sz="4800" dirty="0" err="1"/>
              <a:t>tested_negative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|   |   |   |   |--- feature_6 &gt;  0.67</a:t>
            </a:r>
          </a:p>
          <a:p>
            <a:pPr marL="0" indent="0">
              <a:buNone/>
            </a:pPr>
            <a:r>
              <a:rPr lang="en-US" sz="4800" dirty="0"/>
              <a:t>|   |   |   |   |   |--- feature_6 &lt;= 0.69</a:t>
            </a:r>
          </a:p>
          <a:p>
            <a:pPr marL="0" indent="0">
              <a:buNone/>
            </a:pPr>
            <a:r>
              <a:rPr lang="en-US" sz="4800" dirty="0"/>
              <a:t>|   |   |   |   |   |   |--- class: </a:t>
            </a:r>
            <a:r>
              <a:rPr lang="en-US" sz="4800" dirty="0" err="1"/>
              <a:t>tested_positive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|   |   |   |   |   |--- feature_6 &gt;  0.69</a:t>
            </a:r>
          </a:p>
          <a:p>
            <a:pPr marL="0" indent="0">
              <a:buNone/>
            </a:pPr>
            <a:r>
              <a:rPr lang="en-US" sz="4800" dirty="0"/>
              <a:t>|   |   |   |   |   |   |--- class: </a:t>
            </a:r>
            <a:r>
              <a:rPr lang="en-US" sz="4800" dirty="0" err="1"/>
              <a:t>tested_negative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|   |   |   |--- feature_0 &gt;  7.50</a:t>
            </a:r>
          </a:p>
          <a:p>
            <a:pPr marL="0" indent="0">
              <a:buNone/>
            </a:pPr>
            <a:r>
              <a:rPr lang="en-US" sz="4800" dirty="0"/>
              <a:t>|   |   |   |   |--- class: </a:t>
            </a:r>
            <a:r>
              <a:rPr lang="en-US" sz="4800" dirty="0" err="1"/>
              <a:t>tested_positive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|   |   |--- feature_5 &gt;  30.95</a:t>
            </a:r>
          </a:p>
          <a:p>
            <a:pPr marL="0" indent="0">
              <a:buNone/>
            </a:pPr>
            <a:r>
              <a:rPr lang="en-US" sz="4800" dirty="0"/>
              <a:t>…</a:t>
            </a:r>
          </a:p>
          <a:p>
            <a:pPr marL="0" indent="0">
              <a:buNone/>
            </a:pPr>
            <a:r>
              <a:rPr lang="en-US" sz="4800" dirty="0"/>
              <a:t>…</a:t>
            </a:r>
          </a:p>
          <a:p>
            <a:pPr marL="0" indent="0">
              <a:buNone/>
            </a:pPr>
            <a:r>
              <a:rPr lang="en-US" sz="4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E997-DB77-4CBE-9998-591F6004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79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477C-1F8C-48C9-AAC5-47C406B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F34F-CACD-4745-B032-DF9F18C5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all machine learning methods (i.e. their objects) make predictions using the </a:t>
            </a:r>
            <a:r>
              <a:rPr lang="en-US" b="1" dirty="0">
                <a:solidFill>
                  <a:srgbClr val="FF8000"/>
                </a:solidFill>
              </a:rPr>
              <a:t>“predict” </a:t>
            </a:r>
            <a:r>
              <a:rPr lang="en-US" dirty="0"/>
              <a:t>method with the features as parameter</a:t>
            </a:r>
          </a:p>
          <a:p>
            <a:pPr lvl="1"/>
            <a:r>
              <a:rPr lang="en-US" dirty="0"/>
              <a:t>Must have been trained (“fit”) before</a:t>
            </a:r>
          </a:p>
          <a:p>
            <a:pPr marL="0" indent="0">
              <a:buNone/>
            </a:pPr>
            <a:r>
              <a:rPr lang="en-US" dirty="0"/>
              <a:t>&gt;&gt;&gt; predictions = </a:t>
            </a:r>
            <a:r>
              <a:rPr lang="en-US" dirty="0" err="1"/>
              <a:t>mytree.predict</a:t>
            </a:r>
            <a:r>
              <a:rPr lang="en-US" dirty="0"/>
              <a:t>(</a:t>
            </a:r>
            <a:r>
              <a:rPr lang="en-US" dirty="0" err="1"/>
              <a:t>dia.data</a:t>
            </a:r>
            <a:r>
              <a:rPr lang="en-US" dirty="0"/>
              <a:t>)</a:t>
            </a:r>
          </a:p>
          <a:p>
            <a:r>
              <a:rPr lang="en-US" dirty="0"/>
              <a:t>Note: This was testing on the training data</a:t>
            </a:r>
          </a:p>
          <a:p>
            <a:pPr marL="0" indent="0">
              <a:buNone/>
            </a:pPr>
            <a:r>
              <a:rPr lang="en-US" dirty="0"/>
              <a:t>&gt;&gt;&gt; type(predictions)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dirty="0"/>
              <a:t>&gt;&gt;&gt; predictions</a:t>
            </a:r>
          </a:p>
          <a:p>
            <a:pPr marL="0" indent="0">
              <a:buNone/>
            </a:pPr>
            <a:r>
              <a:rPr lang="en-US" dirty="0"/>
              <a:t>array(['</a:t>
            </a:r>
            <a:r>
              <a:rPr lang="en-US" dirty="0" err="1"/>
              <a:t>tested_positive</a:t>
            </a:r>
            <a:r>
              <a:rPr lang="en-US" dirty="0"/>
              <a:t>', '</a:t>
            </a:r>
            <a:r>
              <a:rPr lang="en-US" dirty="0" err="1"/>
              <a:t>tested_negative</a:t>
            </a:r>
            <a:r>
              <a:rPr lang="en-US" dirty="0"/>
              <a:t>', '</a:t>
            </a:r>
            <a:r>
              <a:rPr lang="en-US" dirty="0" err="1"/>
              <a:t>tested_positive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tested_negative</a:t>
            </a:r>
            <a:r>
              <a:rPr lang="en-US" dirty="0"/>
              <a:t>', '</a:t>
            </a:r>
            <a:r>
              <a:rPr lang="en-US" dirty="0" err="1"/>
              <a:t>tested_positive</a:t>
            </a:r>
            <a:r>
              <a:rPr lang="en-US" dirty="0"/>
              <a:t>', '</a:t>
            </a:r>
            <a:r>
              <a:rPr lang="en-US" dirty="0" err="1"/>
              <a:t>tested_negative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0064-E2A0-4F5B-92F3-3583DC5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17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EA1-1309-47BF-95C3-BD638F1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91B2-46A1-4F4C-A441-5D9E0622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91440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many evaluation metrics in </a:t>
            </a:r>
            <a:r>
              <a:rPr lang="en-US" dirty="0" err="1"/>
              <a:t>sklearn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https://scikit-learn.org/stable/modules/model_evaluation.html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</a:t>
            </a:r>
            <a:r>
              <a:rPr lang="en-US" sz="2800" dirty="0"/>
              <a:t> import metrics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metrics.accuracy_score</a:t>
            </a:r>
            <a:r>
              <a:rPr lang="en-US" sz="2800" dirty="0"/>
              <a:t>(</a:t>
            </a:r>
            <a:r>
              <a:rPr lang="en-US" sz="2800" dirty="0" err="1"/>
              <a:t>dia.target</a:t>
            </a:r>
            <a:r>
              <a:rPr lang="en-US" sz="2800" dirty="0"/>
              <a:t>, predictions)</a:t>
            </a:r>
          </a:p>
          <a:p>
            <a:pPr marL="0" indent="0">
              <a:buNone/>
            </a:pPr>
            <a:r>
              <a:rPr lang="en-US" sz="2800" dirty="0"/>
              <a:t>1.0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For the following, you need to specify the class name for which to compute the metric</a:t>
            </a:r>
          </a:p>
          <a:p>
            <a:pPr marL="0" indent="0">
              <a:buNone/>
            </a:pPr>
            <a:r>
              <a:rPr lang="en-US" sz="2800" dirty="0"/>
              <a:t>&gt;&gt;&gt; metrics.f1_score(</a:t>
            </a:r>
            <a:r>
              <a:rPr lang="en-US" sz="2800" dirty="0" err="1"/>
              <a:t>dia.target</a:t>
            </a:r>
            <a:r>
              <a:rPr lang="en-US" sz="2800" dirty="0"/>
              <a:t>, predictions, </a:t>
            </a:r>
            <a:r>
              <a:rPr lang="en-US" sz="2800" dirty="0" err="1"/>
              <a:t>pos_label</a:t>
            </a:r>
            <a:r>
              <a:rPr lang="en-US" sz="2800" dirty="0"/>
              <a:t>="</a:t>
            </a:r>
            <a:r>
              <a:rPr lang="en-US" sz="2800" dirty="0" err="1"/>
              <a:t>tested_positive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1.0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metrics.precision_score</a:t>
            </a:r>
            <a:r>
              <a:rPr lang="en-US" sz="2800" dirty="0"/>
              <a:t>(</a:t>
            </a:r>
            <a:r>
              <a:rPr lang="en-US" sz="2800" dirty="0" err="1"/>
              <a:t>dia.target</a:t>
            </a:r>
            <a:r>
              <a:rPr lang="en-US" sz="2800" dirty="0"/>
              <a:t>, predictions, </a:t>
            </a:r>
            <a:r>
              <a:rPr lang="en-US" sz="2800" dirty="0" err="1"/>
              <a:t>pos_label</a:t>
            </a:r>
            <a:r>
              <a:rPr lang="en-US" sz="2800" dirty="0"/>
              <a:t>="</a:t>
            </a:r>
            <a:r>
              <a:rPr lang="en-US" sz="2800" dirty="0" err="1"/>
              <a:t>tested_positive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1.0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metrics.recall_score</a:t>
            </a:r>
            <a:r>
              <a:rPr lang="en-US" sz="2800" dirty="0"/>
              <a:t>(</a:t>
            </a:r>
            <a:r>
              <a:rPr lang="en-US" sz="2800" dirty="0" err="1"/>
              <a:t>dia.target</a:t>
            </a:r>
            <a:r>
              <a:rPr lang="en-US" sz="2800" dirty="0"/>
              <a:t>, predictions, </a:t>
            </a:r>
            <a:r>
              <a:rPr lang="en-US" sz="2800" dirty="0" err="1"/>
              <a:t>pos_label</a:t>
            </a:r>
            <a:r>
              <a:rPr lang="en-US" sz="2800" dirty="0"/>
              <a:t>="</a:t>
            </a:r>
            <a:r>
              <a:rPr lang="en-US" sz="2800" dirty="0" err="1"/>
              <a:t>tested_positive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1.0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CAD9F-41F2-49A4-9FEB-BCC3559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59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EA1-1309-47BF-95C3-BD638F1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91B2-46A1-4F4C-A441-5D9E0622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cannot use </a:t>
            </a:r>
            <a:r>
              <a:rPr lang="en-US" dirty="0" err="1"/>
              <a:t>roc_auc_score</a:t>
            </a:r>
            <a:r>
              <a:rPr lang="en-US" dirty="0"/>
              <a:t> unless the predictions were numerical (e.g. probabilities)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8000"/>
                </a:solidFill>
              </a:rPr>
              <a:t>“</a:t>
            </a:r>
            <a:r>
              <a:rPr lang="en-US" dirty="0" err="1">
                <a:solidFill>
                  <a:srgbClr val="FF8000"/>
                </a:solidFill>
              </a:rPr>
              <a:t>predict_proba</a:t>
            </a:r>
            <a:r>
              <a:rPr lang="en-US" dirty="0">
                <a:solidFill>
                  <a:srgbClr val="FF8000"/>
                </a:solidFill>
              </a:rPr>
              <a:t>” method</a:t>
            </a:r>
          </a:p>
          <a:p>
            <a:pPr marL="457200" lvl="1" indent="0">
              <a:buNone/>
            </a:pPr>
            <a:r>
              <a:rPr lang="en-US" dirty="0"/>
              <a:t>&gt;&gt;&gt; pp = </a:t>
            </a:r>
            <a:r>
              <a:rPr lang="en-US" dirty="0" err="1"/>
              <a:t>mytree.predict_proba</a:t>
            </a:r>
            <a:r>
              <a:rPr lang="en-US" dirty="0"/>
              <a:t>(</a:t>
            </a:r>
            <a:r>
              <a:rPr lang="en-US" dirty="0" err="1"/>
              <a:t>dia.data</a:t>
            </a:r>
            <a:r>
              <a:rPr lang="en-US" dirty="0"/>
              <a:t>)</a:t>
            </a:r>
          </a:p>
          <a:p>
            <a:r>
              <a:rPr lang="en-US" dirty="0"/>
              <a:t>It gives probability for each class, see the order of class names using </a:t>
            </a:r>
            <a:r>
              <a:rPr lang="en-US" dirty="0">
                <a:solidFill>
                  <a:srgbClr val="FF8000"/>
                </a:solidFill>
              </a:rPr>
              <a:t>classes_</a:t>
            </a:r>
          </a:p>
          <a:p>
            <a:r>
              <a:rPr lang="en-US" dirty="0"/>
              <a:t>&gt;&gt;&gt; </a:t>
            </a:r>
            <a:r>
              <a:rPr lang="en-US" dirty="0" err="1"/>
              <a:t>mytree.classes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array(['</a:t>
            </a:r>
            <a:r>
              <a:rPr lang="en-US" dirty="0" err="1"/>
              <a:t>tested_negative</a:t>
            </a:r>
            <a:r>
              <a:rPr lang="en-US" dirty="0"/>
              <a:t>', '</a:t>
            </a:r>
            <a:r>
              <a:rPr lang="en-US" dirty="0" err="1"/>
              <a:t>tested_positive</a:t>
            </a:r>
            <a:r>
              <a:rPr lang="en-US" dirty="0"/>
              <a:t>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metrics.roc_auc_score</a:t>
            </a:r>
            <a:r>
              <a:rPr lang="en-US" dirty="0"/>
              <a:t>(</a:t>
            </a:r>
            <a:r>
              <a:rPr lang="en-US" dirty="0" err="1"/>
              <a:t>dia.target</a:t>
            </a:r>
            <a:r>
              <a:rPr lang="en-US" dirty="0"/>
              <a:t>, pp[:,1])</a:t>
            </a:r>
          </a:p>
          <a:p>
            <a:pPr marL="457200" lvl="1" indent="0">
              <a:buNone/>
            </a:pPr>
            <a:r>
              <a:rPr lang="en-US" dirty="0"/>
              <a:t>1.0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CAD9F-41F2-49A4-9FEB-BCC3559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64D0D-FCB5-3715-53E9-DB79A47EC54D}"/>
              </a:ext>
            </a:extLst>
          </p:cNvPr>
          <p:cNvCxnSpPr/>
          <p:nvPr/>
        </p:nvCxnSpPr>
        <p:spPr>
          <a:xfrm>
            <a:off x="6324600" y="5334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8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F17-C2D9-4380-B5B8-09C7A69A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F2F4-E5F9-4AA1-888D-A613B9E9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previous slides we were testing on the training data</a:t>
            </a:r>
          </a:p>
          <a:p>
            <a:r>
              <a:rPr lang="en-US" dirty="0"/>
              <a:t>You could yourself separate training and test data or use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</a:t>
            </a:r>
          </a:p>
          <a:p>
            <a:pPr lvl="1"/>
            <a:r>
              <a:rPr lang="en-US" dirty="0">
                <a:hlinkClick r:id="rId2"/>
              </a:rPr>
              <a:t>https://scikit-learn.org/stable/modules/generated/sklearn.model_selection.train_test_split.html#sklearn.model_selection.train_test_split</a:t>
            </a:r>
            <a:r>
              <a:rPr lang="en-US" dirty="0"/>
              <a:t> </a:t>
            </a:r>
          </a:p>
          <a:p>
            <a:r>
              <a:rPr lang="en-US" dirty="0"/>
              <a:t>Or even better, you can do cross-validation</a:t>
            </a:r>
          </a:p>
          <a:p>
            <a:r>
              <a:rPr lang="en-US" dirty="0" err="1"/>
              <a:t>sklearn</a:t>
            </a:r>
            <a:r>
              <a:rPr lang="en-US" dirty="0"/>
              <a:t> has multiple cross-validation functions ()</a:t>
            </a:r>
          </a:p>
          <a:p>
            <a:pPr lvl="1"/>
            <a:r>
              <a:rPr lang="en-US" dirty="0">
                <a:hlinkClick r:id="rId3"/>
              </a:rPr>
              <a:t>https://scikit-learn.org/stable/api/sklearn.model_selection.html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See under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068D9-278C-4C2D-B7D6-0CB79440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B5B96-6358-27EC-301A-D7BD6F5F3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BDF-B934-7080-93A9-86A1F46E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49FC-9839-CA6F-04C2-4AF6BA01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plot ROC curve, so we want prediction probabilities, hence we will use </a:t>
            </a:r>
            <a:r>
              <a:rPr lang="en-US" dirty="0" err="1"/>
              <a:t>cross_val_predict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dtc</a:t>
            </a:r>
            <a:r>
              <a:rPr lang="en-US" dirty="0"/>
              <a:t> = </a:t>
            </a:r>
            <a:r>
              <a:rPr lang="en-US" dirty="0" err="1"/>
              <a:t>DecisionTreeClassifier</a:t>
            </a:r>
            <a:r>
              <a:rPr lang="en-US" dirty="0"/>
              <a:t>(criterion=</a:t>
            </a:r>
            <a:r>
              <a:rPr lang="en-US" sz="3200" dirty="0"/>
              <a:t>"</a:t>
            </a:r>
            <a:r>
              <a:rPr lang="en-US" dirty="0"/>
              <a:t>entropy</a:t>
            </a:r>
            <a:r>
              <a:rPr lang="en-US" sz="3200" dirty="0"/>
              <a:t>"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=3)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y_scores</a:t>
            </a:r>
            <a:r>
              <a:rPr lang="en-US" dirty="0"/>
              <a:t> = </a:t>
            </a:r>
            <a:r>
              <a:rPr lang="en-US" dirty="0" err="1"/>
              <a:t>model_selection.cross_val_predict</a:t>
            </a:r>
            <a:r>
              <a:rPr lang="en-US" dirty="0"/>
              <a:t>(</a:t>
            </a:r>
            <a:r>
              <a:rPr lang="en-US" dirty="0" err="1"/>
              <a:t>dtc</a:t>
            </a:r>
            <a:r>
              <a:rPr lang="en-US" dirty="0"/>
              <a:t>, </a:t>
            </a:r>
            <a:r>
              <a:rPr lang="en-US" dirty="0" err="1"/>
              <a:t>dia.data</a:t>
            </a:r>
            <a:r>
              <a:rPr lang="en-US" dirty="0"/>
              <a:t>, </a:t>
            </a:r>
            <a:r>
              <a:rPr lang="en-US" dirty="0" err="1"/>
              <a:t>dia.target</a:t>
            </a:r>
            <a:r>
              <a:rPr lang="en-US" dirty="0"/>
              <a:t>, method="</a:t>
            </a:r>
            <a:r>
              <a:rPr lang="en-US" dirty="0" err="1"/>
              <a:t>predict_proba</a:t>
            </a:r>
            <a:r>
              <a:rPr lang="en-US" dirty="0"/>
              <a:t>", cv=10)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24AC-0048-07AF-8963-96C3625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4F080F-326D-05E2-F67C-D2A098C33118}"/>
              </a:ext>
            </a:extLst>
          </p:cNvPr>
          <p:cNvCxnSpPr/>
          <p:nvPr/>
        </p:nvCxnSpPr>
        <p:spPr>
          <a:xfrm flipH="1">
            <a:off x="6787681" y="49335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0FE861-5DD3-3D67-9E25-81F4A91C214E}"/>
              </a:ext>
            </a:extLst>
          </p:cNvPr>
          <p:cNvSpPr txBox="1"/>
          <p:nvPr/>
        </p:nvSpPr>
        <p:spPr>
          <a:xfrm>
            <a:off x="6787681" y="4357094"/>
            <a:ext cx="139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ML method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4EFD3-2E7F-4037-F03C-1BD34DD1A803}"/>
              </a:ext>
            </a:extLst>
          </p:cNvPr>
          <p:cNvCxnSpPr/>
          <p:nvPr/>
        </p:nvCxnSpPr>
        <p:spPr>
          <a:xfrm flipV="1">
            <a:off x="5181600" y="6063687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080A8-C7A2-879E-00DF-AAD558B747C8}"/>
              </a:ext>
            </a:extLst>
          </p:cNvPr>
          <p:cNvSpPr txBox="1"/>
          <p:nvPr/>
        </p:nvSpPr>
        <p:spPr>
          <a:xfrm>
            <a:off x="4343400" y="6354246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We want prediction probabilities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A6F5E-67D5-E6F4-F921-B39EE0FF0D89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6088324"/>
            <a:ext cx="245859" cy="1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264ED-CF08-BF62-4A5C-57327B7C0FF0}"/>
              </a:ext>
            </a:extLst>
          </p:cNvPr>
          <p:cNvSpPr txBox="1"/>
          <p:nvPr/>
        </p:nvSpPr>
        <p:spPr>
          <a:xfrm>
            <a:off x="7086600" y="612092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Number of folds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80DDF2-8191-A8FB-9272-FEB75383A373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4604059"/>
            <a:ext cx="381000" cy="1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DD093-0847-2050-5A73-1ECBFB4F1155}"/>
              </a:ext>
            </a:extLst>
          </p:cNvPr>
          <p:cNvSpPr txBox="1"/>
          <p:nvPr/>
        </p:nvSpPr>
        <p:spPr>
          <a:xfrm>
            <a:off x="4272933" y="4574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81054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84F-19AF-841E-9679-17D1DDF5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1B3C-BBD9-AA19-9BAE-866140D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returned object stores probabilities of both the classes for each example (across all the folds)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y_scores.shape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(768, 2)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y_scores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array([[0.        , 1.        ],</a:t>
            </a:r>
          </a:p>
          <a:p>
            <a:pPr marL="0" indent="0">
              <a:buNone/>
            </a:pPr>
            <a:r>
              <a:rPr lang="en-US" dirty="0"/>
              <a:t>       [1.        , 0.        ],</a:t>
            </a:r>
          </a:p>
          <a:p>
            <a:pPr marL="0" indent="0">
              <a:buNone/>
            </a:pPr>
            <a:r>
              <a:rPr lang="en-US" dirty="0"/>
              <a:t>       [0.        , 1.        ],</a:t>
            </a:r>
          </a:p>
          <a:p>
            <a:pPr marL="0" indent="0">
              <a:buNone/>
            </a:pPr>
            <a:r>
              <a:rPr lang="en-US" dirty="0"/>
              <a:t>       ...,</a:t>
            </a:r>
          </a:p>
          <a:p>
            <a:pPr marL="0" indent="0">
              <a:buNone/>
            </a:pPr>
            <a:r>
              <a:rPr lang="en-US" dirty="0"/>
              <a:t>       [1.        , 0.        ],</a:t>
            </a:r>
          </a:p>
          <a:p>
            <a:pPr marL="0" indent="0">
              <a:buNone/>
            </a:pPr>
            <a:r>
              <a:rPr lang="en-US" dirty="0"/>
              <a:t>       [0.66666667, 0.33333333],</a:t>
            </a:r>
          </a:p>
          <a:p>
            <a:pPr marL="0" indent="0">
              <a:buNone/>
            </a:pPr>
            <a:r>
              <a:rPr lang="en-US" dirty="0"/>
              <a:t>       [1.        , 0.        ]])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16B9-31C5-39BE-3053-2824C376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32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598-5317-BDA7-2551-13E6CED4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D61F-B4A0-03A7-E25E-67B96B72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roc_auc_score</a:t>
            </a:r>
            <a:r>
              <a:rPr lang="en-US" dirty="0"/>
              <a:t>(</a:t>
            </a:r>
            <a:r>
              <a:rPr lang="en-US" dirty="0" err="1"/>
              <a:t>dia.target</a:t>
            </a:r>
            <a:r>
              <a:rPr lang="en-US" dirty="0"/>
              <a:t>, </a:t>
            </a:r>
            <a:r>
              <a:rPr lang="en-US" dirty="0" err="1"/>
              <a:t>y_scores</a:t>
            </a:r>
            <a:r>
              <a:rPr lang="en-US" dirty="0"/>
              <a:t>[:,1])</a:t>
            </a:r>
          </a:p>
          <a:p>
            <a:pPr marL="0" indent="0">
              <a:buNone/>
            </a:pPr>
            <a:r>
              <a:rPr lang="en-US"/>
              <a:t>0.7489813432835821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D780-290F-387A-4E7E-2125EAEF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30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4F1-5961-440B-5A36-68AAA55C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7570-F99E-5E4A-BFF5-A0239E76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&gt;&gt;&gt; from </a:t>
            </a:r>
            <a:r>
              <a:rPr lang="en-US" sz="3800" dirty="0" err="1"/>
              <a:t>sklearn.metrics</a:t>
            </a:r>
            <a:r>
              <a:rPr lang="en-US" sz="3800" dirty="0"/>
              <a:t> import </a:t>
            </a:r>
            <a:r>
              <a:rPr lang="en-US" sz="3800" dirty="0" err="1"/>
              <a:t>roc_curve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&gt;&gt;&gt; </a:t>
            </a:r>
            <a:r>
              <a:rPr lang="en-US" sz="3800" dirty="0" err="1"/>
              <a:t>fpr</a:t>
            </a:r>
            <a:r>
              <a:rPr lang="en-US" sz="3800" dirty="0"/>
              <a:t>, </a:t>
            </a:r>
            <a:r>
              <a:rPr lang="en-US" sz="3800" dirty="0" err="1"/>
              <a:t>tpr</a:t>
            </a:r>
            <a:r>
              <a:rPr lang="en-US" sz="3800" dirty="0"/>
              <a:t>, </a:t>
            </a:r>
            <a:r>
              <a:rPr lang="en-US" sz="3800" dirty="0" err="1"/>
              <a:t>th</a:t>
            </a:r>
            <a:r>
              <a:rPr lang="en-US" sz="3800" dirty="0"/>
              <a:t> = </a:t>
            </a:r>
            <a:r>
              <a:rPr lang="en-US" sz="3800" dirty="0" err="1"/>
              <a:t>roc_curve</a:t>
            </a:r>
            <a:r>
              <a:rPr lang="en-US" sz="3800" dirty="0"/>
              <a:t>(</a:t>
            </a:r>
            <a:r>
              <a:rPr lang="en-US" sz="3800" dirty="0" err="1"/>
              <a:t>dia.target</a:t>
            </a:r>
            <a:r>
              <a:rPr lang="en-US" sz="3800" dirty="0"/>
              <a:t>, </a:t>
            </a:r>
            <a:r>
              <a:rPr lang="en-US" sz="3800" dirty="0" err="1"/>
              <a:t>y_scores</a:t>
            </a:r>
            <a:r>
              <a:rPr lang="en-US" sz="3800" dirty="0"/>
              <a:t>[:,1],</a:t>
            </a:r>
            <a:r>
              <a:rPr lang="en-US" sz="3800" dirty="0" err="1"/>
              <a:t>pos_label</a:t>
            </a:r>
            <a:r>
              <a:rPr lang="en-US" sz="3800" dirty="0"/>
              <a:t>="</a:t>
            </a:r>
            <a:r>
              <a:rPr lang="en-US" sz="3800" dirty="0" err="1"/>
              <a:t>tested_positive</a:t>
            </a:r>
            <a:r>
              <a:rPr lang="en-US" sz="3800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array([0.   , 0.166, 0.174, 0.184, 0.216, 0.232, 0.238, 0.258, 0.296,</a:t>
            </a:r>
          </a:p>
          <a:p>
            <a:pPr marL="0" indent="0">
              <a:buNone/>
            </a:pPr>
            <a:r>
              <a:rPr lang="en-US" dirty="0"/>
              <a:t>       0.318, 0.326, 1.   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array([0.        , 0.46641791, 0.47014925, 0.48507463, 0.52985075,</a:t>
            </a:r>
          </a:p>
          <a:p>
            <a:pPr marL="0" indent="0">
              <a:buNone/>
            </a:pPr>
            <a:r>
              <a:rPr lang="en-US" dirty="0"/>
              <a:t>       0.56343284, 0.56716418, 0.5858209 , 0.63432836, 0.66044776,</a:t>
            </a:r>
          </a:p>
          <a:p>
            <a:pPr marL="0" indent="0">
              <a:buNone/>
            </a:pPr>
            <a:r>
              <a:rPr lang="en-US" dirty="0"/>
              <a:t>       0.68283582, 1.        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DE78-E7F1-2BE9-8BA3-CAF68731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08A91-5161-D228-C511-562615F9BF6C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438400"/>
            <a:ext cx="990600" cy="8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2B2990-6954-378F-0B92-ED5C16E2AA67}"/>
              </a:ext>
            </a:extLst>
          </p:cNvPr>
          <p:cNvSpPr txBox="1"/>
          <p:nvPr/>
        </p:nvSpPr>
        <p:spPr>
          <a:xfrm>
            <a:off x="4953000" y="3244334"/>
            <a:ext cx="313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Need to tell </a:t>
            </a:r>
            <a:r>
              <a:rPr lang="en-US" dirty="0" err="1">
                <a:solidFill>
                  <a:srgbClr val="0070C0"/>
                </a:solidFill>
              </a:rPr>
              <a:t>w.r.t.</a:t>
            </a:r>
            <a:r>
              <a:rPr lang="en-US" dirty="0">
                <a:solidFill>
                  <a:srgbClr val="0070C0"/>
                </a:solidFill>
              </a:rPr>
              <a:t> which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36BF1F-5EB7-110F-B7C1-A8BC97E3A8C2}"/>
              </a:ext>
            </a:extLst>
          </p:cNvPr>
          <p:cNvCxnSpPr/>
          <p:nvPr/>
        </p:nvCxnSpPr>
        <p:spPr>
          <a:xfrm flipV="1">
            <a:off x="1905000" y="2362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ECF21B-9621-933D-0CF2-783158AB7237}"/>
              </a:ext>
            </a:extLst>
          </p:cNvPr>
          <p:cNvSpPr txBox="1"/>
          <p:nvPr/>
        </p:nvSpPr>
        <p:spPr>
          <a:xfrm>
            <a:off x="838200" y="265807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Column of probabilities for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the positive class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(order as shown in </a:t>
            </a:r>
            <a:r>
              <a:rPr lang="en-US" dirty="0" err="1">
                <a:solidFill>
                  <a:srgbClr val="0070C0"/>
                </a:solidFill>
              </a:rPr>
              <a:t>dia.target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BDBC-B2CC-4A02-811D-2F19F9A4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13F-D795-4EB4-BB7F-7AFFA07D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 not know the Python programming language then you should familiarize yourself with it</a:t>
            </a:r>
          </a:p>
          <a:p>
            <a:r>
              <a:rPr lang="en-US" dirty="0"/>
              <a:t>It is easy to learn and very straightforward</a:t>
            </a:r>
          </a:p>
          <a:p>
            <a:r>
              <a:rPr lang="en-US" dirty="0"/>
              <a:t>Following is the official resource:</a:t>
            </a:r>
          </a:p>
          <a:p>
            <a:pPr lvl="1"/>
            <a:r>
              <a:rPr lang="en-US" dirty="0">
                <a:hlinkClick r:id="rId2"/>
              </a:rPr>
              <a:t>https://docs.python.org/3/tutorial/index.html</a:t>
            </a:r>
            <a:endParaRPr lang="en-US" dirty="0"/>
          </a:p>
          <a:p>
            <a:r>
              <a:rPr lang="en-US" dirty="0"/>
              <a:t>Another good resource to learn Python:</a:t>
            </a:r>
          </a:p>
          <a:p>
            <a:pPr lvl="1"/>
            <a:r>
              <a:rPr lang="en-US" dirty="0">
                <a:hlinkClick r:id="rId3"/>
              </a:rPr>
              <a:t>https://www.w3schools.com/python/default.asp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98-36E8-4D79-873E-880E8E5C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76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6132-787C-D738-9CA5-1F46886A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9D69-D282-6832-142D-0504C1F4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("1 - Specificity")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("Sensitivity")</a:t>
            </a:r>
          </a:p>
          <a:p>
            <a:pPr marL="0" indent="0">
              <a:buNone/>
            </a:pPr>
            <a:r>
              <a:rPr lang="en-US" dirty="0" err="1"/>
              <a:t>plt.xlim</a:t>
            </a:r>
            <a:r>
              <a:rPr lang="en-US" dirty="0"/>
              <a:t>(0,1)</a:t>
            </a:r>
          </a:p>
          <a:p>
            <a:pPr marL="0" indent="0">
              <a:buNone/>
            </a:pPr>
            <a:r>
              <a:rPr lang="en-US" dirty="0" err="1"/>
              <a:t>plt.ylim</a:t>
            </a:r>
            <a:r>
              <a:rPr lang="en-US" dirty="0"/>
              <a:t>(0,1)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fpr,tpr,label</a:t>
            </a:r>
            <a:r>
              <a:rPr lang="en-US" dirty="0"/>
              <a:t>="Decision Tree")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BCD72-6C4B-C226-4732-2E8D40D0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23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3AF95-8314-0B21-6BBD-DE21BEEA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4346-0F5E-8573-8289-51F1CCB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ROC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D4B82-8206-4050-0765-E4962B72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D8B9E-2FD5-B5FC-242D-3A1BE61A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78643"/>
            <a:ext cx="611590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0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8D5-2DAF-98FD-EDB6-2C464025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D67E-13A3-C038-CD68-8B1E62B2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The default value for </a:t>
            </a:r>
            <a:r>
              <a:rPr lang="en-US" sz="2800" dirty="0" err="1"/>
              <a:t>min_samples_leaf</a:t>
            </a:r>
            <a:r>
              <a:rPr lang="en-US" sz="2800" dirty="0"/>
              <a:t> is 1 which makes the model prone for overfitting</a:t>
            </a:r>
          </a:p>
          <a:p>
            <a:pPr lvl="1"/>
            <a:r>
              <a:rPr lang="en-US" sz="2400" dirty="0"/>
              <a:t>Recall definition of overfitting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higher value of that parameter is likely to achieve better performance on test data (even though worse on training data) </a:t>
            </a:r>
          </a:p>
          <a:p>
            <a:r>
              <a:rPr lang="en-US" sz="2800" dirty="0"/>
              <a:t>A very high value of the parameter will lead to underfitting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88CC-08A8-D828-FEDE-FA231D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74F1B365-623C-64F1-28A8-D62026C5E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41625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0908A36-A1E6-5704-CC4B-1E21CDF2F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7" y="452437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B50301F-B349-0BC2-817C-F7382F1F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2" y="4476750"/>
            <a:ext cx="35702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hypothesis complexity (tree size)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71ECCC0-4B14-F818-0129-8507710A66B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12875" y="3502025"/>
            <a:ext cx="1082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accuracy</a:t>
            </a: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F809442A-92DD-24FE-01C6-C8E8C9D9282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19400"/>
            <a:ext cx="5351462" cy="1277938"/>
            <a:chOff x="1697" y="2966"/>
            <a:chExt cx="3371" cy="805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51FA343-11D5-61D7-446B-5B259B5AF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3122"/>
              <a:ext cx="2258" cy="649"/>
            </a:xfrm>
            <a:custGeom>
              <a:avLst/>
              <a:gdLst>
                <a:gd name="T0" fmla="*/ 0 w 2258"/>
                <a:gd name="T1" fmla="*/ 649 h 649"/>
                <a:gd name="T2" fmla="*/ 292 w 2258"/>
                <a:gd name="T3" fmla="*/ 403 h 649"/>
                <a:gd name="T4" fmla="*/ 569 w 2258"/>
                <a:gd name="T5" fmla="*/ 226 h 649"/>
                <a:gd name="T6" fmla="*/ 876 w 2258"/>
                <a:gd name="T7" fmla="*/ 73 h 649"/>
                <a:gd name="T8" fmla="*/ 1244 w 2258"/>
                <a:gd name="T9" fmla="*/ 11 h 649"/>
                <a:gd name="T10" fmla="*/ 1820 w 2258"/>
                <a:gd name="T11" fmla="*/ 4 h 649"/>
                <a:gd name="T12" fmla="*/ 2258 w 2258"/>
                <a:gd name="T13" fmla="*/ 4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8"/>
                <a:gd name="T22" fmla="*/ 0 h 649"/>
                <a:gd name="T23" fmla="*/ 2258 w 2258"/>
                <a:gd name="T24" fmla="*/ 649 h 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8" h="649">
                  <a:moveTo>
                    <a:pt x="0" y="649"/>
                  </a:moveTo>
                  <a:cubicBezTo>
                    <a:pt x="98" y="561"/>
                    <a:pt x="197" y="473"/>
                    <a:pt x="292" y="403"/>
                  </a:cubicBezTo>
                  <a:cubicBezTo>
                    <a:pt x="387" y="333"/>
                    <a:pt x="472" y="281"/>
                    <a:pt x="569" y="226"/>
                  </a:cubicBezTo>
                  <a:cubicBezTo>
                    <a:pt x="666" y="171"/>
                    <a:pt x="763" y="109"/>
                    <a:pt x="876" y="73"/>
                  </a:cubicBezTo>
                  <a:cubicBezTo>
                    <a:pt x="989" y="37"/>
                    <a:pt x="1087" y="22"/>
                    <a:pt x="1244" y="11"/>
                  </a:cubicBezTo>
                  <a:cubicBezTo>
                    <a:pt x="1401" y="0"/>
                    <a:pt x="1651" y="5"/>
                    <a:pt x="1820" y="4"/>
                  </a:cubicBezTo>
                  <a:cubicBezTo>
                    <a:pt x="1989" y="3"/>
                    <a:pt x="2123" y="3"/>
                    <a:pt x="2258" y="4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7322A70-F96C-45C3-6DEA-B77010DA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2966"/>
              <a:ext cx="1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on training data</a:t>
              </a: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234B4B5B-0B5F-9301-4AE1-0034A9E9960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225800"/>
            <a:ext cx="4908550" cy="871538"/>
            <a:chOff x="1697" y="3222"/>
            <a:chExt cx="3092" cy="549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695DA07-7BB7-C24F-5019-21C9F9D2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3222"/>
              <a:ext cx="2258" cy="549"/>
            </a:xfrm>
            <a:custGeom>
              <a:avLst/>
              <a:gdLst>
                <a:gd name="T0" fmla="*/ 0 w 2258"/>
                <a:gd name="T1" fmla="*/ 549 h 549"/>
                <a:gd name="T2" fmla="*/ 377 w 2258"/>
                <a:gd name="T3" fmla="*/ 234 h 549"/>
                <a:gd name="T4" fmla="*/ 699 w 2258"/>
                <a:gd name="T5" fmla="*/ 50 h 549"/>
                <a:gd name="T6" fmla="*/ 899 w 2258"/>
                <a:gd name="T7" fmla="*/ 4 h 549"/>
                <a:gd name="T8" fmla="*/ 1122 w 2258"/>
                <a:gd name="T9" fmla="*/ 27 h 549"/>
                <a:gd name="T10" fmla="*/ 1260 w 2258"/>
                <a:gd name="T11" fmla="*/ 73 h 549"/>
                <a:gd name="T12" fmla="*/ 1644 w 2258"/>
                <a:gd name="T13" fmla="*/ 157 h 549"/>
                <a:gd name="T14" fmla="*/ 2258 w 2258"/>
                <a:gd name="T15" fmla="*/ 180 h 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58"/>
                <a:gd name="T25" fmla="*/ 0 h 549"/>
                <a:gd name="T26" fmla="*/ 2258 w 2258"/>
                <a:gd name="T27" fmla="*/ 549 h 5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58" h="549">
                  <a:moveTo>
                    <a:pt x="0" y="549"/>
                  </a:moveTo>
                  <a:cubicBezTo>
                    <a:pt x="130" y="433"/>
                    <a:pt x="261" y="317"/>
                    <a:pt x="377" y="234"/>
                  </a:cubicBezTo>
                  <a:cubicBezTo>
                    <a:pt x="493" y="151"/>
                    <a:pt x="612" y="88"/>
                    <a:pt x="699" y="50"/>
                  </a:cubicBezTo>
                  <a:cubicBezTo>
                    <a:pt x="786" y="12"/>
                    <a:pt x="829" y="8"/>
                    <a:pt x="899" y="4"/>
                  </a:cubicBezTo>
                  <a:cubicBezTo>
                    <a:pt x="969" y="0"/>
                    <a:pt x="1062" y="16"/>
                    <a:pt x="1122" y="27"/>
                  </a:cubicBezTo>
                  <a:cubicBezTo>
                    <a:pt x="1182" y="38"/>
                    <a:pt x="1173" y="51"/>
                    <a:pt x="1260" y="73"/>
                  </a:cubicBezTo>
                  <a:cubicBezTo>
                    <a:pt x="1347" y="95"/>
                    <a:pt x="1478" y="139"/>
                    <a:pt x="1644" y="157"/>
                  </a:cubicBezTo>
                  <a:cubicBezTo>
                    <a:pt x="1810" y="175"/>
                    <a:pt x="2034" y="177"/>
                    <a:pt x="2258" y="18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2DDD5E7-21E7-7637-00E7-6AEAA11AA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3285"/>
              <a:ext cx="8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on test data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4F628E-942A-219D-560D-BC3340F71670}"/>
              </a:ext>
            </a:extLst>
          </p:cNvPr>
          <p:cNvCxnSpPr/>
          <p:nvPr/>
        </p:nvCxnSpPr>
        <p:spPr>
          <a:xfrm>
            <a:off x="3630612" y="291147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F00D4-086A-AFF1-B375-DDF70579248E}"/>
              </a:ext>
            </a:extLst>
          </p:cNvPr>
          <p:cNvCxnSpPr/>
          <p:nvPr/>
        </p:nvCxnSpPr>
        <p:spPr>
          <a:xfrm>
            <a:off x="4621212" y="291147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4CC20800-4288-BCC2-0AA2-E9991566A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2" y="37496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4A8CC370-A978-6795-6717-EF4F37C5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2" y="3749675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h’</a:t>
            </a:r>
          </a:p>
        </p:txBody>
      </p:sp>
    </p:spTree>
    <p:extLst>
      <p:ext uri="{BB962C8B-B14F-4D97-AF65-F5344CB8AC3E}">
        <p14:creationId xmlns:p14="http://schemas.microsoft.com/office/powerpoint/2010/main" val="12409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0D59-3B18-4484-9A40-CA523E5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NumPy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C200-5F9B-4482-BA92-C03662EC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basic Python, it will be a good idea to also familiarize yourself with Python’s NumPy library because </a:t>
            </a:r>
            <a:r>
              <a:rPr lang="en-US" dirty="0" err="1"/>
              <a:t>sklearn</a:t>
            </a:r>
            <a:r>
              <a:rPr lang="en-US" dirty="0"/>
              <a:t> uses it extensively for data</a:t>
            </a:r>
          </a:p>
          <a:p>
            <a:r>
              <a:rPr lang="en-US" dirty="0"/>
              <a:t>This is a good resource: </a:t>
            </a:r>
            <a:r>
              <a:rPr lang="en-US" sz="2400" dirty="0">
                <a:hlinkClick r:id="rId2"/>
              </a:rPr>
              <a:t>https://www.w3schools.com/python/numpy_intro.asp</a:t>
            </a:r>
            <a:endParaRPr lang="en-US" sz="2400" dirty="0"/>
          </a:p>
          <a:p>
            <a:pPr lvl="1"/>
            <a:r>
              <a:rPr lang="en-US" dirty="0"/>
              <a:t>For this course, familiarity with the multi-dimensional array data structure will suffice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529B-AD7F-4C83-80F6-32E9B66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6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0D59-3B18-4484-9A40-CA523E5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C200-5F9B-4482-BA92-C03662EC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NumPy, </a:t>
            </a:r>
            <a:r>
              <a:rPr lang="en-US" dirty="0" err="1"/>
              <a:t>sklearn</a:t>
            </a:r>
            <a:r>
              <a:rPr lang="en-US" dirty="0"/>
              <a:t> also uses Python’s Pandas library to work with data</a:t>
            </a:r>
          </a:p>
          <a:p>
            <a:r>
              <a:rPr lang="en-US" dirty="0"/>
              <a:t>This is a good resource: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https://www.w3schools.com/python/pandas/default.asp</a:t>
            </a:r>
            <a:endParaRPr lang="en-US" dirty="0"/>
          </a:p>
          <a:p>
            <a:r>
              <a:rPr lang="en-US" dirty="0"/>
              <a:t>For this course, basic familiarity with Series and </a:t>
            </a:r>
            <a:r>
              <a:rPr lang="en-US" dirty="0" err="1"/>
              <a:t>DataFrames</a:t>
            </a:r>
            <a:r>
              <a:rPr lang="en-US" dirty="0"/>
              <a:t> will suffice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529B-AD7F-4C83-80F6-32E9B66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46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374F-4F2D-F327-FE92-78FB8FAA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Matplotlib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89B0-AD5F-9C09-2DF5-943BA5F2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plotting graphs</a:t>
            </a:r>
          </a:p>
          <a:p>
            <a:r>
              <a:rPr lang="en-US" dirty="0"/>
              <a:t>A good resource: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https://www.w3schools.com/python/matplotlib_intro.asp</a:t>
            </a:r>
            <a:r>
              <a:rPr lang="en-US" dirty="0"/>
              <a:t> </a:t>
            </a:r>
          </a:p>
          <a:p>
            <a:r>
              <a:rPr lang="en-US" dirty="0"/>
              <a:t>For this course, knowing how to plot on x-y axes graphs will suffice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B25E-79EB-E15E-8AFF-E09944A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0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CB0B-E734-4AAE-860F-B84B3D7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F844-B40A-4984-9BB2-91F500E3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Please install Python on your computer: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Play with it from the IDLE prompt (see IDLE.pptx slides)</a:t>
            </a:r>
          </a:p>
          <a:p>
            <a:r>
              <a:rPr lang="en-US" dirty="0"/>
              <a:t>Next install </a:t>
            </a:r>
            <a:r>
              <a:rPr lang="en-US" dirty="0" err="1"/>
              <a:t>sklearn</a:t>
            </a:r>
            <a:r>
              <a:rPr lang="en-US" dirty="0"/>
              <a:t> library as follows:</a:t>
            </a:r>
          </a:p>
          <a:p>
            <a:pPr lvl="1"/>
            <a:r>
              <a:rPr lang="en-US" dirty="0"/>
              <a:t>From the command prompt of the computer (e.g. “Windows </a:t>
            </a:r>
            <a:r>
              <a:rPr lang="en-US" dirty="0" err="1"/>
              <a:t>Powershell</a:t>
            </a:r>
            <a:r>
              <a:rPr lang="en-US" dirty="0"/>
              <a:t>” after right-click from Start button and choose “Terminal”; not from Python’s prompt) you need to do: </a:t>
            </a:r>
          </a:p>
          <a:p>
            <a:pPr marL="0" indent="0">
              <a:buNone/>
            </a:pPr>
            <a:r>
              <a:rPr lang="en-US" dirty="0"/>
              <a:t>	pip install –U scikit-learn 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https://scikit-learn.org/stable/install.html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6C8A-92F2-41B0-9123-DBA1CBA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5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EE61-E63D-4E6F-BF8F-A909533A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scikit-learn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4348F-CEFC-46A7-A429-92B2353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4F28-BFD4-45CE-AFFF-0E7B0EF2A3C6}"/>
              </a:ext>
            </a:extLst>
          </p:cNvPr>
          <p:cNvSpPr/>
          <p:nvPr/>
        </p:nvSpPr>
        <p:spPr>
          <a:xfrm>
            <a:off x="304800" y="1016824"/>
            <a:ext cx="8534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In case your computer does not recognize pip, you may need to go to Python’s installation folder/Scripts and use ./pip as shown below.</a:t>
            </a:r>
          </a:p>
          <a:p>
            <a:r>
              <a:rPr lang="en-US" dirty="0"/>
              <a:t>Do “cd </a:t>
            </a:r>
            <a:r>
              <a:rPr lang="en-US" dirty="0" err="1"/>
              <a:t>AppData</a:t>
            </a:r>
            <a:r>
              <a:rPr lang="en-US" dirty="0"/>
              <a:t>\Local\Programs\Python\Python312\Scripts\” to be in the folder first.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8D5F8-787E-13BF-9D4B-E2F2EBB7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1917"/>
            <a:ext cx="7696199" cy="42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9E27-9FAD-418E-8D33-21AAC453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2201-9BBB-4371-BF44-6EF2C7D1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also install pandas and matplotlib (</a:t>
            </a:r>
            <a:r>
              <a:rPr lang="en-US" dirty="0" err="1"/>
              <a:t>numpy</a:t>
            </a:r>
            <a:r>
              <a:rPr lang="en-US" dirty="0"/>
              <a:t> gets installed with scikit-learn)</a:t>
            </a:r>
          </a:p>
          <a:p>
            <a:pPr marL="0" indent="0">
              <a:buNone/>
            </a:pPr>
            <a:r>
              <a:rPr lang="en-US" dirty="0"/>
              <a:t>	pip install pandas</a:t>
            </a:r>
          </a:p>
          <a:p>
            <a:pPr marL="0" indent="0">
              <a:buNone/>
            </a:pPr>
            <a:r>
              <a:rPr lang="en-US" dirty="0"/>
              <a:t>	pip install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84F1-3D0D-4CAB-98C6-4B15BB5E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5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2306</Words>
  <Application>Microsoft Office PowerPoint</Application>
  <PresentationFormat>On-screen Show (4:3)</PresentationFormat>
  <Paragraphs>318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 Introduction to Machine Learning</vt:lpstr>
      <vt:lpstr>Scikit Learn</vt:lpstr>
      <vt:lpstr>Background: Python</vt:lpstr>
      <vt:lpstr>Background: NumPy Library</vt:lpstr>
      <vt:lpstr>Background: Pandas Library</vt:lpstr>
      <vt:lpstr>Background: Matplotlib Library</vt:lpstr>
      <vt:lpstr>Installation</vt:lpstr>
      <vt:lpstr>Install scikit-learn</vt:lpstr>
      <vt:lpstr>Install Other Libraries</vt:lpstr>
      <vt:lpstr>Loading Dataset</vt:lpstr>
      <vt:lpstr>Fetching Dataset from OpenML</vt:lpstr>
      <vt:lpstr>Fetching Dataset from OpenML</vt:lpstr>
      <vt:lpstr>Loaded Dataset</vt:lpstr>
      <vt:lpstr>Loaded Dataset</vt:lpstr>
      <vt:lpstr>Loaded Dataset</vt:lpstr>
      <vt:lpstr>Documentation for sklearn </vt:lpstr>
      <vt:lpstr>Decision Trees</vt:lpstr>
      <vt:lpstr>Decision Trees</vt:lpstr>
      <vt:lpstr>Decision Tree Parameters</vt:lpstr>
      <vt:lpstr>Training</vt:lpstr>
      <vt:lpstr>Learned Tree</vt:lpstr>
      <vt:lpstr>Making Predictions</vt:lpstr>
      <vt:lpstr>Evaluating</vt:lpstr>
      <vt:lpstr>Evaluating</vt:lpstr>
      <vt:lpstr>Cross-Validation</vt:lpstr>
      <vt:lpstr>Cross-Validation</vt:lpstr>
      <vt:lpstr>Cross-Validation</vt:lpstr>
      <vt:lpstr>AUC</vt:lpstr>
      <vt:lpstr>Plotting ROC Curve</vt:lpstr>
      <vt:lpstr>Plotting ROC Curve</vt:lpstr>
      <vt:lpstr>Plotting ROC Curve</vt:lpstr>
      <vt:lpstr>Overfitting and Underfitting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1658</cp:revision>
  <dcterms:created xsi:type="dcterms:W3CDTF">2010-08-30T20:07:57Z</dcterms:created>
  <dcterms:modified xsi:type="dcterms:W3CDTF">2024-09-30T20:56:16Z</dcterms:modified>
</cp:coreProperties>
</file>