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77" r:id="rId2"/>
    <p:sldId id="437" r:id="rId3"/>
    <p:sldId id="520" r:id="rId4"/>
    <p:sldId id="438" r:id="rId5"/>
    <p:sldId id="439" r:id="rId6"/>
    <p:sldId id="440" r:id="rId7"/>
    <p:sldId id="441" r:id="rId8"/>
    <p:sldId id="530" r:id="rId9"/>
    <p:sldId id="442" r:id="rId10"/>
    <p:sldId id="536" r:id="rId11"/>
    <p:sldId id="537" r:id="rId12"/>
    <p:sldId id="517" r:id="rId13"/>
    <p:sldId id="446" r:id="rId14"/>
    <p:sldId id="445" r:id="rId15"/>
    <p:sldId id="447" r:id="rId16"/>
    <p:sldId id="448" r:id="rId17"/>
    <p:sldId id="534" r:id="rId18"/>
    <p:sldId id="538" r:id="rId19"/>
    <p:sldId id="450" r:id="rId20"/>
    <p:sldId id="451" r:id="rId21"/>
    <p:sldId id="540" r:id="rId22"/>
    <p:sldId id="539" r:id="rId23"/>
    <p:sldId id="452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000"/>
    <a:srgbClr val="0066FF"/>
    <a:srgbClr val="00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06AA34-8CCC-4E7E-8D55-F3ACF63F4D73}" v="14" dt="2024-10-28T18:11:49.788"/>
    <p1510:client id="{DD5ED8B9-5B97-4708-9CA8-271DA9C03F51}" v="6" dt="2024-10-28T21:31:29.0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31" autoAdjust="0"/>
  </p:normalViewPr>
  <p:slideViewPr>
    <p:cSldViewPr>
      <p:cViewPr varScale="1">
        <p:scale>
          <a:sx n="154" d="100"/>
          <a:sy n="154" d="100"/>
        </p:scale>
        <p:origin x="200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Kate" userId="6acfeb0a-1742-4fee-9ad0-3462b52b7fdf" providerId="ADAL" clId="{44B8D854-3251-41CD-AC2E-338A2A58449D}"/>
    <pc:docChg chg="undo redo custSel addSld delSld modSld sldOrd">
      <pc:chgData name="Rohit Kate" userId="6acfeb0a-1742-4fee-9ad0-3462b52b7fdf" providerId="ADAL" clId="{44B8D854-3251-41CD-AC2E-338A2A58449D}" dt="2022-03-30T05:19:48.485" v="6072" actId="20577"/>
      <pc:docMkLst>
        <pc:docMk/>
      </pc:docMkLst>
      <pc:sldChg chg="modSp add del mod">
        <pc:chgData name="Rohit Kate" userId="6acfeb0a-1742-4fee-9ad0-3462b52b7fdf" providerId="ADAL" clId="{44B8D854-3251-41CD-AC2E-338A2A58449D}" dt="2022-03-30T00:08:21.710" v="174" actId="47"/>
        <pc:sldMkLst>
          <pc:docMk/>
          <pc:sldMk cId="0" sldId="377"/>
        </pc:sldMkLst>
        <pc:spChg chg="mod">
          <ac:chgData name="Rohit Kate" userId="6acfeb0a-1742-4fee-9ad0-3462b52b7fdf" providerId="ADAL" clId="{44B8D854-3251-41CD-AC2E-338A2A58449D}" dt="2022-03-30T00:03:08.688" v="12" actId="20577"/>
          <ac:spMkLst>
            <pc:docMk/>
            <pc:sldMk cId="0" sldId="377"/>
            <ac:spMk id="5" creationId="{00000000-0000-0000-0000-000000000000}"/>
          </ac:spMkLst>
        </pc:spChg>
      </pc:sldChg>
      <pc:sldChg chg="modSp add del mod">
        <pc:chgData name="Rohit Kate" userId="6acfeb0a-1742-4fee-9ad0-3462b52b7fdf" providerId="ADAL" clId="{44B8D854-3251-41CD-AC2E-338A2A58449D}" dt="2022-03-30T04:53:55.277" v="5333" actId="15"/>
        <pc:sldMkLst>
          <pc:docMk/>
          <pc:sldMk cId="3744761832" sldId="379"/>
        </pc:sldMkLst>
        <pc:spChg chg="mod">
          <ac:chgData name="Rohit Kate" userId="6acfeb0a-1742-4fee-9ad0-3462b52b7fdf" providerId="ADAL" clId="{44B8D854-3251-41CD-AC2E-338A2A58449D}" dt="2022-03-30T00:08:56.891" v="197" actId="20577"/>
          <ac:spMkLst>
            <pc:docMk/>
            <pc:sldMk cId="3744761832" sldId="379"/>
            <ac:spMk id="2" creationId="{2BA5BDBC-B2CC-4A02-811D-2F19F9A4567A}"/>
          </ac:spMkLst>
        </pc:spChg>
        <pc:spChg chg="mod">
          <ac:chgData name="Rohit Kate" userId="6acfeb0a-1742-4fee-9ad0-3462b52b7fdf" providerId="ADAL" clId="{44B8D854-3251-41CD-AC2E-338A2A58449D}" dt="2022-03-30T04:53:55.277" v="5333" actId="15"/>
          <ac:spMkLst>
            <pc:docMk/>
            <pc:sldMk cId="3744761832" sldId="379"/>
            <ac:spMk id="3" creationId="{B9B5C13F-D795-4EB4-BB7F-7AFFA07D8B13}"/>
          </ac:spMkLst>
        </pc:spChg>
      </pc:sldChg>
      <pc:sldChg chg="del">
        <pc:chgData name="Rohit Kate" userId="6acfeb0a-1742-4fee-9ad0-3462b52b7fdf" providerId="ADAL" clId="{44B8D854-3251-41CD-AC2E-338A2A58449D}" dt="2022-03-30T00:08:09.841" v="142" actId="47"/>
        <pc:sldMkLst>
          <pc:docMk/>
          <pc:sldMk cId="1755670830" sldId="380"/>
        </pc:sldMkLst>
      </pc:sldChg>
      <pc:sldChg chg="del">
        <pc:chgData name="Rohit Kate" userId="6acfeb0a-1742-4fee-9ad0-3462b52b7fdf" providerId="ADAL" clId="{44B8D854-3251-41CD-AC2E-338A2A58449D}" dt="2022-03-30T00:08:10.980" v="144" actId="47"/>
        <pc:sldMkLst>
          <pc:docMk/>
          <pc:sldMk cId="689502587" sldId="381"/>
        </pc:sldMkLst>
      </pc:sldChg>
      <pc:sldChg chg="del">
        <pc:chgData name="Rohit Kate" userId="6acfeb0a-1742-4fee-9ad0-3462b52b7fdf" providerId="ADAL" clId="{44B8D854-3251-41CD-AC2E-338A2A58449D}" dt="2022-03-30T00:08:06.695" v="141" actId="47"/>
        <pc:sldMkLst>
          <pc:docMk/>
          <pc:sldMk cId="297668475" sldId="382"/>
        </pc:sldMkLst>
      </pc:sldChg>
      <pc:sldChg chg="del">
        <pc:chgData name="Rohit Kate" userId="6acfeb0a-1742-4fee-9ad0-3462b52b7fdf" providerId="ADAL" clId="{44B8D854-3251-41CD-AC2E-338A2A58449D}" dt="2022-03-30T00:08:12.075" v="145" actId="47"/>
        <pc:sldMkLst>
          <pc:docMk/>
          <pc:sldMk cId="3741638403" sldId="421"/>
        </pc:sldMkLst>
      </pc:sldChg>
      <pc:sldChg chg="del">
        <pc:chgData name="Rohit Kate" userId="6acfeb0a-1742-4fee-9ad0-3462b52b7fdf" providerId="ADAL" clId="{44B8D854-3251-41CD-AC2E-338A2A58449D}" dt="2022-03-30T00:08:13.359" v="146" actId="47"/>
        <pc:sldMkLst>
          <pc:docMk/>
          <pc:sldMk cId="3697851978" sldId="422"/>
        </pc:sldMkLst>
      </pc:sldChg>
      <pc:sldChg chg="del">
        <pc:chgData name="Rohit Kate" userId="6acfeb0a-1742-4fee-9ad0-3462b52b7fdf" providerId="ADAL" clId="{44B8D854-3251-41CD-AC2E-338A2A58449D}" dt="2022-03-30T00:08:18.122" v="147" actId="47"/>
        <pc:sldMkLst>
          <pc:docMk/>
          <pc:sldMk cId="620767192" sldId="425"/>
        </pc:sldMkLst>
      </pc:sldChg>
      <pc:sldChg chg="del">
        <pc:chgData name="Rohit Kate" userId="6acfeb0a-1742-4fee-9ad0-3462b52b7fdf" providerId="ADAL" clId="{44B8D854-3251-41CD-AC2E-338A2A58449D}" dt="2022-03-30T00:08:18.326" v="148" actId="47"/>
        <pc:sldMkLst>
          <pc:docMk/>
          <pc:sldMk cId="4214341135" sldId="426"/>
        </pc:sldMkLst>
      </pc:sldChg>
      <pc:sldChg chg="del">
        <pc:chgData name="Rohit Kate" userId="6acfeb0a-1742-4fee-9ad0-3462b52b7fdf" providerId="ADAL" clId="{44B8D854-3251-41CD-AC2E-338A2A58449D}" dt="2022-03-30T00:08:18.490" v="149" actId="47"/>
        <pc:sldMkLst>
          <pc:docMk/>
          <pc:sldMk cId="889193623" sldId="427"/>
        </pc:sldMkLst>
      </pc:sldChg>
      <pc:sldChg chg="del">
        <pc:chgData name="Rohit Kate" userId="6acfeb0a-1742-4fee-9ad0-3462b52b7fdf" providerId="ADAL" clId="{44B8D854-3251-41CD-AC2E-338A2A58449D}" dt="2022-03-30T00:08:19.621" v="153" actId="47"/>
        <pc:sldMkLst>
          <pc:docMk/>
          <pc:sldMk cId="2087162978" sldId="429"/>
        </pc:sldMkLst>
      </pc:sldChg>
      <pc:sldChg chg="del">
        <pc:chgData name="Rohit Kate" userId="6acfeb0a-1742-4fee-9ad0-3462b52b7fdf" providerId="ADAL" clId="{44B8D854-3251-41CD-AC2E-338A2A58449D}" dt="2022-03-30T00:08:19.688" v="155" actId="47"/>
        <pc:sldMkLst>
          <pc:docMk/>
          <pc:sldMk cId="2375793130" sldId="430"/>
        </pc:sldMkLst>
      </pc:sldChg>
      <pc:sldChg chg="del">
        <pc:chgData name="Rohit Kate" userId="6acfeb0a-1742-4fee-9ad0-3462b52b7fdf" providerId="ADAL" clId="{44B8D854-3251-41CD-AC2E-338A2A58449D}" dt="2022-03-30T00:08:19.946" v="163" actId="47"/>
        <pc:sldMkLst>
          <pc:docMk/>
          <pc:sldMk cId="44312504" sldId="435"/>
        </pc:sldMkLst>
      </pc:sldChg>
      <pc:sldChg chg="modSp add del mod">
        <pc:chgData name="Rohit Kate" userId="6acfeb0a-1742-4fee-9ad0-3462b52b7fdf" providerId="ADAL" clId="{44B8D854-3251-41CD-AC2E-338A2A58449D}" dt="2022-03-30T04:43:47.170" v="5273" actId="20577"/>
        <pc:sldMkLst>
          <pc:docMk/>
          <pc:sldMk cId="2073614381" sldId="436"/>
        </pc:sldMkLst>
        <pc:spChg chg="mod">
          <ac:chgData name="Rohit Kate" userId="6acfeb0a-1742-4fee-9ad0-3462b52b7fdf" providerId="ADAL" clId="{44B8D854-3251-41CD-AC2E-338A2A58449D}" dt="2022-03-30T04:43:47.170" v="5273" actId="20577"/>
          <ac:spMkLst>
            <pc:docMk/>
            <pc:sldMk cId="2073614381" sldId="436"/>
            <ac:spMk id="3" creationId="{8D1FA9C9-EBC4-45BC-B6A9-E1AE69DD6352}"/>
          </ac:spMkLst>
        </pc:spChg>
      </pc:sldChg>
      <pc:sldChg chg="del">
        <pc:chgData name="Rohit Kate" userId="6acfeb0a-1742-4fee-9ad0-3462b52b7fdf" providerId="ADAL" clId="{44B8D854-3251-41CD-AC2E-338A2A58449D}" dt="2022-03-30T00:08:10.281" v="143" actId="47"/>
        <pc:sldMkLst>
          <pc:docMk/>
          <pc:sldMk cId="1656462900" sldId="437"/>
        </pc:sldMkLst>
      </pc:sldChg>
      <pc:sldChg chg="modSp new mod modAnim">
        <pc:chgData name="Rohit Kate" userId="6acfeb0a-1742-4fee-9ad0-3462b52b7fdf" providerId="ADAL" clId="{44B8D854-3251-41CD-AC2E-338A2A58449D}" dt="2022-03-30T00:30:26.135" v="803"/>
        <pc:sldMkLst>
          <pc:docMk/>
          <pc:sldMk cId="3096926803" sldId="437"/>
        </pc:sldMkLst>
        <pc:spChg chg="mod">
          <ac:chgData name="Rohit Kate" userId="6acfeb0a-1742-4fee-9ad0-3462b52b7fdf" providerId="ADAL" clId="{44B8D854-3251-41CD-AC2E-338A2A58449D}" dt="2022-03-30T00:15:12.677" v="428" actId="20577"/>
          <ac:spMkLst>
            <pc:docMk/>
            <pc:sldMk cId="3096926803" sldId="437"/>
            <ac:spMk id="2" creationId="{C3E33F2F-B78F-41FF-B1B9-58F2392FB3D9}"/>
          </ac:spMkLst>
        </pc:spChg>
        <pc:spChg chg="mod">
          <ac:chgData name="Rohit Kate" userId="6acfeb0a-1742-4fee-9ad0-3462b52b7fdf" providerId="ADAL" clId="{44B8D854-3251-41CD-AC2E-338A2A58449D}" dt="2022-03-30T00:30:20.008" v="802" actId="20577"/>
          <ac:spMkLst>
            <pc:docMk/>
            <pc:sldMk cId="3096926803" sldId="437"/>
            <ac:spMk id="3" creationId="{70D89BC2-38C9-47CF-8B63-5EBE5D918ECC}"/>
          </ac:spMkLst>
        </pc:spChg>
      </pc:sldChg>
      <pc:sldChg chg="del">
        <pc:chgData name="Rohit Kate" userId="6acfeb0a-1742-4fee-9ad0-3462b52b7fdf" providerId="ADAL" clId="{44B8D854-3251-41CD-AC2E-338A2A58449D}" dt="2022-03-30T00:08:18.668" v="150" actId="47"/>
        <pc:sldMkLst>
          <pc:docMk/>
          <pc:sldMk cId="175106172" sldId="438"/>
        </pc:sldMkLst>
      </pc:sldChg>
      <pc:sldChg chg="modSp new mod">
        <pc:chgData name="Rohit Kate" userId="6acfeb0a-1742-4fee-9ad0-3462b52b7fdf" providerId="ADAL" clId="{44B8D854-3251-41CD-AC2E-338A2A58449D}" dt="2022-03-30T04:43:20.796" v="5221" actId="6549"/>
        <pc:sldMkLst>
          <pc:docMk/>
          <pc:sldMk cId="3817642216" sldId="438"/>
        </pc:sldMkLst>
        <pc:spChg chg="mod">
          <ac:chgData name="Rohit Kate" userId="6acfeb0a-1742-4fee-9ad0-3462b52b7fdf" providerId="ADAL" clId="{44B8D854-3251-41CD-AC2E-338A2A58449D}" dt="2022-03-30T00:36:49.043" v="831" actId="20577"/>
          <ac:spMkLst>
            <pc:docMk/>
            <pc:sldMk cId="3817642216" sldId="438"/>
            <ac:spMk id="2" creationId="{BC485405-552B-451F-A41D-B8117D60E8EE}"/>
          </ac:spMkLst>
        </pc:spChg>
        <pc:spChg chg="mod">
          <ac:chgData name="Rohit Kate" userId="6acfeb0a-1742-4fee-9ad0-3462b52b7fdf" providerId="ADAL" clId="{44B8D854-3251-41CD-AC2E-338A2A58449D}" dt="2022-03-30T04:43:20.796" v="5221" actId="6549"/>
          <ac:spMkLst>
            <pc:docMk/>
            <pc:sldMk cId="3817642216" sldId="438"/>
            <ac:spMk id="3" creationId="{A9EE0896-98EE-4359-A7B1-1FCF5C80E120}"/>
          </ac:spMkLst>
        </pc:spChg>
      </pc:sldChg>
      <pc:sldChg chg="modSp add mod">
        <pc:chgData name="Rohit Kate" userId="6acfeb0a-1742-4fee-9ad0-3462b52b7fdf" providerId="ADAL" clId="{44B8D854-3251-41CD-AC2E-338A2A58449D}" dt="2022-03-30T00:56:26.019" v="1397" actId="21"/>
        <pc:sldMkLst>
          <pc:docMk/>
          <pc:sldMk cId="255806015" sldId="439"/>
        </pc:sldMkLst>
        <pc:spChg chg="mod">
          <ac:chgData name="Rohit Kate" userId="6acfeb0a-1742-4fee-9ad0-3462b52b7fdf" providerId="ADAL" clId="{44B8D854-3251-41CD-AC2E-338A2A58449D}" dt="2022-03-30T00:56:26.019" v="1397" actId="21"/>
          <ac:spMkLst>
            <pc:docMk/>
            <pc:sldMk cId="255806015" sldId="439"/>
            <ac:spMk id="3" creationId="{A9EE0896-98EE-4359-A7B1-1FCF5C80E120}"/>
          </ac:spMkLst>
        </pc:spChg>
      </pc:sldChg>
      <pc:sldChg chg="del">
        <pc:chgData name="Rohit Kate" userId="6acfeb0a-1742-4fee-9ad0-3462b52b7fdf" providerId="ADAL" clId="{44B8D854-3251-41CD-AC2E-338A2A58449D}" dt="2022-03-30T00:08:18.830" v="151" actId="47"/>
        <pc:sldMkLst>
          <pc:docMk/>
          <pc:sldMk cId="1786219380" sldId="439"/>
        </pc:sldMkLst>
      </pc:sldChg>
      <pc:sldChg chg="modSp new add del mod">
        <pc:chgData name="Rohit Kate" userId="6acfeb0a-1742-4fee-9ad0-3462b52b7fdf" providerId="ADAL" clId="{44B8D854-3251-41CD-AC2E-338A2A58449D}" dt="2022-03-30T00:58:50.858" v="1600"/>
        <pc:sldMkLst>
          <pc:docMk/>
          <pc:sldMk cId="399322996" sldId="440"/>
        </pc:sldMkLst>
        <pc:spChg chg="mod">
          <ac:chgData name="Rohit Kate" userId="6acfeb0a-1742-4fee-9ad0-3462b52b7fdf" providerId="ADAL" clId="{44B8D854-3251-41CD-AC2E-338A2A58449D}" dt="2022-03-30T00:56:27.466" v="1399"/>
          <ac:spMkLst>
            <pc:docMk/>
            <pc:sldMk cId="399322996" sldId="440"/>
            <ac:spMk id="2" creationId="{8DE85894-C264-482A-B693-C7D8B63E0C34}"/>
          </ac:spMkLst>
        </pc:spChg>
        <pc:spChg chg="mod">
          <ac:chgData name="Rohit Kate" userId="6acfeb0a-1742-4fee-9ad0-3462b52b7fdf" providerId="ADAL" clId="{44B8D854-3251-41CD-AC2E-338A2A58449D}" dt="2022-03-30T00:58:50.858" v="1600"/>
          <ac:spMkLst>
            <pc:docMk/>
            <pc:sldMk cId="399322996" sldId="440"/>
            <ac:spMk id="3" creationId="{CFD7BE8C-2EBE-4CF4-A9DA-34080FD90439}"/>
          </ac:spMkLst>
        </pc:spChg>
      </pc:sldChg>
      <pc:sldChg chg="del">
        <pc:chgData name="Rohit Kate" userId="6acfeb0a-1742-4fee-9ad0-3462b52b7fdf" providerId="ADAL" clId="{44B8D854-3251-41CD-AC2E-338A2A58449D}" dt="2022-03-30T00:08:19.114" v="152" actId="47"/>
        <pc:sldMkLst>
          <pc:docMk/>
          <pc:sldMk cId="892548361" sldId="440"/>
        </pc:sldMkLst>
      </pc:sldChg>
      <pc:sldChg chg="add del">
        <pc:chgData name="Rohit Kate" userId="6acfeb0a-1742-4fee-9ad0-3462b52b7fdf" providerId="ADAL" clId="{44B8D854-3251-41CD-AC2E-338A2A58449D}" dt="2022-03-30T00:50:02.224" v="1184"/>
        <pc:sldMkLst>
          <pc:docMk/>
          <pc:sldMk cId="1726310627" sldId="440"/>
        </pc:sldMkLst>
      </pc:sldChg>
      <pc:sldChg chg="del">
        <pc:chgData name="Rohit Kate" userId="6acfeb0a-1742-4fee-9ad0-3462b52b7fdf" providerId="ADAL" clId="{44B8D854-3251-41CD-AC2E-338A2A58449D}" dt="2022-03-30T00:08:19.658" v="154" actId="47"/>
        <pc:sldMkLst>
          <pc:docMk/>
          <pc:sldMk cId="1588658438" sldId="441"/>
        </pc:sldMkLst>
      </pc:sldChg>
      <pc:sldChg chg="addSp delSp modSp new mod modAnim">
        <pc:chgData name="Rohit Kate" userId="6acfeb0a-1742-4fee-9ad0-3462b52b7fdf" providerId="ADAL" clId="{44B8D854-3251-41CD-AC2E-338A2A58449D}" dt="2022-03-30T01:14:01.929" v="2010"/>
        <pc:sldMkLst>
          <pc:docMk/>
          <pc:sldMk cId="3967363044" sldId="441"/>
        </pc:sldMkLst>
        <pc:spChg chg="mod">
          <ac:chgData name="Rohit Kate" userId="6acfeb0a-1742-4fee-9ad0-3462b52b7fdf" providerId="ADAL" clId="{44B8D854-3251-41CD-AC2E-338A2A58449D}" dt="2022-03-30T00:59:05.557" v="1602"/>
          <ac:spMkLst>
            <pc:docMk/>
            <pc:sldMk cId="3967363044" sldId="441"/>
            <ac:spMk id="2" creationId="{E9A6567F-A14F-4C66-B98F-65AF32CF4D1C}"/>
          </ac:spMkLst>
        </pc:spChg>
        <pc:spChg chg="mod">
          <ac:chgData name="Rohit Kate" userId="6acfeb0a-1742-4fee-9ad0-3462b52b7fdf" providerId="ADAL" clId="{44B8D854-3251-41CD-AC2E-338A2A58449D}" dt="2022-03-30T01:01:09.182" v="1697"/>
          <ac:spMkLst>
            <pc:docMk/>
            <pc:sldMk cId="3967363044" sldId="441"/>
            <ac:spMk id="3" creationId="{2804CB95-5730-46BD-B822-E05DBADA10AE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14" creationId="{BD53B585-AE5C-4D0C-A0AD-A4E3B4E73A7A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18" creationId="{59DA627B-3E0A-40AC-9AAC-A59756E5B048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0" creationId="{C1E27DA1-E18F-4255-9D47-90BD9BF93C20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1" creationId="{BE97AD83-64D6-4F7E-81A0-447EA8F9C49A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2" creationId="{881FCDF0-7C98-41B8-BDF9-C01A7CE4CCC4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3" creationId="{C87B3AAA-AA6D-45AB-A6F0-8DC9A3D626C6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4" creationId="{07359338-4D31-41BF-BEF6-9C942E9BEE2D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5" creationId="{643305CF-EB93-4F85-81E0-46BEED631BB5}"/>
          </ac:spMkLst>
        </pc:spChg>
        <pc:spChg chg="add mod">
          <ac:chgData name="Rohit Kate" userId="6acfeb0a-1742-4fee-9ad0-3462b52b7fdf" providerId="ADAL" clId="{44B8D854-3251-41CD-AC2E-338A2A58449D}" dt="2022-03-30T01:12:03.872" v="1974" actId="1035"/>
          <ac:spMkLst>
            <pc:docMk/>
            <pc:sldMk cId="3967363044" sldId="441"/>
            <ac:spMk id="26" creationId="{080A3AA3-B2A7-4393-8194-4DB2F91A2C11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1" creationId="{B4BA2C2E-FBA2-4FD4-ADF5-1747529A0466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2" creationId="{C6D2A003-8AFA-4752-8FCA-8D1990892CB2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3" creationId="{89B61E71-5374-48E1-BCC2-812B9172C533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4" creationId="{603A1542-706A-42FD-8442-43B6865F9AA0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5" creationId="{8105B252-F030-4D64-9DE5-B8BA118864E6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6" creationId="{5557F90D-AD2C-489F-8854-AF10A73F351D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7" creationId="{17DB9AF8-F5C2-4618-B09F-ADA6C81CB3D1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8" creationId="{7E1FC75E-C40A-4653-9137-22B649E38247}"/>
          </ac:spMkLst>
        </pc:spChg>
        <pc:spChg chg="add mod">
          <ac:chgData name="Rohit Kate" userId="6acfeb0a-1742-4fee-9ad0-3462b52b7fdf" providerId="ADAL" clId="{44B8D854-3251-41CD-AC2E-338A2A58449D}" dt="2022-03-30T01:12:44.115" v="1995" actId="1038"/>
          <ac:spMkLst>
            <pc:docMk/>
            <pc:sldMk cId="3967363044" sldId="441"/>
            <ac:spMk id="49" creationId="{206D5014-D2F3-4C38-B364-709021078477}"/>
          </ac:spMkLst>
        </pc:spChg>
        <pc:cxnChg chg="add del">
          <ac:chgData name="Rohit Kate" userId="6acfeb0a-1742-4fee-9ad0-3462b52b7fdf" providerId="ADAL" clId="{44B8D854-3251-41CD-AC2E-338A2A58449D}" dt="2022-03-30T01:01:57.673" v="1699" actId="478"/>
          <ac:cxnSpMkLst>
            <pc:docMk/>
            <pc:sldMk cId="3967363044" sldId="441"/>
            <ac:cxnSpMk id="6" creationId="{B8916C42-B58E-4836-B219-1933BEB92205}"/>
          </ac:cxnSpMkLst>
        </pc:cxnChg>
        <pc:cxnChg chg="add del">
          <ac:chgData name="Rohit Kate" userId="6acfeb0a-1742-4fee-9ad0-3462b52b7fdf" providerId="ADAL" clId="{44B8D854-3251-41CD-AC2E-338A2A58449D}" dt="2022-03-30T01:02:06.164" v="1701" actId="478"/>
          <ac:cxnSpMkLst>
            <pc:docMk/>
            <pc:sldMk cId="3967363044" sldId="441"/>
            <ac:cxnSpMk id="8" creationId="{622DC1D5-B4D6-4D10-95EB-B6EDB20AC1EA}"/>
          </ac:cxnSpMkLst>
        </pc:cxnChg>
        <pc:cxnChg chg="add del mod">
          <ac:chgData name="Rohit Kate" userId="6acfeb0a-1742-4fee-9ad0-3462b52b7fdf" providerId="ADAL" clId="{44B8D854-3251-41CD-AC2E-338A2A58449D}" dt="2022-03-30T01:08:22.758" v="1787" actId="478"/>
          <ac:cxnSpMkLst>
            <pc:docMk/>
            <pc:sldMk cId="3967363044" sldId="441"/>
            <ac:cxnSpMk id="10" creationId="{612DC64D-C3AC-4C77-AA94-1F7BD5E53C67}"/>
          </ac:cxnSpMkLst>
        </pc:cxnChg>
        <pc:cxnChg chg="add del mod">
          <ac:chgData name="Rohit Kate" userId="6acfeb0a-1742-4fee-9ad0-3462b52b7fdf" providerId="ADAL" clId="{44B8D854-3251-41CD-AC2E-338A2A58449D}" dt="2022-03-30T01:08:28.956" v="1788" actId="478"/>
          <ac:cxnSpMkLst>
            <pc:docMk/>
            <pc:sldMk cId="3967363044" sldId="441"/>
            <ac:cxnSpMk id="17" creationId="{113F3B63-28D2-4CEB-908B-5BAB8655D9F9}"/>
          </ac:cxnSpMkLst>
        </pc:cxnChg>
        <pc:cxnChg chg="add del mod">
          <ac:chgData name="Rohit Kate" userId="6acfeb0a-1742-4fee-9ad0-3462b52b7fdf" providerId="ADAL" clId="{44B8D854-3251-41CD-AC2E-338A2A58449D}" dt="2022-03-30T01:08:28.956" v="1788" actId="478"/>
          <ac:cxnSpMkLst>
            <pc:docMk/>
            <pc:sldMk cId="3967363044" sldId="441"/>
            <ac:cxnSpMk id="19" creationId="{8D155941-8B4D-47BF-9609-D8724B8CAD26}"/>
          </ac:cxnSpMkLst>
        </pc:cxnChg>
        <pc:cxnChg chg="add del mod">
          <ac:chgData name="Rohit Kate" userId="6acfeb0a-1742-4fee-9ad0-3462b52b7fdf" providerId="ADAL" clId="{44B8D854-3251-41CD-AC2E-338A2A58449D}" dt="2022-03-30T01:11:17.659" v="1956" actId="478"/>
          <ac:cxnSpMkLst>
            <pc:docMk/>
            <pc:sldMk cId="3967363044" sldId="441"/>
            <ac:cxnSpMk id="28" creationId="{799522B2-9BE0-453B-A6DF-C2CE6E935F0F}"/>
          </ac:cxnSpMkLst>
        </pc:cxnChg>
        <pc:cxnChg chg="add">
          <ac:chgData name="Rohit Kate" userId="6acfeb0a-1742-4fee-9ad0-3462b52b7fdf" providerId="ADAL" clId="{44B8D854-3251-41CD-AC2E-338A2A58449D}" dt="2022-03-30T01:11:23.604" v="1957" actId="11529"/>
          <ac:cxnSpMkLst>
            <pc:docMk/>
            <pc:sldMk cId="3967363044" sldId="441"/>
            <ac:cxnSpMk id="30" creationId="{BD4907A9-5F5C-47C7-9A9D-EE31D7C9F8FA}"/>
          </ac:cxnSpMkLst>
        </pc:cxnChg>
        <pc:cxnChg chg="add mod">
          <ac:chgData name="Rohit Kate" userId="6acfeb0a-1742-4fee-9ad0-3462b52b7fdf" providerId="ADAL" clId="{44B8D854-3251-41CD-AC2E-338A2A58449D}" dt="2022-03-30T01:13:10.002" v="2006" actId="1038"/>
          <ac:cxnSpMkLst>
            <pc:docMk/>
            <pc:sldMk cId="3967363044" sldId="441"/>
            <ac:cxnSpMk id="32" creationId="{3BCE8E28-4CBF-426E-BFFF-023C828000B7}"/>
          </ac:cxnSpMkLst>
        </pc:cxnChg>
        <pc:cxnChg chg="add mod">
          <ac:chgData name="Rohit Kate" userId="6acfeb0a-1742-4fee-9ad0-3462b52b7fdf" providerId="ADAL" clId="{44B8D854-3251-41CD-AC2E-338A2A58449D}" dt="2022-03-30T01:13:10.002" v="2006" actId="1038"/>
          <ac:cxnSpMkLst>
            <pc:docMk/>
            <pc:sldMk cId="3967363044" sldId="441"/>
            <ac:cxnSpMk id="34" creationId="{0D80C059-A4E2-48E3-9B43-397F562D9EE5}"/>
          </ac:cxnSpMkLst>
        </pc:cxnChg>
        <pc:cxnChg chg="add">
          <ac:chgData name="Rohit Kate" userId="6acfeb0a-1742-4fee-9ad0-3462b52b7fdf" providerId="ADAL" clId="{44B8D854-3251-41CD-AC2E-338A2A58449D}" dt="2022-03-30T01:12:17.769" v="1975" actId="11529"/>
          <ac:cxnSpMkLst>
            <pc:docMk/>
            <pc:sldMk cId="3967363044" sldId="441"/>
            <ac:cxnSpMk id="36" creationId="{DF0F02EE-B4C3-4764-A6AD-E25C591C4E58}"/>
          </ac:cxnSpMkLst>
        </pc:cxnChg>
        <pc:cxnChg chg="add mod">
          <ac:chgData name="Rohit Kate" userId="6acfeb0a-1742-4fee-9ad0-3462b52b7fdf" providerId="ADAL" clId="{44B8D854-3251-41CD-AC2E-338A2A58449D}" dt="2022-03-30T01:12:27.662" v="1976" actId="11529"/>
          <ac:cxnSpMkLst>
            <pc:docMk/>
            <pc:sldMk cId="3967363044" sldId="441"/>
            <ac:cxnSpMk id="38" creationId="{EF081871-7B71-41AE-8ECF-3F3229F87A5B}"/>
          </ac:cxnSpMkLst>
        </pc:cxnChg>
        <pc:cxnChg chg="add">
          <ac:chgData name="Rohit Kate" userId="6acfeb0a-1742-4fee-9ad0-3462b52b7fdf" providerId="ADAL" clId="{44B8D854-3251-41CD-AC2E-338A2A58449D}" dt="2022-03-30T01:12:33.950" v="1977" actId="11529"/>
          <ac:cxnSpMkLst>
            <pc:docMk/>
            <pc:sldMk cId="3967363044" sldId="441"/>
            <ac:cxnSpMk id="40" creationId="{35797F5B-FDEF-4852-BF24-D7F7057C27F3}"/>
          </ac:cxnSpMkLst>
        </pc:cxnChg>
      </pc:sldChg>
      <pc:sldChg chg="modSp new mod">
        <pc:chgData name="Rohit Kate" userId="6acfeb0a-1742-4fee-9ad0-3462b52b7fdf" providerId="ADAL" clId="{44B8D854-3251-41CD-AC2E-338A2A58449D}" dt="2022-03-30T01:16:20.049" v="2080" actId="12"/>
        <pc:sldMkLst>
          <pc:docMk/>
          <pc:sldMk cId="692311492" sldId="442"/>
        </pc:sldMkLst>
        <pc:spChg chg="mod">
          <ac:chgData name="Rohit Kate" userId="6acfeb0a-1742-4fee-9ad0-3462b52b7fdf" providerId="ADAL" clId="{44B8D854-3251-41CD-AC2E-338A2A58449D}" dt="2022-03-30T01:14:30.542" v="2012"/>
          <ac:spMkLst>
            <pc:docMk/>
            <pc:sldMk cId="692311492" sldId="442"/>
            <ac:spMk id="2" creationId="{4008EC5F-A626-4008-BEA3-B97655BD711A}"/>
          </ac:spMkLst>
        </pc:spChg>
        <pc:spChg chg="mod">
          <ac:chgData name="Rohit Kate" userId="6acfeb0a-1742-4fee-9ad0-3462b52b7fdf" providerId="ADAL" clId="{44B8D854-3251-41CD-AC2E-338A2A58449D}" dt="2022-03-30T01:16:20.049" v="2080" actId="12"/>
          <ac:spMkLst>
            <pc:docMk/>
            <pc:sldMk cId="692311492" sldId="442"/>
            <ac:spMk id="3" creationId="{6E762ADD-A6F8-47E3-8A80-70E31223CCEE}"/>
          </ac:spMkLst>
        </pc:spChg>
      </pc:sldChg>
      <pc:sldChg chg="del">
        <pc:chgData name="Rohit Kate" userId="6acfeb0a-1742-4fee-9ad0-3462b52b7fdf" providerId="ADAL" clId="{44B8D854-3251-41CD-AC2E-338A2A58449D}" dt="2022-03-30T00:08:19.721" v="156" actId="47"/>
        <pc:sldMkLst>
          <pc:docMk/>
          <pc:sldMk cId="785170281" sldId="442"/>
        </pc:sldMkLst>
      </pc:sldChg>
      <pc:sldChg chg="del">
        <pc:chgData name="Rohit Kate" userId="6acfeb0a-1742-4fee-9ad0-3462b52b7fdf" providerId="ADAL" clId="{44B8D854-3251-41CD-AC2E-338A2A58449D}" dt="2022-03-30T00:08:19.754" v="157" actId="47"/>
        <pc:sldMkLst>
          <pc:docMk/>
          <pc:sldMk cId="2671598619" sldId="443"/>
        </pc:sldMkLst>
      </pc:sldChg>
      <pc:sldChg chg="modSp new mod">
        <pc:chgData name="Rohit Kate" userId="6acfeb0a-1742-4fee-9ad0-3462b52b7fdf" providerId="ADAL" clId="{44B8D854-3251-41CD-AC2E-338A2A58449D}" dt="2022-03-30T01:23:54.341" v="2371" actId="20577"/>
        <pc:sldMkLst>
          <pc:docMk/>
          <pc:sldMk cId="3693836940" sldId="443"/>
        </pc:sldMkLst>
        <pc:spChg chg="mod">
          <ac:chgData name="Rohit Kate" userId="6acfeb0a-1742-4fee-9ad0-3462b52b7fdf" providerId="ADAL" clId="{44B8D854-3251-41CD-AC2E-338A2A58449D}" dt="2022-03-30T01:23:54.341" v="2371" actId="20577"/>
          <ac:spMkLst>
            <pc:docMk/>
            <pc:sldMk cId="3693836940" sldId="443"/>
            <ac:spMk id="2" creationId="{64313CBD-AECC-46C3-A3A5-08F35A638E58}"/>
          </ac:spMkLst>
        </pc:spChg>
        <pc:spChg chg="mod">
          <ac:chgData name="Rohit Kate" userId="6acfeb0a-1742-4fee-9ad0-3462b52b7fdf" providerId="ADAL" clId="{44B8D854-3251-41CD-AC2E-338A2A58449D}" dt="2022-03-30T01:23:24.809" v="2358" actId="20577"/>
          <ac:spMkLst>
            <pc:docMk/>
            <pc:sldMk cId="3693836940" sldId="443"/>
            <ac:spMk id="3" creationId="{17E7C6A5-1BB0-435C-AE0C-2632613AC7A5}"/>
          </ac:spMkLst>
        </pc:spChg>
      </pc:sldChg>
      <pc:sldChg chg="del">
        <pc:chgData name="Rohit Kate" userId="6acfeb0a-1742-4fee-9ad0-3462b52b7fdf" providerId="ADAL" clId="{44B8D854-3251-41CD-AC2E-338A2A58449D}" dt="2022-03-30T00:08:19.793" v="158" actId="47"/>
        <pc:sldMkLst>
          <pc:docMk/>
          <pc:sldMk cId="125463808" sldId="444"/>
        </pc:sldMkLst>
      </pc:sldChg>
      <pc:sldChg chg="addSp modSp new mod modAnim">
        <pc:chgData name="Rohit Kate" userId="6acfeb0a-1742-4fee-9ad0-3462b52b7fdf" providerId="ADAL" clId="{44B8D854-3251-41CD-AC2E-338A2A58449D}" dt="2022-03-30T01:33:08.882" v="2629" actId="20577"/>
        <pc:sldMkLst>
          <pc:docMk/>
          <pc:sldMk cId="834347744" sldId="444"/>
        </pc:sldMkLst>
        <pc:spChg chg="mod">
          <ac:chgData name="Rohit Kate" userId="6acfeb0a-1742-4fee-9ad0-3462b52b7fdf" providerId="ADAL" clId="{44B8D854-3251-41CD-AC2E-338A2A58449D}" dt="2022-03-30T01:33:08.882" v="2629" actId="20577"/>
          <ac:spMkLst>
            <pc:docMk/>
            <pc:sldMk cId="834347744" sldId="444"/>
            <ac:spMk id="2" creationId="{31509F46-5073-473C-8ADA-96F7D775C180}"/>
          </ac:spMkLst>
        </pc:spChg>
        <pc:spChg chg="mod">
          <ac:chgData name="Rohit Kate" userId="6acfeb0a-1742-4fee-9ad0-3462b52b7fdf" providerId="ADAL" clId="{44B8D854-3251-41CD-AC2E-338A2A58449D}" dt="2022-03-30T01:30:22.036" v="2588" actId="1076"/>
          <ac:spMkLst>
            <pc:docMk/>
            <pc:sldMk cId="834347744" sldId="444"/>
            <ac:spMk id="3" creationId="{315A9B4D-069F-431B-AB60-592A367B7033}"/>
          </ac:spMkLst>
        </pc:spChg>
        <pc:spChg chg="add mod">
          <ac:chgData name="Rohit Kate" userId="6acfeb0a-1742-4fee-9ad0-3462b52b7fdf" providerId="ADAL" clId="{44B8D854-3251-41CD-AC2E-338A2A58449D}" dt="2022-03-30T01:30:36.353" v="2605" actId="20577"/>
          <ac:spMkLst>
            <pc:docMk/>
            <pc:sldMk cId="834347744" sldId="444"/>
            <ac:spMk id="5" creationId="{4577EBB9-9069-4309-AF88-68C04725A341}"/>
          </ac:spMkLst>
        </pc:spChg>
        <pc:spChg chg="add mod">
          <ac:chgData name="Rohit Kate" userId="6acfeb0a-1742-4fee-9ad0-3462b52b7fdf" providerId="ADAL" clId="{44B8D854-3251-41CD-AC2E-338A2A58449D}" dt="2022-03-30T01:31:26.579" v="2614" actId="571"/>
          <ac:spMkLst>
            <pc:docMk/>
            <pc:sldMk cId="834347744" sldId="444"/>
            <ac:spMk id="20" creationId="{C0B5E619-0DD9-46EA-80E5-DB31A32A07A2}"/>
          </ac:spMkLst>
        </pc:spChg>
        <pc:spChg chg="add mod">
          <ac:chgData name="Rohit Kate" userId="6acfeb0a-1742-4fee-9ad0-3462b52b7fdf" providerId="ADAL" clId="{44B8D854-3251-41CD-AC2E-338A2A58449D}" dt="2022-03-30T01:31:26.579" v="2614" actId="571"/>
          <ac:spMkLst>
            <pc:docMk/>
            <pc:sldMk cId="834347744" sldId="444"/>
            <ac:spMk id="21" creationId="{1AC61603-E57D-4BC9-B05D-F04B6EEE6777}"/>
          </ac:spMkLst>
        </pc:spChg>
        <pc:cxnChg chg="add mod">
          <ac:chgData name="Rohit Kate" userId="6acfeb0a-1742-4fee-9ad0-3462b52b7fdf" providerId="ADAL" clId="{44B8D854-3251-41CD-AC2E-338A2A58449D}" dt="2022-03-30T01:31:58.040" v="2616" actId="14100"/>
          <ac:cxnSpMkLst>
            <pc:docMk/>
            <pc:sldMk cId="834347744" sldId="444"/>
            <ac:cxnSpMk id="7" creationId="{5E01B03E-F760-45B7-9457-A2EF7DF9C61C}"/>
          </ac:cxnSpMkLst>
        </pc:cxnChg>
        <pc:cxnChg chg="add">
          <ac:chgData name="Rohit Kate" userId="6acfeb0a-1742-4fee-9ad0-3462b52b7fdf" providerId="ADAL" clId="{44B8D854-3251-41CD-AC2E-338A2A58449D}" dt="2022-03-30T01:30:51.828" v="2607" actId="11529"/>
          <ac:cxnSpMkLst>
            <pc:docMk/>
            <pc:sldMk cId="834347744" sldId="444"/>
            <ac:cxnSpMk id="9" creationId="{0D66DEA0-1483-4F93-86EA-39E4EA5E40AA}"/>
          </ac:cxnSpMkLst>
        </pc:cxnChg>
        <pc:cxnChg chg="add">
          <ac:chgData name="Rohit Kate" userId="6acfeb0a-1742-4fee-9ad0-3462b52b7fdf" providerId="ADAL" clId="{44B8D854-3251-41CD-AC2E-338A2A58449D}" dt="2022-03-30T01:30:59.678" v="2608" actId="11529"/>
          <ac:cxnSpMkLst>
            <pc:docMk/>
            <pc:sldMk cId="834347744" sldId="444"/>
            <ac:cxnSpMk id="11" creationId="{9D17D590-E87A-47E3-8A48-25AFE990C74C}"/>
          </ac:cxnSpMkLst>
        </pc:cxnChg>
        <pc:cxnChg chg="add">
          <ac:chgData name="Rohit Kate" userId="6acfeb0a-1742-4fee-9ad0-3462b52b7fdf" providerId="ADAL" clId="{44B8D854-3251-41CD-AC2E-338A2A58449D}" dt="2022-03-30T01:31:05.228" v="2609" actId="11529"/>
          <ac:cxnSpMkLst>
            <pc:docMk/>
            <pc:sldMk cId="834347744" sldId="444"/>
            <ac:cxnSpMk id="13" creationId="{E96D7FD1-35EA-42E8-B725-3B5401DD4379}"/>
          </ac:cxnSpMkLst>
        </pc:cxnChg>
        <pc:cxnChg chg="add">
          <ac:chgData name="Rohit Kate" userId="6acfeb0a-1742-4fee-9ad0-3462b52b7fdf" providerId="ADAL" clId="{44B8D854-3251-41CD-AC2E-338A2A58449D}" dt="2022-03-30T01:31:10.096" v="2610" actId="11529"/>
          <ac:cxnSpMkLst>
            <pc:docMk/>
            <pc:sldMk cId="834347744" sldId="444"/>
            <ac:cxnSpMk id="15" creationId="{7FC82E1B-994A-49B8-A089-A9051E6FE104}"/>
          </ac:cxnSpMkLst>
        </pc:cxnChg>
        <pc:cxnChg chg="add">
          <ac:chgData name="Rohit Kate" userId="6acfeb0a-1742-4fee-9ad0-3462b52b7fdf" providerId="ADAL" clId="{44B8D854-3251-41CD-AC2E-338A2A58449D}" dt="2022-03-30T01:31:15.020" v="2611" actId="11529"/>
          <ac:cxnSpMkLst>
            <pc:docMk/>
            <pc:sldMk cId="834347744" sldId="444"/>
            <ac:cxnSpMk id="17" creationId="{9DD0DE00-046C-4F9D-AE59-C7E03166A443}"/>
          </ac:cxnSpMkLst>
        </pc:cxnChg>
        <pc:cxnChg chg="add mod">
          <ac:chgData name="Rohit Kate" userId="6acfeb0a-1742-4fee-9ad0-3462b52b7fdf" providerId="ADAL" clId="{44B8D854-3251-41CD-AC2E-338A2A58449D}" dt="2022-03-30T01:31:20.720" v="2612" actId="11529"/>
          <ac:cxnSpMkLst>
            <pc:docMk/>
            <pc:sldMk cId="834347744" sldId="444"/>
            <ac:cxnSpMk id="19" creationId="{379845CF-DC0B-49D3-9035-5A974EA65608}"/>
          </ac:cxnSpMkLst>
        </pc:cxnChg>
      </pc:sldChg>
      <pc:sldChg chg="addSp modSp new mod ord">
        <pc:chgData name="Rohit Kate" userId="6acfeb0a-1742-4fee-9ad0-3462b52b7fdf" providerId="ADAL" clId="{44B8D854-3251-41CD-AC2E-338A2A58449D}" dt="2022-03-30T02:16:15.381" v="3764"/>
        <pc:sldMkLst>
          <pc:docMk/>
          <pc:sldMk cId="805635674" sldId="445"/>
        </pc:sldMkLst>
        <pc:spChg chg="mod">
          <ac:chgData name="Rohit Kate" userId="6acfeb0a-1742-4fee-9ad0-3462b52b7fdf" providerId="ADAL" clId="{44B8D854-3251-41CD-AC2E-338A2A58449D}" dt="2022-03-30T01:33:38.078" v="2676" actId="20577"/>
          <ac:spMkLst>
            <pc:docMk/>
            <pc:sldMk cId="805635674" sldId="445"/>
            <ac:spMk id="2" creationId="{500270D5-74F9-43D9-B072-9C789EAF277C}"/>
          </ac:spMkLst>
        </pc:spChg>
        <pc:spChg chg="mod">
          <ac:chgData name="Rohit Kate" userId="6acfeb0a-1742-4fee-9ad0-3462b52b7fdf" providerId="ADAL" clId="{44B8D854-3251-41CD-AC2E-338A2A58449D}" dt="2022-03-30T02:16:15.381" v="3764"/>
          <ac:spMkLst>
            <pc:docMk/>
            <pc:sldMk cId="805635674" sldId="445"/>
            <ac:spMk id="3" creationId="{27F87969-80C3-4772-9C25-2038EE4111C7}"/>
          </ac:spMkLst>
        </pc:spChg>
        <pc:spChg chg="add mod">
          <ac:chgData name="Rohit Kate" userId="6acfeb0a-1742-4fee-9ad0-3462b52b7fdf" providerId="ADAL" clId="{44B8D854-3251-41CD-AC2E-338A2A58449D}" dt="2022-03-30T01:47:42.093" v="3056" actId="1036"/>
          <ac:spMkLst>
            <pc:docMk/>
            <pc:sldMk cId="805635674" sldId="445"/>
            <ac:spMk id="6" creationId="{A89753BB-7919-404A-93C8-8E7F08C7A50F}"/>
          </ac:spMkLst>
        </pc:spChg>
        <pc:spChg chg="add mod">
          <ac:chgData name="Rohit Kate" userId="6acfeb0a-1742-4fee-9ad0-3462b52b7fdf" providerId="ADAL" clId="{44B8D854-3251-41CD-AC2E-338A2A58449D}" dt="2022-03-30T01:47:57.203" v="3059" actId="1076"/>
          <ac:spMkLst>
            <pc:docMk/>
            <pc:sldMk cId="805635674" sldId="445"/>
            <ac:spMk id="8" creationId="{9805AA5B-897D-4B64-8308-9DD434E33BB7}"/>
          </ac:spMkLst>
        </pc:spChg>
        <pc:spChg chg="add mod">
          <ac:chgData name="Rohit Kate" userId="6acfeb0a-1742-4fee-9ad0-3462b52b7fdf" providerId="ADAL" clId="{44B8D854-3251-41CD-AC2E-338A2A58449D}" dt="2022-03-30T01:49:20.655" v="3103" actId="1076"/>
          <ac:spMkLst>
            <pc:docMk/>
            <pc:sldMk cId="805635674" sldId="445"/>
            <ac:spMk id="14" creationId="{1C9A950D-AA0C-4FAB-853E-1650E1799B3C}"/>
          </ac:spMkLst>
        </pc:spChg>
        <pc:cxnChg chg="add mod">
          <ac:chgData name="Rohit Kate" userId="6acfeb0a-1742-4fee-9ad0-3462b52b7fdf" providerId="ADAL" clId="{44B8D854-3251-41CD-AC2E-338A2A58449D}" dt="2022-03-30T01:49:27.631" v="3104" actId="14100"/>
          <ac:cxnSpMkLst>
            <pc:docMk/>
            <pc:sldMk cId="805635674" sldId="445"/>
            <ac:cxnSpMk id="5" creationId="{C8832F1A-D611-470E-8730-7C28E52C2C71}"/>
          </ac:cxnSpMkLst>
        </pc:cxnChg>
        <pc:cxnChg chg="add mod">
          <ac:chgData name="Rohit Kate" userId="6acfeb0a-1742-4fee-9ad0-3462b52b7fdf" providerId="ADAL" clId="{44B8D854-3251-41CD-AC2E-338A2A58449D}" dt="2022-03-30T01:48:01.125" v="3060" actId="14100"/>
          <ac:cxnSpMkLst>
            <pc:docMk/>
            <pc:sldMk cId="805635674" sldId="445"/>
            <ac:cxnSpMk id="7" creationId="{AC16E5CD-62E6-4CE7-8FE7-D53185BEC1D9}"/>
          </ac:cxnSpMkLst>
        </pc:cxnChg>
        <pc:cxnChg chg="add mod">
          <ac:chgData name="Rohit Kate" userId="6acfeb0a-1742-4fee-9ad0-3462b52b7fdf" providerId="ADAL" clId="{44B8D854-3251-41CD-AC2E-338A2A58449D}" dt="2022-03-30T01:49:03.570" v="3065" actId="11529"/>
          <ac:cxnSpMkLst>
            <pc:docMk/>
            <pc:sldMk cId="805635674" sldId="445"/>
            <ac:cxnSpMk id="13" creationId="{F7B8B71E-3178-4C98-A0E8-2F318BBC26C6}"/>
          </ac:cxnSpMkLst>
        </pc:cxnChg>
      </pc:sldChg>
      <pc:sldChg chg="del">
        <pc:chgData name="Rohit Kate" userId="6acfeb0a-1742-4fee-9ad0-3462b52b7fdf" providerId="ADAL" clId="{44B8D854-3251-41CD-AC2E-338A2A58449D}" dt="2022-03-30T00:08:19.821" v="159" actId="47"/>
        <pc:sldMkLst>
          <pc:docMk/>
          <pc:sldMk cId="874025103" sldId="445"/>
        </pc:sldMkLst>
      </pc:sldChg>
      <pc:sldChg chg="modSp add mod">
        <pc:chgData name="Rohit Kate" userId="6acfeb0a-1742-4fee-9ad0-3462b52b7fdf" providerId="ADAL" clId="{44B8D854-3251-41CD-AC2E-338A2A58449D}" dt="2022-03-30T01:40:24.999" v="3005" actId="20577"/>
        <pc:sldMkLst>
          <pc:docMk/>
          <pc:sldMk cId="1500026285" sldId="446"/>
        </pc:sldMkLst>
        <pc:spChg chg="mod">
          <ac:chgData name="Rohit Kate" userId="6acfeb0a-1742-4fee-9ad0-3462b52b7fdf" providerId="ADAL" clId="{44B8D854-3251-41CD-AC2E-338A2A58449D}" dt="2022-03-30T01:40:24.999" v="3005" actId="20577"/>
          <ac:spMkLst>
            <pc:docMk/>
            <pc:sldMk cId="1500026285" sldId="446"/>
            <ac:spMk id="3" creationId="{27F87969-80C3-4772-9C25-2038EE4111C7}"/>
          </ac:spMkLst>
        </pc:spChg>
      </pc:sldChg>
      <pc:sldChg chg="del">
        <pc:chgData name="Rohit Kate" userId="6acfeb0a-1742-4fee-9ad0-3462b52b7fdf" providerId="ADAL" clId="{44B8D854-3251-41CD-AC2E-338A2A58449D}" dt="2022-03-30T00:08:19.852" v="160" actId="47"/>
        <pc:sldMkLst>
          <pc:docMk/>
          <pc:sldMk cId="1793681228" sldId="446"/>
        </pc:sldMkLst>
      </pc:sldChg>
      <pc:sldChg chg="modSp new mod ord">
        <pc:chgData name="Rohit Kate" userId="6acfeb0a-1742-4fee-9ad0-3462b52b7fdf" providerId="ADAL" clId="{44B8D854-3251-41CD-AC2E-338A2A58449D}" dt="2022-03-30T02:15:20.767" v="3632" actId="12"/>
        <pc:sldMkLst>
          <pc:docMk/>
          <pc:sldMk cId="2744917133" sldId="447"/>
        </pc:sldMkLst>
        <pc:spChg chg="mod">
          <ac:chgData name="Rohit Kate" userId="6acfeb0a-1742-4fee-9ad0-3462b52b7fdf" providerId="ADAL" clId="{44B8D854-3251-41CD-AC2E-338A2A58449D}" dt="2022-03-30T01:50:14.389" v="3110"/>
          <ac:spMkLst>
            <pc:docMk/>
            <pc:sldMk cId="2744917133" sldId="447"/>
            <ac:spMk id="2" creationId="{B0A5431C-70C2-43AE-B884-D33B9A315482}"/>
          </ac:spMkLst>
        </pc:spChg>
        <pc:spChg chg="mod">
          <ac:chgData name="Rohit Kate" userId="6acfeb0a-1742-4fee-9ad0-3462b52b7fdf" providerId="ADAL" clId="{44B8D854-3251-41CD-AC2E-338A2A58449D}" dt="2022-03-30T02:15:20.767" v="3632" actId="12"/>
          <ac:spMkLst>
            <pc:docMk/>
            <pc:sldMk cId="2744917133" sldId="447"/>
            <ac:spMk id="3" creationId="{53AF1879-088F-4F70-9AD3-7711227C7AE8}"/>
          </ac:spMkLst>
        </pc:spChg>
      </pc:sldChg>
      <pc:sldChg chg="del">
        <pc:chgData name="Rohit Kate" userId="6acfeb0a-1742-4fee-9ad0-3462b52b7fdf" providerId="ADAL" clId="{44B8D854-3251-41CD-AC2E-338A2A58449D}" dt="2022-03-30T00:08:19.883" v="161" actId="47"/>
        <pc:sldMkLst>
          <pc:docMk/>
          <pc:sldMk cId="3478712459" sldId="447"/>
        </pc:sldMkLst>
      </pc:sldChg>
      <pc:sldChg chg="modSp new mod">
        <pc:chgData name="Rohit Kate" userId="6acfeb0a-1742-4fee-9ad0-3462b52b7fdf" providerId="ADAL" clId="{44B8D854-3251-41CD-AC2E-338A2A58449D}" dt="2022-03-30T01:57:51.570" v="3435" actId="20577"/>
        <pc:sldMkLst>
          <pc:docMk/>
          <pc:sldMk cId="346089708" sldId="448"/>
        </pc:sldMkLst>
        <pc:spChg chg="mod">
          <ac:chgData name="Rohit Kate" userId="6acfeb0a-1742-4fee-9ad0-3462b52b7fdf" providerId="ADAL" clId="{44B8D854-3251-41CD-AC2E-338A2A58449D}" dt="2022-03-30T01:52:00.695" v="3123"/>
          <ac:spMkLst>
            <pc:docMk/>
            <pc:sldMk cId="346089708" sldId="448"/>
            <ac:spMk id="2" creationId="{EE286A31-3F80-4B89-858E-678FC1F832C6}"/>
          </ac:spMkLst>
        </pc:spChg>
        <pc:spChg chg="mod">
          <ac:chgData name="Rohit Kate" userId="6acfeb0a-1742-4fee-9ad0-3462b52b7fdf" providerId="ADAL" clId="{44B8D854-3251-41CD-AC2E-338A2A58449D}" dt="2022-03-30T01:57:51.570" v="3435" actId="20577"/>
          <ac:spMkLst>
            <pc:docMk/>
            <pc:sldMk cId="346089708" sldId="448"/>
            <ac:spMk id="3" creationId="{7339DF98-30B5-4681-85C4-76915AE7CE53}"/>
          </ac:spMkLst>
        </pc:spChg>
      </pc:sldChg>
      <pc:sldChg chg="del">
        <pc:chgData name="Rohit Kate" userId="6acfeb0a-1742-4fee-9ad0-3462b52b7fdf" providerId="ADAL" clId="{44B8D854-3251-41CD-AC2E-338A2A58449D}" dt="2022-03-30T00:08:19.915" v="162" actId="47"/>
        <pc:sldMkLst>
          <pc:docMk/>
          <pc:sldMk cId="3861309530" sldId="448"/>
        </pc:sldMkLst>
      </pc:sldChg>
      <pc:sldChg chg="del">
        <pc:chgData name="Rohit Kate" userId="6acfeb0a-1742-4fee-9ad0-3462b52b7fdf" providerId="ADAL" clId="{44B8D854-3251-41CD-AC2E-338A2A58449D}" dt="2022-03-30T00:08:19.991" v="164" actId="47"/>
        <pc:sldMkLst>
          <pc:docMk/>
          <pc:sldMk cId="2014577336" sldId="449"/>
        </pc:sldMkLst>
      </pc:sldChg>
      <pc:sldChg chg="modSp new mod">
        <pc:chgData name="Rohit Kate" userId="6acfeb0a-1742-4fee-9ad0-3462b52b7fdf" providerId="ADAL" clId="{44B8D854-3251-41CD-AC2E-338A2A58449D}" dt="2022-03-30T02:35:53.156" v="3946" actId="20577"/>
        <pc:sldMkLst>
          <pc:docMk/>
          <pc:sldMk cId="4111303062" sldId="449"/>
        </pc:sldMkLst>
        <pc:spChg chg="mod">
          <ac:chgData name="Rohit Kate" userId="6acfeb0a-1742-4fee-9ad0-3462b52b7fdf" providerId="ADAL" clId="{44B8D854-3251-41CD-AC2E-338A2A58449D}" dt="2022-03-30T02:35:35.648" v="3941" actId="14100"/>
          <ac:spMkLst>
            <pc:docMk/>
            <pc:sldMk cId="4111303062" sldId="449"/>
            <ac:spMk id="2" creationId="{3F323758-3E14-4674-ABF0-13C7CC8926D6}"/>
          </ac:spMkLst>
        </pc:spChg>
        <pc:spChg chg="mod">
          <ac:chgData name="Rohit Kate" userId="6acfeb0a-1742-4fee-9ad0-3462b52b7fdf" providerId="ADAL" clId="{44B8D854-3251-41CD-AC2E-338A2A58449D}" dt="2022-03-30T02:35:53.156" v="3946" actId="20577"/>
          <ac:spMkLst>
            <pc:docMk/>
            <pc:sldMk cId="4111303062" sldId="449"/>
            <ac:spMk id="3" creationId="{70C7C9D2-B236-4400-9B40-90B6CF8D9BC8}"/>
          </ac:spMkLst>
        </pc:spChg>
      </pc:sldChg>
      <pc:sldChg chg="modSp new mod">
        <pc:chgData name="Rohit Kate" userId="6acfeb0a-1742-4fee-9ad0-3462b52b7fdf" providerId="ADAL" clId="{44B8D854-3251-41CD-AC2E-338A2A58449D}" dt="2022-03-30T02:40:43.771" v="4053" actId="20577"/>
        <pc:sldMkLst>
          <pc:docMk/>
          <pc:sldMk cId="3942357204" sldId="450"/>
        </pc:sldMkLst>
        <pc:spChg chg="mod">
          <ac:chgData name="Rohit Kate" userId="6acfeb0a-1742-4fee-9ad0-3462b52b7fdf" providerId="ADAL" clId="{44B8D854-3251-41CD-AC2E-338A2A58449D}" dt="2022-03-30T02:37:32.112" v="3948"/>
          <ac:spMkLst>
            <pc:docMk/>
            <pc:sldMk cId="3942357204" sldId="450"/>
            <ac:spMk id="2" creationId="{FD132714-FE01-48E3-AB7C-7AC2463920B8}"/>
          </ac:spMkLst>
        </pc:spChg>
        <pc:spChg chg="mod">
          <ac:chgData name="Rohit Kate" userId="6acfeb0a-1742-4fee-9ad0-3462b52b7fdf" providerId="ADAL" clId="{44B8D854-3251-41CD-AC2E-338A2A58449D}" dt="2022-03-30T02:40:43.771" v="4053" actId="20577"/>
          <ac:spMkLst>
            <pc:docMk/>
            <pc:sldMk cId="3942357204" sldId="450"/>
            <ac:spMk id="3" creationId="{606BF7AF-7383-476C-BF34-DAD273231F44}"/>
          </ac:spMkLst>
        </pc:spChg>
      </pc:sldChg>
      <pc:sldChg chg="del">
        <pc:chgData name="Rohit Kate" userId="6acfeb0a-1742-4fee-9ad0-3462b52b7fdf" providerId="ADAL" clId="{44B8D854-3251-41CD-AC2E-338A2A58449D}" dt="2022-03-30T00:08:20.019" v="165" actId="47"/>
        <pc:sldMkLst>
          <pc:docMk/>
          <pc:sldMk cId="3996702263" sldId="450"/>
        </pc:sldMkLst>
      </pc:sldChg>
      <pc:sldChg chg="del">
        <pc:chgData name="Rohit Kate" userId="6acfeb0a-1742-4fee-9ad0-3462b52b7fdf" providerId="ADAL" clId="{44B8D854-3251-41CD-AC2E-338A2A58449D}" dt="2022-03-30T00:08:20.048" v="166" actId="47"/>
        <pc:sldMkLst>
          <pc:docMk/>
          <pc:sldMk cId="1336375770" sldId="451"/>
        </pc:sldMkLst>
      </pc:sldChg>
      <pc:sldChg chg="addSp delSp modSp new mod">
        <pc:chgData name="Rohit Kate" userId="6acfeb0a-1742-4fee-9ad0-3462b52b7fdf" providerId="ADAL" clId="{44B8D854-3251-41CD-AC2E-338A2A58449D}" dt="2022-03-30T05:18:15.154" v="5969" actId="20577"/>
        <pc:sldMkLst>
          <pc:docMk/>
          <pc:sldMk cId="3156139323" sldId="451"/>
        </pc:sldMkLst>
        <pc:spChg chg="mod">
          <ac:chgData name="Rohit Kate" userId="6acfeb0a-1742-4fee-9ad0-3462b52b7fdf" providerId="ADAL" clId="{44B8D854-3251-41CD-AC2E-338A2A58449D}" dt="2022-03-30T02:53:12.303" v="4237" actId="20577"/>
          <ac:spMkLst>
            <pc:docMk/>
            <pc:sldMk cId="3156139323" sldId="451"/>
            <ac:spMk id="2" creationId="{B9482CBE-F2A4-4359-A184-8940544605A8}"/>
          </ac:spMkLst>
        </pc:spChg>
        <pc:spChg chg="mod">
          <ac:chgData name="Rohit Kate" userId="6acfeb0a-1742-4fee-9ad0-3462b52b7fdf" providerId="ADAL" clId="{44B8D854-3251-41CD-AC2E-338A2A58449D}" dt="2022-03-30T05:18:15.154" v="5969" actId="20577"/>
          <ac:spMkLst>
            <pc:docMk/>
            <pc:sldMk cId="3156139323" sldId="451"/>
            <ac:spMk id="3" creationId="{4659DAA2-614D-449B-9A79-E190861EE8F1}"/>
          </ac:spMkLst>
        </pc:spChg>
        <pc:spChg chg="add del mod">
          <ac:chgData name="Rohit Kate" userId="6acfeb0a-1742-4fee-9ad0-3462b52b7fdf" providerId="ADAL" clId="{44B8D854-3251-41CD-AC2E-338A2A58449D}" dt="2022-03-30T03:11:33.597" v="4655"/>
          <ac:spMkLst>
            <pc:docMk/>
            <pc:sldMk cId="3156139323" sldId="451"/>
            <ac:spMk id="5" creationId="{E4787212-9C2E-469C-A615-B45330F22020}"/>
          </ac:spMkLst>
        </pc:spChg>
      </pc:sldChg>
      <pc:sldChg chg="del">
        <pc:chgData name="Rohit Kate" userId="6acfeb0a-1742-4fee-9ad0-3462b52b7fdf" providerId="ADAL" clId="{44B8D854-3251-41CD-AC2E-338A2A58449D}" dt="2022-03-30T00:08:20.081" v="167" actId="47"/>
        <pc:sldMkLst>
          <pc:docMk/>
          <pc:sldMk cId="2089246273" sldId="452"/>
        </pc:sldMkLst>
      </pc:sldChg>
      <pc:sldChg chg="del">
        <pc:chgData name="Rohit Kate" userId="6acfeb0a-1742-4fee-9ad0-3462b52b7fdf" providerId="ADAL" clId="{44B8D854-3251-41CD-AC2E-338A2A58449D}" dt="2022-03-30T00:08:20.111" v="168" actId="47"/>
        <pc:sldMkLst>
          <pc:docMk/>
          <pc:sldMk cId="2531657456" sldId="453"/>
        </pc:sldMkLst>
      </pc:sldChg>
      <pc:sldChg chg="del">
        <pc:chgData name="Rohit Kate" userId="6acfeb0a-1742-4fee-9ad0-3462b52b7fdf" providerId="ADAL" clId="{44B8D854-3251-41CD-AC2E-338A2A58449D}" dt="2022-03-30T00:08:20.142" v="169" actId="47"/>
        <pc:sldMkLst>
          <pc:docMk/>
          <pc:sldMk cId="3246412858" sldId="454"/>
        </pc:sldMkLst>
      </pc:sldChg>
      <pc:sldChg chg="del">
        <pc:chgData name="Rohit Kate" userId="6acfeb0a-1742-4fee-9ad0-3462b52b7fdf" providerId="ADAL" clId="{44B8D854-3251-41CD-AC2E-338A2A58449D}" dt="2022-03-30T00:08:20.176" v="170" actId="47"/>
        <pc:sldMkLst>
          <pc:docMk/>
          <pc:sldMk cId="3027203880" sldId="455"/>
        </pc:sldMkLst>
      </pc:sldChg>
      <pc:sldChg chg="modSp add mod">
        <pc:chgData name="Rohit Kate" userId="6acfeb0a-1742-4fee-9ad0-3462b52b7fdf" providerId="ADAL" clId="{44B8D854-3251-41CD-AC2E-338A2A58449D}" dt="2022-03-30T02:52:43.392" v="4215" actId="20577"/>
        <pc:sldMkLst>
          <pc:docMk/>
          <pc:sldMk cId="3116011277" sldId="510"/>
        </pc:sldMkLst>
        <pc:spChg chg="mod">
          <ac:chgData name="Rohit Kate" userId="6acfeb0a-1742-4fee-9ad0-3462b52b7fdf" providerId="ADAL" clId="{44B8D854-3251-41CD-AC2E-338A2A58449D}" dt="2022-03-30T02:51:58.667" v="4134" actId="403"/>
          <ac:spMkLst>
            <pc:docMk/>
            <pc:sldMk cId="3116011277" sldId="510"/>
            <ac:spMk id="18436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37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38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43.392" v="4215" actId="20577"/>
          <ac:spMkLst>
            <pc:docMk/>
            <pc:sldMk cId="3116011277" sldId="510"/>
            <ac:spMk id="18439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0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1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2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3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4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5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6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7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8" creationId="{00000000-0000-0000-0000-000000000000}"/>
          </ac:spMkLst>
        </pc:spChg>
        <pc:spChg chg="mod">
          <ac:chgData name="Rohit Kate" userId="6acfeb0a-1742-4fee-9ad0-3462b52b7fdf" providerId="ADAL" clId="{44B8D854-3251-41CD-AC2E-338A2A58449D}" dt="2022-03-30T02:52:06.348" v="4152" actId="1035"/>
          <ac:spMkLst>
            <pc:docMk/>
            <pc:sldMk cId="3116011277" sldId="510"/>
            <ac:spMk id="18449" creationId="{00000000-0000-0000-0000-000000000000}"/>
          </ac:spMkLst>
        </pc:spChg>
      </pc:sldChg>
      <pc:sldChg chg="modSp add mod">
        <pc:chgData name="Rohit Kate" userId="6acfeb0a-1742-4fee-9ad0-3462b52b7fdf" providerId="ADAL" clId="{44B8D854-3251-41CD-AC2E-338A2A58449D}" dt="2022-03-30T02:52:54.923" v="4219" actId="20577"/>
        <pc:sldMkLst>
          <pc:docMk/>
          <pc:sldMk cId="404025939" sldId="511"/>
        </pc:sldMkLst>
        <pc:spChg chg="mod">
          <ac:chgData name="Rohit Kate" userId="6acfeb0a-1742-4fee-9ad0-3462b52b7fdf" providerId="ADAL" clId="{44B8D854-3251-41CD-AC2E-338A2A58449D}" dt="2022-03-30T02:52:54.923" v="4219" actId="20577"/>
          <ac:spMkLst>
            <pc:docMk/>
            <pc:sldMk cId="404025939" sldId="511"/>
            <ac:spMk id="19463" creationId="{00000000-0000-0000-0000-000000000000}"/>
          </ac:spMkLst>
        </pc:spChg>
      </pc:sldChg>
      <pc:sldChg chg="delSp modSp add mod ord">
        <pc:chgData name="Rohit Kate" userId="6acfeb0a-1742-4fee-9ad0-3462b52b7fdf" providerId="ADAL" clId="{44B8D854-3251-41CD-AC2E-338A2A58449D}" dt="2022-03-30T02:51:52.080" v="4131"/>
        <pc:sldMkLst>
          <pc:docMk/>
          <pc:sldMk cId="3860246879" sldId="512"/>
        </pc:sldMkLst>
        <pc:spChg chg="mod">
          <ac:chgData name="Rohit Kate" userId="6acfeb0a-1742-4fee-9ad0-3462b52b7fdf" providerId="ADAL" clId="{44B8D854-3251-41CD-AC2E-338A2A58449D}" dt="2022-03-30T02:51:47.118" v="4129" actId="403"/>
          <ac:spMkLst>
            <pc:docMk/>
            <pc:sldMk cId="3860246879" sldId="512"/>
            <ac:spMk id="18436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37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38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39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8.898" v="4076" actId="478"/>
          <ac:spMkLst>
            <pc:docMk/>
            <pc:sldMk cId="3860246879" sldId="512"/>
            <ac:spMk id="18440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1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2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3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4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5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6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7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8" creationId="{00000000-0000-0000-0000-000000000000}"/>
          </ac:spMkLst>
        </pc:spChg>
        <pc:spChg chg="del">
          <ac:chgData name="Rohit Kate" userId="6acfeb0a-1742-4fee-9ad0-3462b52b7fdf" providerId="ADAL" clId="{44B8D854-3251-41CD-AC2E-338A2A58449D}" dt="2022-03-30T02:51:06.369" v="4075" actId="478"/>
          <ac:spMkLst>
            <pc:docMk/>
            <pc:sldMk cId="3860246879" sldId="512"/>
            <ac:spMk id="18449" creationId="{00000000-0000-0000-0000-000000000000}"/>
          </ac:spMkLst>
        </pc:spChg>
      </pc:sldChg>
      <pc:sldChg chg="addSp delSp modSp new mod">
        <pc:chgData name="Rohit Kate" userId="6acfeb0a-1742-4fee-9ad0-3462b52b7fdf" providerId="ADAL" clId="{44B8D854-3251-41CD-AC2E-338A2A58449D}" dt="2022-03-30T05:19:48.485" v="6072" actId="20577"/>
        <pc:sldMkLst>
          <pc:docMk/>
          <pc:sldMk cId="3299736526" sldId="513"/>
        </pc:sldMkLst>
        <pc:spChg chg="mod">
          <ac:chgData name="Rohit Kate" userId="6acfeb0a-1742-4fee-9ad0-3462b52b7fdf" providerId="ADAL" clId="{44B8D854-3251-41CD-AC2E-338A2A58449D}" dt="2022-03-30T03:09:42.370" v="4449"/>
          <ac:spMkLst>
            <pc:docMk/>
            <pc:sldMk cId="3299736526" sldId="513"/>
            <ac:spMk id="2" creationId="{6E2259B3-EDCE-4A08-9902-9CB4DC9A4A2D}"/>
          </ac:spMkLst>
        </pc:spChg>
        <pc:spChg chg="mod">
          <ac:chgData name="Rohit Kate" userId="6acfeb0a-1742-4fee-9ad0-3462b52b7fdf" providerId="ADAL" clId="{44B8D854-3251-41CD-AC2E-338A2A58449D}" dt="2022-03-30T03:09:37.665" v="4448" actId="27636"/>
          <ac:spMkLst>
            <pc:docMk/>
            <pc:sldMk cId="3299736526" sldId="513"/>
            <ac:spMk id="3" creationId="{7F56B410-AFED-4F25-A414-7214316EF5A8}"/>
          </ac:spMkLst>
        </pc:spChg>
        <pc:spChg chg="add mod">
          <ac:chgData name="Rohit Kate" userId="6acfeb0a-1742-4fee-9ad0-3462b52b7fdf" providerId="ADAL" clId="{44B8D854-3251-41CD-AC2E-338A2A58449D}" dt="2022-03-30T03:12:45.835" v="4741" actId="1076"/>
          <ac:spMkLst>
            <pc:docMk/>
            <pc:sldMk cId="3299736526" sldId="513"/>
            <ac:spMk id="7" creationId="{19EEB81D-F26F-47D9-8519-FEBD45BC69EF}"/>
          </ac:spMkLst>
        </pc:spChg>
        <pc:spChg chg="add mod">
          <ac:chgData name="Rohit Kate" userId="6acfeb0a-1742-4fee-9ad0-3462b52b7fdf" providerId="ADAL" clId="{44B8D854-3251-41CD-AC2E-338A2A58449D}" dt="2022-03-30T03:13:06.710" v="4800" actId="20577"/>
          <ac:spMkLst>
            <pc:docMk/>
            <pc:sldMk cId="3299736526" sldId="513"/>
            <ac:spMk id="9" creationId="{8FBD5979-1B92-4212-B930-1EAF2B51796B}"/>
          </ac:spMkLst>
        </pc:spChg>
        <pc:spChg chg="add del mod">
          <ac:chgData name="Rohit Kate" userId="6acfeb0a-1742-4fee-9ad0-3462b52b7fdf" providerId="ADAL" clId="{44B8D854-3251-41CD-AC2E-338A2A58449D}" dt="2022-03-30T03:13:11.868" v="4806"/>
          <ac:spMkLst>
            <pc:docMk/>
            <pc:sldMk cId="3299736526" sldId="513"/>
            <ac:spMk id="10" creationId="{5D597217-C397-4AA1-AC10-E20A01BFF9D8}"/>
          </ac:spMkLst>
        </pc:spChg>
        <pc:spChg chg="add mod">
          <ac:chgData name="Rohit Kate" userId="6acfeb0a-1742-4fee-9ad0-3462b52b7fdf" providerId="ADAL" clId="{44B8D854-3251-41CD-AC2E-338A2A58449D}" dt="2022-03-30T03:13:32.182" v="4857" actId="20577"/>
          <ac:spMkLst>
            <pc:docMk/>
            <pc:sldMk cId="3299736526" sldId="513"/>
            <ac:spMk id="12" creationId="{1308B2F6-1CF7-40FD-829B-742636E5E600}"/>
          </ac:spMkLst>
        </pc:spChg>
        <pc:spChg chg="add mod">
          <ac:chgData name="Rohit Kate" userId="6acfeb0a-1742-4fee-9ad0-3462b52b7fdf" providerId="ADAL" clId="{44B8D854-3251-41CD-AC2E-338A2A58449D}" dt="2022-03-30T03:13:34.823" v="4859" actId="20577"/>
          <ac:spMkLst>
            <pc:docMk/>
            <pc:sldMk cId="3299736526" sldId="513"/>
            <ac:spMk id="14" creationId="{1F5ECB5A-E1DB-40C8-BBEF-415C142FF619}"/>
          </ac:spMkLst>
        </pc:spChg>
        <pc:spChg chg="add mod">
          <ac:chgData name="Rohit Kate" userId="6acfeb0a-1742-4fee-9ad0-3462b52b7fdf" providerId="ADAL" clId="{44B8D854-3251-41CD-AC2E-338A2A58449D}" dt="2022-03-30T03:13:36.972" v="4861" actId="20577"/>
          <ac:spMkLst>
            <pc:docMk/>
            <pc:sldMk cId="3299736526" sldId="513"/>
            <ac:spMk id="16" creationId="{8AF2DB3C-1E82-4A7C-BC26-A46A9E4E0B31}"/>
          </ac:spMkLst>
        </pc:spChg>
        <pc:spChg chg="add mod">
          <ac:chgData name="Rohit Kate" userId="6acfeb0a-1742-4fee-9ad0-3462b52b7fdf" providerId="ADAL" clId="{44B8D854-3251-41CD-AC2E-338A2A58449D}" dt="2022-03-30T05:19:48.485" v="6072" actId="20577"/>
          <ac:spMkLst>
            <pc:docMk/>
            <pc:sldMk cId="3299736526" sldId="513"/>
            <ac:spMk id="17" creationId="{2C0912FD-0155-4C5E-B550-ECD5BD203796}"/>
          </ac:spMkLst>
        </pc:spChg>
        <pc:cxnChg chg="add">
          <ac:chgData name="Rohit Kate" userId="6acfeb0a-1742-4fee-9ad0-3462b52b7fdf" providerId="ADAL" clId="{44B8D854-3251-41CD-AC2E-338A2A58449D}" dt="2022-03-30T03:12:19.883" v="4694" actId="11529"/>
          <ac:cxnSpMkLst>
            <pc:docMk/>
            <pc:sldMk cId="3299736526" sldId="513"/>
            <ac:cxnSpMk id="6" creationId="{648AAA1F-64DA-4046-AC7C-7D6B008409FD}"/>
          </ac:cxnSpMkLst>
        </pc:cxnChg>
        <pc:cxnChg chg="add mod">
          <ac:chgData name="Rohit Kate" userId="6acfeb0a-1742-4fee-9ad0-3462b52b7fdf" providerId="ADAL" clId="{44B8D854-3251-41CD-AC2E-338A2A58449D}" dt="2022-03-30T03:13:02.053" v="4793" actId="1038"/>
          <ac:cxnSpMkLst>
            <pc:docMk/>
            <pc:sldMk cId="3299736526" sldId="513"/>
            <ac:cxnSpMk id="8" creationId="{B0194E63-E2CC-43D2-9CF6-EE19FCF27874}"/>
          </ac:cxnSpMkLst>
        </pc:cxnChg>
        <pc:cxnChg chg="add mod">
          <ac:chgData name="Rohit Kate" userId="6acfeb0a-1742-4fee-9ad0-3462b52b7fdf" providerId="ADAL" clId="{44B8D854-3251-41CD-AC2E-338A2A58449D}" dt="2022-03-30T03:13:16.128" v="4819" actId="1037"/>
          <ac:cxnSpMkLst>
            <pc:docMk/>
            <pc:sldMk cId="3299736526" sldId="513"/>
            <ac:cxnSpMk id="11" creationId="{07575C05-3B0D-4A96-BCBD-DD270F7ACE80}"/>
          </ac:cxnSpMkLst>
        </pc:cxnChg>
        <pc:cxnChg chg="add mod">
          <ac:chgData name="Rohit Kate" userId="6acfeb0a-1742-4fee-9ad0-3462b52b7fdf" providerId="ADAL" clId="{44B8D854-3251-41CD-AC2E-338A2A58449D}" dt="2022-03-30T03:13:21.965" v="4835" actId="1038"/>
          <ac:cxnSpMkLst>
            <pc:docMk/>
            <pc:sldMk cId="3299736526" sldId="513"/>
            <ac:cxnSpMk id="13" creationId="{2BFE9071-0C97-4203-BDDD-AD7D847D0283}"/>
          </ac:cxnSpMkLst>
        </pc:cxnChg>
        <pc:cxnChg chg="add mod">
          <ac:chgData name="Rohit Kate" userId="6acfeb0a-1742-4fee-9ad0-3462b52b7fdf" providerId="ADAL" clId="{44B8D854-3251-41CD-AC2E-338A2A58449D}" dt="2022-03-30T03:13:26.556" v="4855" actId="1035"/>
          <ac:cxnSpMkLst>
            <pc:docMk/>
            <pc:sldMk cId="3299736526" sldId="513"/>
            <ac:cxnSpMk id="15" creationId="{F087F0D6-8A16-43DD-B2EB-02EB1A65F508}"/>
          </ac:cxnSpMkLst>
        </pc:cxnChg>
      </pc:sldChg>
      <pc:sldChg chg="modSp new mod">
        <pc:chgData name="Rohit Kate" userId="6acfeb0a-1742-4fee-9ad0-3462b52b7fdf" providerId="ADAL" clId="{44B8D854-3251-41CD-AC2E-338A2A58449D}" dt="2022-03-30T03:33:30.463" v="5110" actId="403"/>
        <pc:sldMkLst>
          <pc:docMk/>
          <pc:sldMk cId="862141950" sldId="514"/>
        </pc:sldMkLst>
        <pc:spChg chg="mod">
          <ac:chgData name="Rohit Kate" userId="6acfeb0a-1742-4fee-9ad0-3462b52b7fdf" providerId="ADAL" clId="{44B8D854-3251-41CD-AC2E-338A2A58449D}" dt="2022-03-30T03:09:49.327" v="4451"/>
          <ac:spMkLst>
            <pc:docMk/>
            <pc:sldMk cId="862141950" sldId="514"/>
            <ac:spMk id="2" creationId="{913D4D60-C6A2-459B-A53F-43D993CAE898}"/>
          </ac:spMkLst>
        </pc:spChg>
        <pc:spChg chg="mod">
          <ac:chgData name="Rohit Kate" userId="6acfeb0a-1742-4fee-9ad0-3462b52b7fdf" providerId="ADAL" clId="{44B8D854-3251-41CD-AC2E-338A2A58449D}" dt="2022-03-30T03:33:30.463" v="5110" actId="403"/>
          <ac:spMkLst>
            <pc:docMk/>
            <pc:sldMk cId="862141950" sldId="514"/>
            <ac:spMk id="3" creationId="{0F3DFEEA-7D62-4394-96D3-264A580BDCE4}"/>
          </ac:spMkLst>
        </pc:spChg>
      </pc:sldChg>
      <pc:sldChg chg="addSp delSp modSp new mod">
        <pc:chgData name="Rohit Kate" userId="6acfeb0a-1742-4fee-9ad0-3462b52b7fdf" providerId="ADAL" clId="{44B8D854-3251-41CD-AC2E-338A2A58449D}" dt="2022-03-30T04:40:51.045" v="5180" actId="27636"/>
        <pc:sldMkLst>
          <pc:docMk/>
          <pc:sldMk cId="1870886978" sldId="515"/>
        </pc:sldMkLst>
        <pc:spChg chg="mod">
          <ac:chgData name="Rohit Kate" userId="6acfeb0a-1742-4fee-9ad0-3462b52b7fdf" providerId="ADAL" clId="{44B8D854-3251-41CD-AC2E-338A2A58449D}" dt="2022-03-30T03:33:40.793" v="5112"/>
          <ac:spMkLst>
            <pc:docMk/>
            <pc:sldMk cId="1870886978" sldId="515"/>
            <ac:spMk id="2" creationId="{5BF9F6AA-6F25-4BB5-BBF8-9F4AC2D60089}"/>
          </ac:spMkLst>
        </pc:spChg>
        <pc:spChg chg="mod">
          <ac:chgData name="Rohit Kate" userId="6acfeb0a-1742-4fee-9ad0-3462b52b7fdf" providerId="ADAL" clId="{44B8D854-3251-41CD-AC2E-338A2A58449D}" dt="2022-03-30T04:40:51.045" v="5180" actId="27636"/>
          <ac:spMkLst>
            <pc:docMk/>
            <pc:sldMk cId="1870886978" sldId="515"/>
            <ac:spMk id="3" creationId="{B7AB9E6E-3196-45CD-B67F-89BB06820ADB}"/>
          </ac:spMkLst>
        </pc:spChg>
        <pc:spChg chg="add del mod">
          <ac:chgData name="Rohit Kate" userId="6acfeb0a-1742-4fee-9ad0-3462b52b7fdf" providerId="ADAL" clId="{44B8D854-3251-41CD-AC2E-338A2A58449D}" dt="2022-03-30T04:40:27.801" v="5139" actId="478"/>
          <ac:spMkLst>
            <pc:docMk/>
            <pc:sldMk cId="1870886978" sldId="515"/>
            <ac:spMk id="5" creationId="{CD5BAFE8-7C22-46F7-B6BB-89565E165CB8}"/>
          </ac:spMkLst>
        </pc:spChg>
      </pc:sldChg>
      <pc:sldChg chg="addSp delSp modSp new mod">
        <pc:chgData name="Rohit Kate" userId="6acfeb0a-1742-4fee-9ad0-3462b52b7fdf" providerId="ADAL" clId="{44B8D854-3251-41CD-AC2E-338A2A58449D}" dt="2022-03-30T03:35:10.598" v="5127" actId="1076"/>
        <pc:sldMkLst>
          <pc:docMk/>
          <pc:sldMk cId="1950568430" sldId="516"/>
        </pc:sldMkLst>
        <pc:spChg chg="mod">
          <ac:chgData name="Rohit Kate" userId="6acfeb0a-1742-4fee-9ad0-3462b52b7fdf" providerId="ADAL" clId="{44B8D854-3251-41CD-AC2E-338A2A58449D}" dt="2022-03-30T03:34:49.184" v="5124"/>
          <ac:spMkLst>
            <pc:docMk/>
            <pc:sldMk cId="1950568430" sldId="516"/>
            <ac:spMk id="2" creationId="{3397064F-B391-461D-ACCA-5F07AFD09D87}"/>
          </ac:spMkLst>
        </pc:spChg>
        <pc:spChg chg="del">
          <ac:chgData name="Rohit Kate" userId="6acfeb0a-1742-4fee-9ad0-3462b52b7fdf" providerId="ADAL" clId="{44B8D854-3251-41CD-AC2E-338A2A58449D}" dt="2022-03-30T03:34:54.426" v="5125"/>
          <ac:spMkLst>
            <pc:docMk/>
            <pc:sldMk cId="1950568430" sldId="516"/>
            <ac:spMk id="3" creationId="{E62A1355-DF0E-423F-9BDC-37C441F5F229}"/>
          </ac:spMkLst>
        </pc:spChg>
        <pc:picChg chg="add mod">
          <ac:chgData name="Rohit Kate" userId="6acfeb0a-1742-4fee-9ad0-3462b52b7fdf" providerId="ADAL" clId="{44B8D854-3251-41CD-AC2E-338A2A58449D}" dt="2022-03-30T03:35:10.598" v="5127" actId="1076"/>
          <ac:picMkLst>
            <pc:docMk/>
            <pc:sldMk cId="1950568430" sldId="516"/>
            <ac:picMk id="6" creationId="{965EBA92-7279-48BE-A99F-BD1258C73A4A}"/>
          </ac:picMkLst>
        </pc:picChg>
      </pc:sldChg>
      <pc:sldChg chg="modSp new mod">
        <pc:chgData name="Rohit Kate" userId="6acfeb0a-1742-4fee-9ad0-3462b52b7fdf" providerId="ADAL" clId="{44B8D854-3251-41CD-AC2E-338A2A58449D}" dt="2022-03-30T04:51:09.064" v="5308" actId="20577"/>
        <pc:sldMkLst>
          <pc:docMk/>
          <pc:sldMk cId="1219853080" sldId="517"/>
        </pc:sldMkLst>
        <pc:spChg chg="mod">
          <ac:chgData name="Rohit Kate" userId="6acfeb0a-1742-4fee-9ad0-3462b52b7fdf" providerId="ADAL" clId="{44B8D854-3251-41CD-AC2E-338A2A58449D}" dt="2022-03-30T04:50:02.149" v="5290" actId="20577"/>
          <ac:spMkLst>
            <pc:docMk/>
            <pc:sldMk cId="1219853080" sldId="517"/>
            <ac:spMk id="2" creationId="{040E99B8-7E43-4459-A3C1-785BC34F102C}"/>
          </ac:spMkLst>
        </pc:spChg>
        <pc:spChg chg="mod">
          <ac:chgData name="Rohit Kate" userId="6acfeb0a-1742-4fee-9ad0-3462b52b7fdf" providerId="ADAL" clId="{44B8D854-3251-41CD-AC2E-338A2A58449D}" dt="2022-03-30T04:51:09.064" v="5308" actId="20577"/>
          <ac:spMkLst>
            <pc:docMk/>
            <pc:sldMk cId="1219853080" sldId="517"/>
            <ac:spMk id="3" creationId="{BE3CB519-2ABA-4246-BFBF-598357956408}"/>
          </ac:spMkLst>
        </pc:spChg>
      </pc:sldChg>
      <pc:sldChg chg="modSp new mod">
        <pc:chgData name="Rohit Kate" userId="6acfeb0a-1742-4fee-9ad0-3462b52b7fdf" providerId="ADAL" clId="{44B8D854-3251-41CD-AC2E-338A2A58449D}" dt="2022-03-30T05:00:15.374" v="5510" actId="20577"/>
        <pc:sldMkLst>
          <pc:docMk/>
          <pc:sldMk cId="3225587524" sldId="518"/>
        </pc:sldMkLst>
        <pc:spChg chg="mod">
          <ac:chgData name="Rohit Kate" userId="6acfeb0a-1742-4fee-9ad0-3462b52b7fdf" providerId="ADAL" clId="{44B8D854-3251-41CD-AC2E-338A2A58449D}" dt="2022-03-30T04:58:53.266" v="5336"/>
          <ac:spMkLst>
            <pc:docMk/>
            <pc:sldMk cId="3225587524" sldId="518"/>
            <ac:spMk id="2" creationId="{227987BE-3488-4826-8FB2-08F15C2D66BE}"/>
          </ac:spMkLst>
        </pc:spChg>
        <pc:spChg chg="mod">
          <ac:chgData name="Rohit Kate" userId="6acfeb0a-1742-4fee-9ad0-3462b52b7fdf" providerId="ADAL" clId="{44B8D854-3251-41CD-AC2E-338A2A58449D}" dt="2022-03-30T05:00:15.374" v="5510" actId="20577"/>
          <ac:spMkLst>
            <pc:docMk/>
            <pc:sldMk cId="3225587524" sldId="518"/>
            <ac:spMk id="3" creationId="{5714EBF3-8569-4D9C-A628-54A8AA445E67}"/>
          </ac:spMkLst>
        </pc:spChg>
      </pc:sldChg>
    </pc:docChg>
  </pc:docChgLst>
  <pc:docChgLst>
    <pc:chgData name="Rohit J Kate" userId="6acfeb0a-1742-4fee-9ad0-3462b52b7fdf" providerId="ADAL" clId="{44B8D854-3251-41CD-AC2E-338A2A58449D}"/>
    <pc:docChg chg="custSel addSld modSld sldOrd">
      <pc:chgData name="Rohit J Kate" userId="6acfeb0a-1742-4fee-9ad0-3462b52b7fdf" providerId="ADAL" clId="{44B8D854-3251-41CD-AC2E-338A2A58449D}" dt="2022-03-30T17:06:29.804" v="479" actId="20577"/>
      <pc:docMkLst>
        <pc:docMk/>
      </pc:docMkLst>
      <pc:sldChg chg="addSp modSp mod">
        <pc:chgData name="Rohit J Kate" userId="6acfeb0a-1742-4fee-9ad0-3462b52b7fdf" providerId="ADAL" clId="{44B8D854-3251-41CD-AC2E-338A2A58449D}" dt="2022-03-30T05:35:07.319" v="463" actId="20577"/>
        <pc:sldMkLst>
          <pc:docMk/>
          <pc:sldMk cId="1950568430" sldId="516"/>
        </pc:sldMkLst>
        <pc:spChg chg="add mod">
          <ac:chgData name="Rohit J Kate" userId="6acfeb0a-1742-4fee-9ad0-3462b52b7fdf" providerId="ADAL" clId="{44B8D854-3251-41CD-AC2E-338A2A58449D}" dt="2022-03-30T05:35:07.319" v="463" actId="20577"/>
          <ac:spMkLst>
            <pc:docMk/>
            <pc:sldMk cId="1950568430" sldId="516"/>
            <ac:spMk id="3" creationId="{5884CF98-DB0E-4BF1-A527-DE828DAEC053}"/>
          </ac:spMkLst>
        </pc:spChg>
      </pc:sldChg>
      <pc:sldChg chg="modSp add mod ord">
        <pc:chgData name="Rohit J Kate" userId="6acfeb0a-1742-4fee-9ad0-3462b52b7fdf" providerId="ADAL" clId="{44B8D854-3251-41CD-AC2E-338A2A58449D}" dt="2022-03-30T17:06:29.804" v="479" actId="20577"/>
        <pc:sldMkLst>
          <pc:docMk/>
          <pc:sldMk cId="3192953437" sldId="519"/>
        </pc:sldMkLst>
        <pc:spChg chg="mod">
          <ac:chgData name="Rohit J Kate" userId="6acfeb0a-1742-4fee-9ad0-3462b52b7fdf" providerId="ADAL" clId="{44B8D854-3251-41CD-AC2E-338A2A58449D}" dt="2022-03-30T17:06:29.804" v="479" actId="20577"/>
          <ac:spMkLst>
            <pc:docMk/>
            <pc:sldMk cId="3192953437" sldId="519"/>
            <ac:spMk id="2" creationId="{5A5C1A0C-5720-4C5D-99D0-9D15537ECCE7}"/>
          </ac:spMkLst>
        </pc:spChg>
        <pc:spChg chg="mod">
          <ac:chgData name="Rohit J Kate" userId="6acfeb0a-1742-4fee-9ad0-3462b52b7fdf" providerId="ADAL" clId="{44B8D854-3251-41CD-AC2E-338A2A58449D}" dt="2022-03-30T17:06:25.038" v="467" actId="27636"/>
          <ac:spMkLst>
            <pc:docMk/>
            <pc:sldMk cId="3192953437" sldId="519"/>
            <ac:spMk id="3" creationId="{A78B4442-D254-4D81-9F3F-064DCC23A6CD}"/>
          </ac:spMkLst>
        </pc:spChg>
      </pc:sldChg>
    </pc:docChg>
  </pc:docChgLst>
  <pc:docChgLst>
    <pc:chgData name="Rohit J Kate" userId="6acfeb0a-1742-4fee-9ad0-3462b52b7fdf" providerId="ADAL" clId="{4D06AA34-8CCC-4E7E-8D55-F3ACF63F4D73}"/>
    <pc:docChg chg="undo custSel addSld delSld modSld">
      <pc:chgData name="Rohit J Kate" userId="6acfeb0a-1742-4fee-9ad0-3462b52b7fdf" providerId="ADAL" clId="{4D06AA34-8CCC-4E7E-8D55-F3ACF63F4D73}" dt="2024-10-28T18:38:18.005" v="392" actId="20577"/>
      <pc:docMkLst>
        <pc:docMk/>
      </pc:docMkLst>
      <pc:sldChg chg="addSp delSp modSp">
        <pc:chgData name="Rohit J Kate" userId="6acfeb0a-1742-4fee-9ad0-3462b52b7fdf" providerId="ADAL" clId="{4D06AA34-8CCC-4E7E-8D55-F3ACF63F4D73}" dt="2024-10-28T17:15:10.798" v="1"/>
        <pc:sldMkLst>
          <pc:docMk/>
          <pc:sldMk cId="0" sldId="377"/>
        </pc:sldMkLst>
        <pc:picChg chg="add mod">
          <ac:chgData name="Rohit J Kate" userId="6acfeb0a-1742-4fee-9ad0-3462b52b7fdf" providerId="ADAL" clId="{4D06AA34-8CCC-4E7E-8D55-F3ACF63F4D73}" dt="2024-10-28T17:15:10.798" v="1"/>
          <ac:picMkLst>
            <pc:docMk/>
            <pc:sldMk cId="0" sldId="377"/>
            <ac:picMk id="3" creationId="{EE90CABC-8E66-608C-D1BA-A8FDEE42AC3C}"/>
          </ac:picMkLst>
        </pc:picChg>
        <pc:picChg chg="del">
          <ac:chgData name="Rohit J Kate" userId="6acfeb0a-1742-4fee-9ad0-3462b52b7fdf" providerId="ADAL" clId="{4D06AA34-8CCC-4E7E-8D55-F3ACF63F4D73}" dt="2024-10-28T17:14:19.495" v="0" actId="478"/>
          <ac:picMkLst>
            <pc:docMk/>
            <pc:sldMk cId="0" sldId="377"/>
            <ac:picMk id="3076" creationId="{00000000-0000-0000-0000-000000000000}"/>
          </ac:picMkLst>
        </pc:picChg>
      </pc:sldChg>
      <pc:sldChg chg="modSp mod">
        <pc:chgData name="Rohit J Kate" userId="6acfeb0a-1742-4fee-9ad0-3462b52b7fdf" providerId="ADAL" clId="{4D06AA34-8CCC-4E7E-8D55-F3ACF63F4D73}" dt="2024-10-28T17:21:34.975" v="85" actId="20577"/>
        <pc:sldMkLst>
          <pc:docMk/>
          <pc:sldMk cId="399322996" sldId="440"/>
        </pc:sldMkLst>
        <pc:spChg chg="mod">
          <ac:chgData name="Rohit J Kate" userId="6acfeb0a-1742-4fee-9ad0-3462b52b7fdf" providerId="ADAL" clId="{4D06AA34-8CCC-4E7E-8D55-F3ACF63F4D73}" dt="2024-10-28T17:21:34.975" v="85" actId="20577"/>
          <ac:spMkLst>
            <pc:docMk/>
            <pc:sldMk cId="399322996" sldId="440"/>
            <ac:spMk id="3" creationId="{CFD7BE8C-2EBE-4CF4-A9DA-34080FD90439}"/>
          </ac:spMkLst>
        </pc:spChg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3693836940" sldId="443"/>
        </pc:sldMkLst>
      </pc:sldChg>
      <pc:sldChg chg="del">
        <pc:chgData name="Rohit J Kate" userId="6acfeb0a-1742-4fee-9ad0-3462b52b7fdf" providerId="ADAL" clId="{4D06AA34-8CCC-4E7E-8D55-F3ACF63F4D73}" dt="2024-10-28T17:50:52.866" v="140" actId="47"/>
        <pc:sldMkLst>
          <pc:docMk/>
          <pc:sldMk cId="834347744" sldId="444"/>
        </pc:sldMkLst>
      </pc:sldChg>
      <pc:sldChg chg="modSp mod">
        <pc:chgData name="Rohit J Kate" userId="6acfeb0a-1742-4fee-9ad0-3462b52b7fdf" providerId="ADAL" clId="{4D06AA34-8CCC-4E7E-8D55-F3ACF63F4D73}" dt="2024-10-28T17:53:22.249" v="189" actId="14100"/>
        <pc:sldMkLst>
          <pc:docMk/>
          <pc:sldMk cId="805635674" sldId="445"/>
        </pc:sldMkLst>
        <pc:spChg chg="mod">
          <ac:chgData name="Rohit J Kate" userId="6acfeb0a-1742-4fee-9ad0-3462b52b7fdf" providerId="ADAL" clId="{4D06AA34-8CCC-4E7E-8D55-F3ACF63F4D73}" dt="2024-10-28T17:53:14.624" v="188"/>
          <ac:spMkLst>
            <pc:docMk/>
            <pc:sldMk cId="805635674" sldId="445"/>
            <ac:spMk id="3" creationId="{27F87969-80C3-4772-9C25-2038EE4111C7}"/>
          </ac:spMkLst>
        </pc:spChg>
        <pc:cxnChg chg="mod">
          <ac:chgData name="Rohit J Kate" userId="6acfeb0a-1742-4fee-9ad0-3462b52b7fdf" providerId="ADAL" clId="{4D06AA34-8CCC-4E7E-8D55-F3ACF63F4D73}" dt="2024-10-28T17:53:22.249" v="189" actId="14100"/>
          <ac:cxnSpMkLst>
            <pc:docMk/>
            <pc:sldMk cId="805635674" sldId="445"/>
            <ac:cxnSpMk id="13" creationId="{F7B8B71E-3178-4C98-A0E8-2F318BBC26C6}"/>
          </ac:cxnSpMkLst>
        </pc:cxnChg>
      </pc:sldChg>
      <pc:sldChg chg="modSp mod">
        <pc:chgData name="Rohit J Kate" userId="6acfeb0a-1742-4fee-9ad0-3462b52b7fdf" providerId="ADAL" clId="{4D06AA34-8CCC-4E7E-8D55-F3ACF63F4D73}" dt="2024-10-28T17:52:38.053" v="170" actId="20577"/>
        <pc:sldMkLst>
          <pc:docMk/>
          <pc:sldMk cId="1500026285" sldId="446"/>
        </pc:sldMkLst>
        <pc:spChg chg="mod">
          <ac:chgData name="Rohit J Kate" userId="6acfeb0a-1742-4fee-9ad0-3462b52b7fdf" providerId="ADAL" clId="{4D06AA34-8CCC-4E7E-8D55-F3ACF63F4D73}" dt="2024-10-28T17:52:38.053" v="170" actId="20577"/>
          <ac:spMkLst>
            <pc:docMk/>
            <pc:sldMk cId="1500026285" sldId="446"/>
            <ac:spMk id="3" creationId="{27F87969-80C3-4772-9C25-2038EE4111C7}"/>
          </ac:spMkLst>
        </pc:spChg>
      </pc:sldChg>
      <pc:sldChg chg="modSp mod">
        <pc:chgData name="Rohit J Kate" userId="6acfeb0a-1742-4fee-9ad0-3462b52b7fdf" providerId="ADAL" clId="{4D06AA34-8CCC-4E7E-8D55-F3ACF63F4D73}" dt="2024-10-28T17:54:40.150" v="203" actId="403"/>
        <pc:sldMkLst>
          <pc:docMk/>
          <pc:sldMk cId="2744917133" sldId="447"/>
        </pc:sldMkLst>
        <pc:spChg chg="mod">
          <ac:chgData name="Rohit J Kate" userId="6acfeb0a-1742-4fee-9ad0-3462b52b7fdf" providerId="ADAL" clId="{4D06AA34-8CCC-4E7E-8D55-F3ACF63F4D73}" dt="2024-10-28T17:54:40.150" v="203" actId="403"/>
          <ac:spMkLst>
            <pc:docMk/>
            <pc:sldMk cId="2744917133" sldId="447"/>
            <ac:spMk id="3" creationId="{53AF1879-088F-4F70-9AD3-7711227C7AE8}"/>
          </ac:spMkLst>
        </pc:spChg>
      </pc:sldChg>
      <pc:sldChg chg="modSp mod">
        <pc:chgData name="Rohit J Kate" userId="6acfeb0a-1742-4fee-9ad0-3462b52b7fdf" providerId="ADAL" clId="{4D06AA34-8CCC-4E7E-8D55-F3ACF63F4D73}" dt="2024-10-28T17:56:16.730" v="225" actId="20577"/>
        <pc:sldMkLst>
          <pc:docMk/>
          <pc:sldMk cId="346089708" sldId="448"/>
        </pc:sldMkLst>
        <pc:spChg chg="mod">
          <ac:chgData name="Rohit J Kate" userId="6acfeb0a-1742-4fee-9ad0-3462b52b7fdf" providerId="ADAL" clId="{4D06AA34-8CCC-4E7E-8D55-F3ACF63F4D73}" dt="2024-10-28T17:56:16.730" v="225" actId="20577"/>
          <ac:spMkLst>
            <pc:docMk/>
            <pc:sldMk cId="346089708" sldId="448"/>
            <ac:spMk id="3" creationId="{7339DF98-30B5-4681-85C4-76915AE7CE53}"/>
          </ac:spMkLst>
        </pc:spChg>
      </pc:sldChg>
      <pc:sldChg chg="modSp add del mod">
        <pc:chgData name="Rohit J Kate" userId="6acfeb0a-1742-4fee-9ad0-3462b52b7fdf" providerId="ADAL" clId="{4D06AA34-8CCC-4E7E-8D55-F3ACF63F4D73}" dt="2024-10-28T18:08:45.674" v="235" actId="47"/>
        <pc:sldMkLst>
          <pc:docMk/>
          <pc:sldMk cId="2014577336" sldId="449"/>
        </pc:sldMkLst>
        <pc:spChg chg="mod">
          <ac:chgData name="Rohit J Kate" userId="6acfeb0a-1742-4fee-9ad0-3462b52b7fdf" providerId="ADAL" clId="{4D06AA34-8CCC-4E7E-8D55-F3ACF63F4D73}" dt="2024-10-28T18:08:20.214" v="230" actId="21"/>
          <ac:spMkLst>
            <pc:docMk/>
            <pc:sldMk cId="2014577336" sldId="449"/>
            <ac:spMk id="3" creationId="{08EE848E-8518-40E9-ACEC-544AB7180217}"/>
          </ac:spMkLst>
        </pc:spChg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4111303062" sldId="449"/>
        </pc:sldMkLst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3942357204" sldId="450"/>
        </pc:sldMkLst>
      </pc:sldChg>
      <pc:sldChg chg="modSp add mod">
        <pc:chgData name="Rohit J Kate" userId="6acfeb0a-1742-4fee-9ad0-3462b52b7fdf" providerId="ADAL" clId="{4D06AA34-8CCC-4E7E-8D55-F3ACF63F4D73}" dt="2024-10-28T18:11:41.812" v="337" actId="1076"/>
        <pc:sldMkLst>
          <pc:docMk/>
          <pc:sldMk cId="3996702263" sldId="450"/>
        </pc:sldMkLst>
        <pc:spChg chg="mod">
          <ac:chgData name="Rohit J Kate" userId="6acfeb0a-1742-4fee-9ad0-3462b52b7fdf" providerId="ADAL" clId="{4D06AA34-8CCC-4E7E-8D55-F3ACF63F4D73}" dt="2024-10-28T18:10:53.227" v="330" actId="20577"/>
          <ac:spMkLst>
            <pc:docMk/>
            <pc:sldMk cId="3996702263" sldId="450"/>
            <ac:spMk id="3" creationId="{152F2C75-0EAC-4D7C-A353-742A33CA8633}"/>
          </ac:spMkLst>
        </pc:spChg>
        <pc:spChg chg="mod">
          <ac:chgData name="Rohit J Kate" userId="6acfeb0a-1742-4fee-9ad0-3462b52b7fdf" providerId="ADAL" clId="{4D06AA34-8CCC-4E7E-8D55-F3ACF63F4D73}" dt="2024-10-28T18:11:29.052" v="333" actId="1076"/>
          <ac:spMkLst>
            <pc:docMk/>
            <pc:sldMk cId="3996702263" sldId="450"/>
            <ac:spMk id="7" creationId="{915A1D2D-FCF0-48B4-8EDD-893C88330969}"/>
          </ac:spMkLst>
        </pc:spChg>
        <pc:spChg chg="mod">
          <ac:chgData name="Rohit J Kate" userId="6acfeb0a-1742-4fee-9ad0-3462b52b7fdf" providerId="ADAL" clId="{4D06AA34-8CCC-4E7E-8D55-F3ACF63F4D73}" dt="2024-10-28T18:11:41.812" v="337" actId="1076"/>
          <ac:spMkLst>
            <pc:docMk/>
            <pc:sldMk cId="3996702263" sldId="450"/>
            <ac:spMk id="13" creationId="{FE5C4506-8F5C-2E9C-1C17-7D0ADC51D8BD}"/>
          </ac:spMkLst>
        </pc:spChg>
        <pc:cxnChg chg="mod">
          <ac:chgData name="Rohit J Kate" userId="6acfeb0a-1742-4fee-9ad0-3462b52b7fdf" providerId="ADAL" clId="{4D06AA34-8CCC-4E7E-8D55-F3ACF63F4D73}" dt="2024-10-28T18:11:33.454" v="335" actId="14100"/>
          <ac:cxnSpMkLst>
            <pc:docMk/>
            <pc:sldMk cId="3996702263" sldId="450"/>
            <ac:cxnSpMk id="6" creationId="{2A35BF0B-C257-4787-A87E-B9A3E01FE3A2}"/>
          </ac:cxnSpMkLst>
        </pc:cxnChg>
        <pc:cxnChg chg="mod">
          <ac:chgData name="Rohit J Kate" userId="6acfeb0a-1742-4fee-9ad0-3462b52b7fdf" providerId="ADAL" clId="{4D06AA34-8CCC-4E7E-8D55-F3ACF63F4D73}" dt="2024-10-28T18:11:37.339" v="336" actId="1076"/>
          <ac:cxnSpMkLst>
            <pc:docMk/>
            <pc:sldMk cId="3996702263" sldId="450"/>
            <ac:cxnSpMk id="8" creationId="{63A8AEDA-E6FF-ACD1-D0FE-C687DF07FF8E}"/>
          </ac:cxnSpMkLst>
        </pc:cxnChg>
      </pc:sldChg>
      <pc:sldChg chg="modSp add mod">
        <pc:chgData name="Rohit J Kate" userId="6acfeb0a-1742-4fee-9ad0-3462b52b7fdf" providerId="ADAL" clId="{4D06AA34-8CCC-4E7E-8D55-F3ACF63F4D73}" dt="2024-10-28T18:38:18.005" v="392" actId="20577"/>
        <pc:sldMkLst>
          <pc:docMk/>
          <pc:sldMk cId="1336375770" sldId="451"/>
        </pc:sldMkLst>
        <pc:spChg chg="mod">
          <ac:chgData name="Rohit J Kate" userId="6acfeb0a-1742-4fee-9ad0-3462b52b7fdf" providerId="ADAL" clId="{4D06AA34-8CCC-4E7E-8D55-F3ACF63F4D73}" dt="2024-10-28T18:38:18.005" v="392" actId="20577"/>
          <ac:spMkLst>
            <pc:docMk/>
            <pc:sldMk cId="1336375770" sldId="451"/>
            <ac:spMk id="3" creationId="{A1A91DF6-78F4-4005-9D16-784B749152A2}"/>
          </ac:spMkLst>
        </pc:spChg>
      </pc:sldChg>
      <pc:sldChg chg="add">
        <pc:chgData name="Rohit J Kate" userId="6acfeb0a-1742-4fee-9ad0-3462b52b7fdf" providerId="ADAL" clId="{4D06AA34-8CCC-4E7E-8D55-F3ACF63F4D73}" dt="2024-10-28T18:06:06.101" v="227"/>
        <pc:sldMkLst>
          <pc:docMk/>
          <pc:sldMk cId="2089246273" sldId="452"/>
        </pc:sldMkLst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3116011277" sldId="510"/>
        </pc:sldMkLst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404025939" sldId="511"/>
        </pc:sldMkLst>
      </pc:sldChg>
      <pc:sldChg chg="modSp mod">
        <pc:chgData name="Rohit J Kate" userId="6acfeb0a-1742-4fee-9ad0-3462b52b7fdf" providerId="ADAL" clId="{4D06AA34-8CCC-4E7E-8D55-F3ACF63F4D73}" dt="2024-10-28T17:52:19.547" v="169" actId="20577"/>
        <pc:sldMkLst>
          <pc:docMk/>
          <pc:sldMk cId="1219853080" sldId="517"/>
        </pc:sldMkLst>
        <pc:spChg chg="mod">
          <ac:chgData name="Rohit J Kate" userId="6acfeb0a-1742-4fee-9ad0-3462b52b7fdf" providerId="ADAL" clId="{4D06AA34-8CCC-4E7E-8D55-F3ACF63F4D73}" dt="2024-10-28T17:52:19.547" v="169" actId="20577"/>
          <ac:spMkLst>
            <pc:docMk/>
            <pc:sldMk cId="1219853080" sldId="517"/>
            <ac:spMk id="3" creationId="{BE3CB519-2ABA-4246-BFBF-598357956408}"/>
          </ac:spMkLst>
        </pc:spChg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3192953437" sldId="519"/>
        </pc:sldMkLst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3151575349" sldId="522"/>
        </pc:sldMkLst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1412732658" sldId="523"/>
        </pc:sldMkLst>
      </pc:sldChg>
      <pc:sldChg chg="modSp mod">
        <pc:chgData name="Rohit J Kate" userId="6acfeb0a-1742-4fee-9ad0-3462b52b7fdf" providerId="ADAL" clId="{4D06AA34-8CCC-4E7E-8D55-F3ACF63F4D73}" dt="2024-10-28T17:20:01.681" v="3" actId="27636"/>
        <pc:sldMkLst>
          <pc:docMk/>
          <pc:sldMk cId="2881060285" sldId="530"/>
        </pc:sldMkLst>
        <pc:spChg chg="mod">
          <ac:chgData name="Rohit J Kate" userId="6acfeb0a-1742-4fee-9ad0-3462b52b7fdf" providerId="ADAL" clId="{4D06AA34-8CCC-4E7E-8D55-F3ACF63F4D73}" dt="2024-10-28T17:20:01.681" v="3" actId="27636"/>
          <ac:spMkLst>
            <pc:docMk/>
            <pc:sldMk cId="2881060285" sldId="530"/>
            <ac:spMk id="3" creationId="{ACCD3894-BFBF-29EB-5E28-82D76D1ABDA8}"/>
          </ac:spMkLst>
        </pc:spChg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1180316679" sldId="531"/>
        </pc:sldMkLst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795811735" sldId="532"/>
        </pc:sldMkLst>
      </pc:sldChg>
      <pc:sldChg chg="del">
        <pc:chgData name="Rohit J Kate" userId="6acfeb0a-1742-4fee-9ad0-3462b52b7fdf" providerId="ADAL" clId="{4D06AA34-8CCC-4E7E-8D55-F3ACF63F4D73}" dt="2024-10-28T17:58:48.814" v="226" actId="47"/>
        <pc:sldMkLst>
          <pc:docMk/>
          <pc:sldMk cId="530003630" sldId="533"/>
        </pc:sldMkLst>
      </pc:sldChg>
      <pc:sldChg chg="modSp add del mod">
        <pc:chgData name="Rohit J Kate" userId="6acfeb0a-1742-4fee-9ad0-3462b52b7fdf" providerId="ADAL" clId="{4D06AA34-8CCC-4E7E-8D55-F3ACF63F4D73}" dt="2024-10-28T17:49:02.570" v="103" actId="47"/>
        <pc:sldMkLst>
          <pc:docMk/>
          <pc:sldMk cId="2263031756" sldId="535"/>
        </pc:sldMkLst>
        <pc:spChg chg="mod">
          <ac:chgData name="Rohit J Kate" userId="6acfeb0a-1742-4fee-9ad0-3462b52b7fdf" providerId="ADAL" clId="{4D06AA34-8CCC-4E7E-8D55-F3ACF63F4D73}" dt="2024-10-28T17:46:18.265" v="101" actId="113"/>
          <ac:spMkLst>
            <pc:docMk/>
            <pc:sldMk cId="2263031756" sldId="535"/>
            <ac:spMk id="3" creationId="{4124850B-F8BF-4DBD-8050-1A10CB71F9C0}"/>
          </ac:spMkLst>
        </pc:spChg>
      </pc:sldChg>
      <pc:sldChg chg="add">
        <pc:chgData name="Rohit J Kate" userId="6acfeb0a-1742-4fee-9ad0-3462b52b7fdf" providerId="ADAL" clId="{4D06AA34-8CCC-4E7E-8D55-F3ACF63F4D73}" dt="2024-10-28T17:49:00.044" v="102"/>
        <pc:sldMkLst>
          <pc:docMk/>
          <pc:sldMk cId="3573137986" sldId="536"/>
        </pc:sldMkLst>
      </pc:sldChg>
      <pc:sldChg chg="addSp modSp add mod modAnim">
        <pc:chgData name="Rohit J Kate" userId="6acfeb0a-1742-4fee-9ad0-3462b52b7fdf" providerId="ADAL" clId="{4D06AA34-8CCC-4E7E-8D55-F3ACF63F4D73}" dt="2024-10-28T17:50:46.120" v="139" actId="6549"/>
        <pc:sldMkLst>
          <pc:docMk/>
          <pc:sldMk cId="3613092955" sldId="537"/>
        </pc:sldMkLst>
        <pc:spChg chg="mod">
          <ac:chgData name="Rohit J Kate" userId="6acfeb0a-1742-4fee-9ad0-3462b52b7fdf" providerId="ADAL" clId="{4D06AA34-8CCC-4E7E-8D55-F3ACF63F4D73}" dt="2024-10-28T17:50:46.120" v="139" actId="6549"/>
          <ac:spMkLst>
            <pc:docMk/>
            <pc:sldMk cId="3613092955" sldId="537"/>
            <ac:spMk id="3" creationId="{4124850B-F8BF-4DBD-8050-1A10CB71F9C0}"/>
          </ac:spMkLst>
        </pc:spChg>
        <pc:spChg chg="add mod">
          <ac:chgData name="Rohit J Kate" userId="6acfeb0a-1742-4fee-9ad0-3462b52b7fdf" providerId="ADAL" clId="{4D06AA34-8CCC-4E7E-8D55-F3ACF63F4D73}" dt="2024-10-28T17:50:08.034" v="119" actId="14100"/>
          <ac:spMkLst>
            <pc:docMk/>
            <pc:sldMk cId="3613092955" sldId="537"/>
            <ac:spMk id="5" creationId="{60C6AE89-4A29-6DAB-3CBE-8DFF0B7B0903}"/>
          </ac:spMkLst>
        </pc:spChg>
        <pc:cxnChg chg="add mod">
          <ac:chgData name="Rohit J Kate" userId="6acfeb0a-1742-4fee-9ad0-3462b52b7fdf" providerId="ADAL" clId="{4D06AA34-8CCC-4E7E-8D55-F3ACF63F4D73}" dt="2024-10-28T17:50:13.674" v="120" actId="14100"/>
          <ac:cxnSpMkLst>
            <pc:docMk/>
            <pc:sldMk cId="3613092955" sldId="537"/>
            <ac:cxnSpMk id="6" creationId="{AFC5CE00-B77A-C332-17FA-816FBB03262D}"/>
          </ac:cxnSpMkLst>
        </pc:cxnChg>
        <pc:cxnChg chg="add mod">
          <ac:chgData name="Rohit J Kate" userId="6acfeb0a-1742-4fee-9ad0-3462b52b7fdf" providerId="ADAL" clId="{4D06AA34-8CCC-4E7E-8D55-F3ACF63F4D73}" dt="2024-10-28T17:50:08.034" v="119" actId="14100"/>
          <ac:cxnSpMkLst>
            <pc:docMk/>
            <pc:sldMk cId="3613092955" sldId="537"/>
            <ac:cxnSpMk id="7" creationId="{A4142C40-96BB-BC82-F84F-637E56BA13BA}"/>
          </ac:cxnSpMkLst>
        </pc:cxnChg>
        <pc:cxnChg chg="add mod">
          <ac:chgData name="Rohit J Kate" userId="6acfeb0a-1742-4fee-9ad0-3462b52b7fdf" providerId="ADAL" clId="{4D06AA34-8CCC-4E7E-8D55-F3ACF63F4D73}" dt="2024-10-28T17:50:08.034" v="119" actId="14100"/>
          <ac:cxnSpMkLst>
            <pc:docMk/>
            <pc:sldMk cId="3613092955" sldId="537"/>
            <ac:cxnSpMk id="8" creationId="{B094CFD2-8E5B-FF4D-8F68-44318F3A08B9}"/>
          </ac:cxnSpMkLst>
        </pc:cxnChg>
        <pc:cxnChg chg="add mod">
          <ac:chgData name="Rohit J Kate" userId="6acfeb0a-1742-4fee-9ad0-3462b52b7fdf" providerId="ADAL" clId="{4D06AA34-8CCC-4E7E-8D55-F3ACF63F4D73}" dt="2024-10-28T17:50:08.034" v="119" actId="14100"/>
          <ac:cxnSpMkLst>
            <pc:docMk/>
            <pc:sldMk cId="3613092955" sldId="537"/>
            <ac:cxnSpMk id="9" creationId="{52DC8DEE-994F-C5CB-56C1-4774B47667D9}"/>
          </ac:cxnSpMkLst>
        </pc:cxnChg>
        <pc:cxnChg chg="add mod">
          <ac:chgData name="Rohit J Kate" userId="6acfeb0a-1742-4fee-9ad0-3462b52b7fdf" providerId="ADAL" clId="{4D06AA34-8CCC-4E7E-8D55-F3ACF63F4D73}" dt="2024-10-28T17:50:08.034" v="119" actId="14100"/>
          <ac:cxnSpMkLst>
            <pc:docMk/>
            <pc:sldMk cId="3613092955" sldId="537"/>
            <ac:cxnSpMk id="10" creationId="{6A23C8AC-718C-6157-FBC2-FD37A7AC4130}"/>
          </ac:cxnSpMkLst>
        </pc:cxnChg>
        <pc:cxnChg chg="add mod">
          <ac:chgData name="Rohit J Kate" userId="6acfeb0a-1742-4fee-9ad0-3462b52b7fdf" providerId="ADAL" clId="{4D06AA34-8CCC-4E7E-8D55-F3ACF63F4D73}" dt="2024-10-28T17:50:08.034" v="119" actId="14100"/>
          <ac:cxnSpMkLst>
            <pc:docMk/>
            <pc:sldMk cId="3613092955" sldId="537"/>
            <ac:cxnSpMk id="11" creationId="{3862E237-F40B-60D7-EB98-B006C919053C}"/>
          </ac:cxnSpMkLst>
        </pc:cxnChg>
        <pc:cxnChg chg="add mod">
          <ac:chgData name="Rohit J Kate" userId="6acfeb0a-1742-4fee-9ad0-3462b52b7fdf" providerId="ADAL" clId="{4D06AA34-8CCC-4E7E-8D55-F3ACF63F4D73}" dt="2024-10-28T17:50:08.034" v="119" actId="14100"/>
          <ac:cxnSpMkLst>
            <pc:docMk/>
            <pc:sldMk cId="3613092955" sldId="537"/>
            <ac:cxnSpMk id="12" creationId="{23B4FD08-3AD5-6ABC-D2D9-CAC20F4196E9}"/>
          </ac:cxnSpMkLst>
        </pc:cxnChg>
        <pc:cxnChg chg="add mod">
          <ac:chgData name="Rohit J Kate" userId="6acfeb0a-1742-4fee-9ad0-3462b52b7fdf" providerId="ADAL" clId="{4D06AA34-8CCC-4E7E-8D55-F3ACF63F4D73}" dt="2024-10-28T17:50:36.131" v="135" actId="14100"/>
          <ac:cxnSpMkLst>
            <pc:docMk/>
            <pc:sldMk cId="3613092955" sldId="537"/>
            <ac:cxnSpMk id="42" creationId="{85C6800E-B3BB-91D2-095B-8ED8175F5AE2}"/>
          </ac:cxnSpMkLst>
        </pc:cxnChg>
        <pc:cxnChg chg="add mod">
          <ac:chgData name="Rohit J Kate" userId="6acfeb0a-1742-4fee-9ad0-3462b52b7fdf" providerId="ADAL" clId="{4D06AA34-8CCC-4E7E-8D55-F3ACF63F4D73}" dt="2024-10-28T17:50:44.139" v="138" actId="14100"/>
          <ac:cxnSpMkLst>
            <pc:docMk/>
            <pc:sldMk cId="3613092955" sldId="537"/>
            <ac:cxnSpMk id="44" creationId="{9B0B29A3-2DA5-43B6-EE2A-0463FC571446}"/>
          </ac:cxnSpMkLst>
        </pc:cxnChg>
      </pc:sldChg>
      <pc:sldChg chg="modSp add mod">
        <pc:chgData name="Rohit J Kate" userId="6acfeb0a-1742-4fee-9ad0-3462b52b7fdf" providerId="ADAL" clId="{4D06AA34-8CCC-4E7E-8D55-F3ACF63F4D73}" dt="2024-10-28T18:08:26.492" v="234" actId="27636"/>
        <pc:sldMkLst>
          <pc:docMk/>
          <pc:sldMk cId="4128928706" sldId="538"/>
        </pc:sldMkLst>
        <pc:spChg chg="mod">
          <ac:chgData name="Rohit J Kate" userId="6acfeb0a-1742-4fee-9ad0-3462b52b7fdf" providerId="ADAL" clId="{4D06AA34-8CCC-4E7E-8D55-F3ACF63F4D73}" dt="2024-10-28T18:08:26.492" v="234" actId="27636"/>
          <ac:spMkLst>
            <pc:docMk/>
            <pc:sldMk cId="4128928706" sldId="538"/>
            <ac:spMk id="3" creationId="{010F576B-6D5F-4A11-B30A-D7BAA7F2463D}"/>
          </ac:spMkLst>
        </pc:spChg>
      </pc:sldChg>
    </pc:docChg>
  </pc:docChgLst>
  <pc:docChgLst>
    <pc:chgData name="Rohit J Kate" userId="6acfeb0a-1742-4fee-9ad0-3462b52b7fdf" providerId="ADAL" clId="{21E7D27A-22B3-4309-B24F-8D0CC36D1F8E}"/>
    <pc:docChg chg="undo redo custSel addSld delSld modSld">
      <pc:chgData name="Rohit J Kate" userId="6acfeb0a-1742-4fee-9ad0-3462b52b7fdf" providerId="ADAL" clId="{21E7D27A-22B3-4309-B24F-8D0CC36D1F8E}" dt="2024-02-26T19:40:32.285" v="1895" actId="14100"/>
      <pc:docMkLst>
        <pc:docMk/>
      </pc:docMkLst>
      <pc:sldChg chg="del">
        <pc:chgData name="Rohit J Kate" userId="6acfeb0a-1742-4fee-9ad0-3462b52b7fdf" providerId="ADAL" clId="{21E7D27A-22B3-4309-B24F-8D0CC36D1F8E}" dt="2024-02-26T17:12:19.699" v="0" actId="47"/>
        <pc:sldMkLst>
          <pc:docMk/>
          <pc:sldMk cId="3744761832" sldId="379"/>
        </pc:sldMkLst>
      </pc:sldChg>
      <pc:sldChg chg="del">
        <pc:chgData name="Rohit J Kate" userId="6acfeb0a-1742-4fee-9ad0-3462b52b7fdf" providerId="ADAL" clId="{21E7D27A-22B3-4309-B24F-8D0CC36D1F8E}" dt="2024-02-26T17:58:51.203" v="590" actId="47"/>
        <pc:sldMkLst>
          <pc:docMk/>
          <pc:sldMk cId="2073614381" sldId="436"/>
        </pc:sldMkLst>
      </pc:sldChg>
      <pc:sldChg chg="addSp modSp mod">
        <pc:chgData name="Rohit J Kate" userId="6acfeb0a-1742-4fee-9ad0-3462b52b7fdf" providerId="ADAL" clId="{21E7D27A-22B3-4309-B24F-8D0CC36D1F8E}" dt="2024-02-26T19:40:32.285" v="1895" actId="14100"/>
        <pc:sldMkLst>
          <pc:docMk/>
          <pc:sldMk cId="3817642216" sldId="438"/>
        </pc:sldMkLst>
        <pc:spChg chg="add mod">
          <ac:chgData name="Rohit J Kate" userId="6acfeb0a-1742-4fee-9ad0-3462b52b7fdf" providerId="ADAL" clId="{21E7D27A-22B3-4309-B24F-8D0CC36D1F8E}" dt="2024-02-26T19:40:32.285" v="1895" actId="14100"/>
          <ac:spMkLst>
            <pc:docMk/>
            <pc:sldMk cId="3817642216" sldId="438"/>
            <ac:spMk id="6" creationId="{98C3BB0D-3E8C-D709-EA27-9E3F37C42136}"/>
          </ac:spMkLst>
        </pc:spChg>
      </pc:sldChg>
      <pc:sldChg chg="delSp modSp mod">
        <pc:chgData name="Rohit J Kate" userId="6acfeb0a-1742-4fee-9ad0-3462b52b7fdf" providerId="ADAL" clId="{21E7D27A-22B3-4309-B24F-8D0CC36D1F8E}" dt="2024-02-26T17:16:09.099" v="27" actId="20577"/>
        <pc:sldMkLst>
          <pc:docMk/>
          <pc:sldMk cId="255806015" sldId="439"/>
        </pc:sldMkLst>
        <pc:spChg chg="mod">
          <ac:chgData name="Rohit J Kate" userId="6acfeb0a-1742-4fee-9ad0-3462b52b7fdf" providerId="ADAL" clId="{21E7D27A-22B3-4309-B24F-8D0CC36D1F8E}" dt="2024-02-26T17:16:09.099" v="27" actId="20577"/>
          <ac:spMkLst>
            <pc:docMk/>
            <pc:sldMk cId="255806015" sldId="439"/>
            <ac:spMk id="3" creationId="{A9EE0896-98EE-4359-A7B1-1FCF5C80E120}"/>
          </ac:spMkLst>
        </pc:spChg>
        <pc:spChg chg="del">
          <ac:chgData name="Rohit J Kate" userId="6acfeb0a-1742-4fee-9ad0-3462b52b7fdf" providerId="ADAL" clId="{21E7D27A-22B3-4309-B24F-8D0CC36D1F8E}" dt="2024-02-26T17:14:14.567" v="1" actId="21"/>
          <ac:spMkLst>
            <pc:docMk/>
            <pc:sldMk cId="255806015" sldId="439"/>
            <ac:spMk id="6" creationId="{98C3BB0D-3E8C-D709-EA27-9E3F37C42136}"/>
          </ac:spMkLst>
        </pc:spChg>
      </pc:sldChg>
      <pc:sldChg chg="modSp mod">
        <pc:chgData name="Rohit J Kate" userId="6acfeb0a-1742-4fee-9ad0-3462b52b7fdf" providerId="ADAL" clId="{21E7D27A-22B3-4309-B24F-8D0CC36D1F8E}" dt="2024-02-26T17:57:02.501" v="581" actId="20577"/>
        <pc:sldMkLst>
          <pc:docMk/>
          <pc:sldMk cId="3693836940" sldId="443"/>
        </pc:sldMkLst>
        <pc:spChg chg="mod">
          <ac:chgData name="Rohit J Kate" userId="6acfeb0a-1742-4fee-9ad0-3462b52b7fdf" providerId="ADAL" clId="{21E7D27A-22B3-4309-B24F-8D0CC36D1F8E}" dt="2024-02-26T17:57:02.501" v="581" actId="20577"/>
          <ac:spMkLst>
            <pc:docMk/>
            <pc:sldMk cId="3693836940" sldId="443"/>
            <ac:spMk id="3" creationId="{17E7C6A5-1BB0-435C-AE0C-2632613AC7A5}"/>
          </ac:spMkLst>
        </pc:spChg>
      </pc:sldChg>
      <pc:sldChg chg="modSp mod">
        <pc:chgData name="Rohit J Kate" userId="6acfeb0a-1742-4fee-9ad0-3462b52b7fdf" providerId="ADAL" clId="{21E7D27A-22B3-4309-B24F-8D0CC36D1F8E}" dt="2024-02-26T17:35:33.993" v="345" actId="14100"/>
        <pc:sldMkLst>
          <pc:docMk/>
          <pc:sldMk cId="834347744" sldId="444"/>
        </pc:sldMkLst>
        <pc:spChg chg="mod">
          <ac:chgData name="Rohit J Kate" userId="6acfeb0a-1742-4fee-9ad0-3462b52b7fdf" providerId="ADAL" clId="{21E7D27A-22B3-4309-B24F-8D0CC36D1F8E}" dt="2024-02-26T17:35:04.692" v="336" actId="404"/>
          <ac:spMkLst>
            <pc:docMk/>
            <pc:sldMk cId="834347744" sldId="444"/>
            <ac:spMk id="3" creationId="{315A9B4D-069F-431B-AB60-592A367B7033}"/>
          </ac:spMkLst>
        </pc:spChg>
        <pc:cxnChg chg="mod">
          <ac:chgData name="Rohit J Kate" userId="6acfeb0a-1742-4fee-9ad0-3462b52b7fdf" providerId="ADAL" clId="{21E7D27A-22B3-4309-B24F-8D0CC36D1F8E}" dt="2024-02-26T17:35:10.499" v="337" actId="14100"/>
          <ac:cxnSpMkLst>
            <pc:docMk/>
            <pc:sldMk cId="834347744" sldId="444"/>
            <ac:cxnSpMk id="7" creationId="{5E01B03E-F760-45B7-9457-A2EF7DF9C61C}"/>
          </ac:cxnSpMkLst>
        </pc:cxnChg>
        <pc:cxnChg chg="mod">
          <ac:chgData name="Rohit J Kate" userId="6acfeb0a-1742-4fee-9ad0-3462b52b7fdf" providerId="ADAL" clId="{21E7D27A-22B3-4309-B24F-8D0CC36D1F8E}" dt="2024-02-26T17:35:14.337" v="338" actId="14100"/>
          <ac:cxnSpMkLst>
            <pc:docMk/>
            <pc:sldMk cId="834347744" sldId="444"/>
            <ac:cxnSpMk id="9" creationId="{0D66DEA0-1483-4F93-86EA-39E4EA5E40AA}"/>
          </ac:cxnSpMkLst>
        </pc:cxnChg>
        <pc:cxnChg chg="mod">
          <ac:chgData name="Rohit J Kate" userId="6acfeb0a-1742-4fee-9ad0-3462b52b7fdf" providerId="ADAL" clId="{21E7D27A-22B3-4309-B24F-8D0CC36D1F8E}" dt="2024-02-26T17:35:20.025" v="341" actId="14100"/>
          <ac:cxnSpMkLst>
            <pc:docMk/>
            <pc:sldMk cId="834347744" sldId="444"/>
            <ac:cxnSpMk id="11" creationId="{9D17D590-E87A-47E3-8A48-25AFE990C74C}"/>
          </ac:cxnSpMkLst>
        </pc:cxnChg>
        <pc:cxnChg chg="mod">
          <ac:chgData name="Rohit J Kate" userId="6acfeb0a-1742-4fee-9ad0-3462b52b7fdf" providerId="ADAL" clId="{21E7D27A-22B3-4309-B24F-8D0CC36D1F8E}" dt="2024-02-26T17:35:24.561" v="342" actId="14100"/>
          <ac:cxnSpMkLst>
            <pc:docMk/>
            <pc:sldMk cId="834347744" sldId="444"/>
            <ac:cxnSpMk id="13" creationId="{E96D7FD1-35EA-42E8-B725-3B5401DD4379}"/>
          </ac:cxnSpMkLst>
        </pc:cxnChg>
        <pc:cxnChg chg="mod">
          <ac:chgData name="Rohit J Kate" userId="6acfeb0a-1742-4fee-9ad0-3462b52b7fdf" providerId="ADAL" clId="{21E7D27A-22B3-4309-B24F-8D0CC36D1F8E}" dt="2024-02-26T17:35:27.297" v="343" actId="14100"/>
          <ac:cxnSpMkLst>
            <pc:docMk/>
            <pc:sldMk cId="834347744" sldId="444"/>
            <ac:cxnSpMk id="15" creationId="{7FC82E1B-994A-49B8-A089-A9051E6FE104}"/>
          </ac:cxnSpMkLst>
        </pc:cxnChg>
        <pc:cxnChg chg="mod">
          <ac:chgData name="Rohit J Kate" userId="6acfeb0a-1742-4fee-9ad0-3462b52b7fdf" providerId="ADAL" clId="{21E7D27A-22B3-4309-B24F-8D0CC36D1F8E}" dt="2024-02-26T17:35:30.513" v="344" actId="14100"/>
          <ac:cxnSpMkLst>
            <pc:docMk/>
            <pc:sldMk cId="834347744" sldId="444"/>
            <ac:cxnSpMk id="17" creationId="{9DD0DE00-046C-4F9D-AE59-C7E03166A443}"/>
          </ac:cxnSpMkLst>
        </pc:cxnChg>
        <pc:cxnChg chg="mod">
          <ac:chgData name="Rohit J Kate" userId="6acfeb0a-1742-4fee-9ad0-3462b52b7fdf" providerId="ADAL" clId="{21E7D27A-22B3-4309-B24F-8D0CC36D1F8E}" dt="2024-02-26T17:35:33.993" v="345" actId="14100"/>
          <ac:cxnSpMkLst>
            <pc:docMk/>
            <pc:sldMk cId="834347744" sldId="444"/>
            <ac:cxnSpMk id="19" creationId="{379845CF-DC0B-49D3-9035-5A974EA65608}"/>
          </ac:cxnSpMkLst>
        </pc:cxnChg>
      </pc:sldChg>
      <pc:sldChg chg="modSp mod">
        <pc:chgData name="Rohit J Kate" userId="6acfeb0a-1742-4fee-9ad0-3462b52b7fdf" providerId="ADAL" clId="{21E7D27A-22B3-4309-B24F-8D0CC36D1F8E}" dt="2024-02-26T18:54:48.529" v="1556" actId="1076"/>
        <pc:sldMkLst>
          <pc:docMk/>
          <pc:sldMk cId="805635674" sldId="445"/>
        </pc:sldMkLst>
        <pc:spChg chg="mod">
          <ac:chgData name="Rohit J Kate" userId="6acfeb0a-1742-4fee-9ad0-3462b52b7fdf" providerId="ADAL" clId="{21E7D27A-22B3-4309-B24F-8D0CC36D1F8E}" dt="2024-02-26T18:54:33.878" v="1551" actId="113"/>
          <ac:spMkLst>
            <pc:docMk/>
            <pc:sldMk cId="805635674" sldId="445"/>
            <ac:spMk id="3" creationId="{27F87969-80C3-4772-9C25-2038EE4111C7}"/>
          </ac:spMkLst>
        </pc:spChg>
        <pc:spChg chg="mod">
          <ac:chgData name="Rohit J Kate" userId="6acfeb0a-1742-4fee-9ad0-3462b52b7fdf" providerId="ADAL" clId="{21E7D27A-22B3-4309-B24F-8D0CC36D1F8E}" dt="2024-02-26T18:54:48.529" v="1556" actId="1076"/>
          <ac:spMkLst>
            <pc:docMk/>
            <pc:sldMk cId="805635674" sldId="445"/>
            <ac:spMk id="8" creationId="{9805AA5B-897D-4B64-8308-9DD434E33BB7}"/>
          </ac:spMkLst>
        </pc:spChg>
        <pc:spChg chg="mod">
          <ac:chgData name="Rohit J Kate" userId="6acfeb0a-1742-4fee-9ad0-3462b52b7fdf" providerId="ADAL" clId="{21E7D27A-22B3-4309-B24F-8D0CC36D1F8E}" dt="2024-02-26T18:54:39.992" v="1553" actId="1076"/>
          <ac:spMkLst>
            <pc:docMk/>
            <pc:sldMk cId="805635674" sldId="445"/>
            <ac:spMk id="14" creationId="{1C9A950D-AA0C-4FAB-853E-1650E1799B3C}"/>
          </ac:spMkLst>
        </pc:spChg>
        <pc:cxnChg chg="mod">
          <ac:chgData name="Rohit J Kate" userId="6acfeb0a-1742-4fee-9ad0-3462b52b7fdf" providerId="ADAL" clId="{21E7D27A-22B3-4309-B24F-8D0CC36D1F8E}" dt="2024-02-26T18:54:45.153" v="1555" actId="1076"/>
          <ac:cxnSpMkLst>
            <pc:docMk/>
            <pc:sldMk cId="805635674" sldId="445"/>
            <ac:cxnSpMk id="7" creationId="{AC16E5CD-62E6-4CE7-8FE7-D53185BEC1D9}"/>
          </ac:cxnSpMkLst>
        </pc:cxnChg>
        <pc:cxnChg chg="mod">
          <ac:chgData name="Rohit J Kate" userId="6acfeb0a-1742-4fee-9ad0-3462b52b7fdf" providerId="ADAL" clId="{21E7D27A-22B3-4309-B24F-8D0CC36D1F8E}" dt="2024-02-26T18:54:43.352" v="1554" actId="14100"/>
          <ac:cxnSpMkLst>
            <pc:docMk/>
            <pc:sldMk cId="805635674" sldId="445"/>
            <ac:cxnSpMk id="13" creationId="{F7B8B71E-3178-4C98-A0E8-2F318BBC26C6}"/>
          </ac:cxnSpMkLst>
        </pc:cxnChg>
      </pc:sldChg>
      <pc:sldChg chg="modSp mod">
        <pc:chgData name="Rohit J Kate" userId="6acfeb0a-1742-4fee-9ad0-3462b52b7fdf" providerId="ADAL" clId="{21E7D27A-22B3-4309-B24F-8D0CC36D1F8E}" dt="2024-02-26T17:37:42.937" v="351" actId="20577"/>
        <pc:sldMkLst>
          <pc:docMk/>
          <pc:sldMk cId="1500026285" sldId="446"/>
        </pc:sldMkLst>
        <pc:spChg chg="mod">
          <ac:chgData name="Rohit J Kate" userId="6acfeb0a-1742-4fee-9ad0-3462b52b7fdf" providerId="ADAL" clId="{21E7D27A-22B3-4309-B24F-8D0CC36D1F8E}" dt="2024-02-26T17:37:42.937" v="351" actId="20577"/>
          <ac:spMkLst>
            <pc:docMk/>
            <pc:sldMk cId="1500026285" sldId="446"/>
            <ac:spMk id="6" creationId="{A4C48BFF-19A4-7056-B841-3B0882BCD888}"/>
          </ac:spMkLst>
        </pc:spChg>
      </pc:sldChg>
      <pc:sldChg chg="modSp mod">
        <pc:chgData name="Rohit J Kate" userId="6acfeb0a-1742-4fee-9ad0-3462b52b7fdf" providerId="ADAL" clId="{21E7D27A-22B3-4309-B24F-8D0CC36D1F8E}" dt="2024-02-26T17:47:28.075" v="374" actId="403"/>
        <pc:sldMkLst>
          <pc:docMk/>
          <pc:sldMk cId="2744917133" sldId="447"/>
        </pc:sldMkLst>
        <pc:spChg chg="mod">
          <ac:chgData name="Rohit J Kate" userId="6acfeb0a-1742-4fee-9ad0-3462b52b7fdf" providerId="ADAL" clId="{21E7D27A-22B3-4309-B24F-8D0CC36D1F8E}" dt="2024-02-26T17:47:28.075" v="374" actId="403"/>
          <ac:spMkLst>
            <pc:docMk/>
            <pc:sldMk cId="2744917133" sldId="447"/>
            <ac:spMk id="3" creationId="{53AF1879-088F-4F70-9AD3-7711227C7AE8}"/>
          </ac:spMkLst>
        </pc:spChg>
      </pc:sldChg>
      <pc:sldChg chg="modSp mod">
        <pc:chgData name="Rohit J Kate" userId="6acfeb0a-1742-4fee-9ad0-3462b52b7fdf" providerId="ADAL" clId="{21E7D27A-22B3-4309-B24F-8D0CC36D1F8E}" dt="2024-02-26T17:53:14.990" v="491" actId="15"/>
        <pc:sldMkLst>
          <pc:docMk/>
          <pc:sldMk cId="346089708" sldId="448"/>
        </pc:sldMkLst>
        <pc:spChg chg="mod">
          <ac:chgData name="Rohit J Kate" userId="6acfeb0a-1742-4fee-9ad0-3462b52b7fdf" providerId="ADAL" clId="{21E7D27A-22B3-4309-B24F-8D0CC36D1F8E}" dt="2024-02-26T17:53:14.990" v="491" actId="15"/>
          <ac:spMkLst>
            <pc:docMk/>
            <pc:sldMk cId="346089708" sldId="448"/>
            <ac:spMk id="3" creationId="{7339DF98-30B5-4681-85C4-76915AE7CE53}"/>
          </ac:spMkLst>
        </pc:spChg>
      </pc:sldChg>
      <pc:sldChg chg="modSp mod">
        <pc:chgData name="Rohit J Kate" userId="6acfeb0a-1742-4fee-9ad0-3462b52b7fdf" providerId="ADAL" clId="{21E7D27A-22B3-4309-B24F-8D0CC36D1F8E}" dt="2024-02-26T17:53:23.444" v="495" actId="20577"/>
        <pc:sldMkLst>
          <pc:docMk/>
          <pc:sldMk cId="4111303062" sldId="449"/>
        </pc:sldMkLst>
        <pc:spChg chg="mod">
          <ac:chgData name="Rohit J Kate" userId="6acfeb0a-1742-4fee-9ad0-3462b52b7fdf" providerId="ADAL" clId="{21E7D27A-22B3-4309-B24F-8D0CC36D1F8E}" dt="2024-02-26T17:53:23.444" v="495" actId="20577"/>
          <ac:spMkLst>
            <pc:docMk/>
            <pc:sldMk cId="4111303062" sldId="449"/>
            <ac:spMk id="3" creationId="{70C7C9D2-B236-4400-9B40-90B6CF8D9BC8}"/>
          </ac:spMkLst>
        </pc:spChg>
      </pc:sldChg>
      <pc:sldChg chg="modSp add mod">
        <pc:chgData name="Rohit J Kate" userId="6acfeb0a-1742-4fee-9ad0-3462b52b7fdf" providerId="ADAL" clId="{21E7D27A-22B3-4309-B24F-8D0CC36D1F8E}" dt="2024-02-26T18:24:29.027" v="677" actId="20577"/>
        <pc:sldMkLst>
          <pc:docMk/>
          <pc:sldMk cId="3116011277" sldId="510"/>
        </pc:sldMkLst>
        <pc:spChg chg="mod">
          <ac:chgData name="Rohit J Kate" userId="6acfeb0a-1742-4fee-9ad0-3462b52b7fdf" providerId="ADAL" clId="{21E7D27A-22B3-4309-B24F-8D0CC36D1F8E}" dt="2024-02-26T18:24:29.027" v="677" actId="20577"/>
          <ac:spMkLst>
            <pc:docMk/>
            <pc:sldMk cId="3116011277" sldId="510"/>
            <ac:spMk id="18436" creationId="{00000000-0000-0000-0000-000000000000}"/>
          </ac:spMkLst>
        </pc:spChg>
      </pc:sldChg>
      <pc:sldChg chg="add">
        <pc:chgData name="Rohit J Kate" userId="6acfeb0a-1742-4fee-9ad0-3462b52b7fdf" providerId="ADAL" clId="{21E7D27A-22B3-4309-B24F-8D0CC36D1F8E}" dt="2024-02-26T18:23:27.703" v="604"/>
        <pc:sldMkLst>
          <pc:docMk/>
          <pc:sldMk cId="404025939" sldId="511"/>
        </pc:sldMkLst>
      </pc:sldChg>
      <pc:sldChg chg="modSp mod">
        <pc:chgData name="Rohit J Kate" userId="6acfeb0a-1742-4fee-9ad0-3462b52b7fdf" providerId="ADAL" clId="{21E7D27A-22B3-4309-B24F-8D0CC36D1F8E}" dt="2024-02-26T17:31:54.422" v="284" actId="20577"/>
        <pc:sldMkLst>
          <pc:docMk/>
          <pc:sldMk cId="1613442743" sldId="520"/>
        </pc:sldMkLst>
        <pc:spChg chg="mod">
          <ac:chgData name="Rohit J Kate" userId="6acfeb0a-1742-4fee-9ad0-3462b52b7fdf" providerId="ADAL" clId="{21E7D27A-22B3-4309-B24F-8D0CC36D1F8E}" dt="2024-02-26T17:31:54.422" v="284" actId="20577"/>
          <ac:spMkLst>
            <pc:docMk/>
            <pc:sldMk cId="1613442743" sldId="520"/>
            <ac:spMk id="3" creationId="{58DFB710-FE0E-9561-AD5E-F4FBA93FCDCD}"/>
          </ac:spMkLst>
        </pc:spChg>
      </pc:sldChg>
      <pc:sldChg chg="del">
        <pc:chgData name="Rohit J Kate" userId="6acfeb0a-1742-4fee-9ad0-3462b52b7fdf" providerId="ADAL" clId="{21E7D27A-22B3-4309-B24F-8D0CC36D1F8E}" dt="2024-02-26T17:58:38.083" v="584" actId="47"/>
        <pc:sldMkLst>
          <pc:docMk/>
          <pc:sldMk cId="1129033637" sldId="521"/>
        </pc:sldMkLst>
      </pc:sldChg>
      <pc:sldChg chg="modSp mod">
        <pc:chgData name="Rohit J Kate" userId="6acfeb0a-1742-4fee-9ad0-3462b52b7fdf" providerId="ADAL" clId="{21E7D27A-22B3-4309-B24F-8D0CC36D1F8E}" dt="2024-02-26T17:58:05.900" v="583" actId="27636"/>
        <pc:sldMkLst>
          <pc:docMk/>
          <pc:sldMk cId="3151575349" sldId="522"/>
        </pc:sldMkLst>
        <pc:spChg chg="mod">
          <ac:chgData name="Rohit J Kate" userId="6acfeb0a-1742-4fee-9ad0-3462b52b7fdf" providerId="ADAL" clId="{21E7D27A-22B3-4309-B24F-8D0CC36D1F8E}" dt="2024-02-26T17:58:05.900" v="583" actId="27636"/>
          <ac:spMkLst>
            <pc:docMk/>
            <pc:sldMk cId="3151575349" sldId="522"/>
            <ac:spMk id="3" creationId="{DB72B257-7D91-3E42-FD37-82C294E39EC2}"/>
          </ac:spMkLst>
        </pc:spChg>
      </pc:sldChg>
      <pc:sldChg chg="modSp mod">
        <pc:chgData name="Rohit J Kate" userId="6acfeb0a-1742-4fee-9ad0-3462b52b7fdf" providerId="ADAL" clId="{21E7D27A-22B3-4309-B24F-8D0CC36D1F8E}" dt="2024-02-26T18:04:33.237" v="602" actId="20577"/>
        <pc:sldMkLst>
          <pc:docMk/>
          <pc:sldMk cId="1412732658" sldId="523"/>
        </pc:sldMkLst>
        <pc:spChg chg="mod">
          <ac:chgData name="Rohit J Kate" userId="6acfeb0a-1742-4fee-9ad0-3462b52b7fdf" providerId="ADAL" clId="{21E7D27A-22B3-4309-B24F-8D0CC36D1F8E}" dt="2024-02-26T18:04:33.237" v="602" actId="20577"/>
          <ac:spMkLst>
            <pc:docMk/>
            <pc:sldMk cId="1412732658" sldId="523"/>
            <ac:spMk id="3" creationId="{A7D200B2-AEB9-C8EE-92D3-E78B71B79C14}"/>
          </ac:spMkLst>
        </pc:spChg>
      </pc:sldChg>
      <pc:sldChg chg="del">
        <pc:chgData name="Rohit J Kate" userId="6acfeb0a-1742-4fee-9ad0-3462b52b7fdf" providerId="ADAL" clId="{21E7D27A-22B3-4309-B24F-8D0CC36D1F8E}" dt="2024-02-26T17:58:39.704" v="585" actId="47"/>
        <pc:sldMkLst>
          <pc:docMk/>
          <pc:sldMk cId="1992004876" sldId="524"/>
        </pc:sldMkLst>
      </pc:sldChg>
      <pc:sldChg chg="del">
        <pc:chgData name="Rohit J Kate" userId="6acfeb0a-1742-4fee-9ad0-3462b52b7fdf" providerId="ADAL" clId="{21E7D27A-22B3-4309-B24F-8D0CC36D1F8E}" dt="2024-02-26T17:58:41.654" v="586" actId="47"/>
        <pc:sldMkLst>
          <pc:docMk/>
          <pc:sldMk cId="3277194118" sldId="525"/>
        </pc:sldMkLst>
      </pc:sldChg>
      <pc:sldChg chg="modSp del mod">
        <pc:chgData name="Rohit J Kate" userId="6acfeb0a-1742-4fee-9ad0-3462b52b7fdf" providerId="ADAL" clId="{21E7D27A-22B3-4309-B24F-8D0CC36D1F8E}" dt="2024-02-26T19:08:23.683" v="1559" actId="47"/>
        <pc:sldMkLst>
          <pc:docMk/>
          <pc:sldMk cId="2259712814" sldId="526"/>
        </pc:sldMkLst>
        <pc:spChg chg="mod">
          <ac:chgData name="Rohit J Kate" userId="6acfeb0a-1742-4fee-9ad0-3462b52b7fdf" providerId="ADAL" clId="{21E7D27A-22B3-4309-B24F-8D0CC36D1F8E}" dt="2024-02-26T19:06:13.991" v="1558" actId="20577"/>
          <ac:spMkLst>
            <pc:docMk/>
            <pc:sldMk cId="2259712814" sldId="526"/>
            <ac:spMk id="3" creationId="{6AB10B28-E2DD-6968-733B-916C3829335C}"/>
          </ac:spMkLst>
        </pc:spChg>
      </pc:sldChg>
      <pc:sldChg chg="del">
        <pc:chgData name="Rohit J Kate" userId="6acfeb0a-1742-4fee-9ad0-3462b52b7fdf" providerId="ADAL" clId="{21E7D27A-22B3-4309-B24F-8D0CC36D1F8E}" dt="2024-02-26T17:58:46.844" v="587" actId="47"/>
        <pc:sldMkLst>
          <pc:docMk/>
          <pc:sldMk cId="4059578432" sldId="527"/>
        </pc:sldMkLst>
      </pc:sldChg>
      <pc:sldChg chg="del">
        <pc:chgData name="Rohit J Kate" userId="6acfeb0a-1742-4fee-9ad0-3462b52b7fdf" providerId="ADAL" clId="{21E7D27A-22B3-4309-B24F-8D0CC36D1F8E}" dt="2024-02-26T17:58:48.281" v="588" actId="47"/>
        <pc:sldMkLst>
          <pc:docMk/>
          <pc:sldMk cId="793375381" sldId="528"/>
        </pc:sldMkLst>
      </pc:sldChg>
      <pc:sldChg chg="del">
        <pc:chgData name="Rohit J Kate" userId="6acfeb0a-1742-4fee-9ad0-3462b52b7fdf" providerId="ADAL" clId="{21E7D27A-22B3-4309-B24F-8D0CC36D1F8E}" dt="2024-02-26T17:58:49.774" v="589" actId="47"/>
        <pc:sldMkLst>
          <pc:docMk/>
          <pc:sldMk cId="4151563660" sldId="529"/>
        </pc:sldMkLst>
      </pc:sldChg>
      <pc:sldChg chg="modSp new mod">
        <pc:chgData name="Rohit J Kate" userId="6acfeb0a-1742-4fee-9ad0-3462b52b7fdf" providerId="ADAL" clId="{21E7D27A-22B3-4309-B24F-8D0CC36D1F8E}" dt="2024-02-26T17:29:59.918" v="264" actId="20577"/>
        <pc:sldMkLst>
          <pc:docMk/>
          <pc:sldMk cId="2881060285" sldId="530"/>
        </pc:sldMkLst>
        <pc:spChg chg="mod">
          <ac:chgData name="Rohit J Kate" userId="6acfeb0a-1742-4fee-9ad0-3462b52b7fdf" providerId="ADAL" clId="{21E7D27A-22B3-4309-B24F-8D0CC36D1F8E}" dt="2024-02-26T17:27:30.540" v="29"/>
          <ac:spMkLst>
            <pc:docMk/>
            <pc:sldMk cId="2881060285" sldId="530"/>
            <ac:spMk id="2" creationId="{B6606F6D-8503-BF38-3632-1F30C896AFB9}"/>
          </ac:spMkLst>
        </pc:spChg>
        <pc:spChg chg="mod">
          <ac:chgData name="Rohit J Kate" userId="6acfeb0a-1742-4fee-9ad0-3462b52b7fdf" providerId="ADAL" clId="{21E7D27A-22B3-4309-B24F-8D0CC36D1F8E}" dt="2024-02-26T17:29:59.918" v="264" actId="20577"/>
          <ac:spMkLst>
            <pc:docMk/>
            <pc:sldMk cId="2881060285" sldId="530"/>
            <ac:spMk id="3" creationId="{ACCD3894-BFBF-29EB-5E28-82D76D1ABDA8}"/>
          </ac:spMkLst>
        </pc:spChg>
      </pc:sldChg>
      <pc:sldChg chg="modSp new mod">
        <pc:chgData name="Rohit J Kate" userId="6acfeb0a-1742-4fee-9ad0-3462b52b7fdf" providerId="ADAL" clId="{21E7D27A-22B3-4309-B24F-8D0CC36D1F8E}" dt="2024-02-26T18:39:26.913" v="1276" actId="27636"/>
        <pc:sldMkLst>
          <pc:docMk/>
          <pc:sldMk cId="1180316679" sldId="531"/>
        </pc:sldMkLst>
        <pc:spChg chg="mod">
          <ac:chgData name="Rohit J Kate" userId="6acfeb0a-1742-4fee-9ad0-3462b52b7fdf" providerId="ADAL" clId="{21E7D27A-22B3-4309-B24F-8D0CC36D1F8E}" dt="2024-02-26T18:36:45.641" v="1095"/>
          <ac:spMkLst>
            <pc:docMk/>
            <pc:sldMk cId="1180316679" sldId="531"/>
            <ac:spMk id="2" creationId="{4CF6EFAB-EE6E-5BD9-9109-E272D2CD56CD}"/>
          </ac:spMkLst>
        </pc:spChg>
        <pc:spChg chg="mod">
          <ac:chgData name="Rohit J Kate" userId="6acfeb0a-1742-4fee-9ad0-3462b52b7fdf" providerId="ADAL" clId="{21E7D27A-22B3-4309-B24F-8D0CC36D1F8E}" dt="2024-02-26T18:39:26.913" v="1276" actId="27636"/>
          <ac:spMkLst>
            <pc:docMk/>
            <pc:sldMk cId="1180316679" sldId="531"/>
            <ac:spMk id="3" creationId="{BB5BB318-C71B-B389-3292-72453DD76893}"/>
          </ac:spMkLst>
        </pc:spChg>
      </pc:sldChg>
      <pc:sldChg chg="addSp modSp new mod">
        <pc:chgData name="Rohit J Kate" userId="6acfeb0a-1742-4fee-9ad0-3462b52b7fdf" providerId="ADAL" clId="{21E7D27A-22B3-4309-B24F-8D0CC36D1F8E}" dt="2024-02-26T18:36:35.196" v="1094" actId="20577"/>
        <pc:sldMkLst>
          <pc:docMk/>
          <pc:sldMk cId="795811735" sldId="532"/>
        </pc:sldMkLst>
        <pc:spChg chg="mod">
          <ac:chgData name="Rohit J Kate" userId="6acfeb0a-1742-4fee-9ad0-3462b52b7fdf" providerId="ADAL" clId="{21E7D27A-22B3-4309-B24F-8D0CC36D1F8E}" dt="2024-02-26T18:36:35.196" v="1094" actId="20577"/>
          <ac:spMkLst>
            <pc:docMk/>
            <pc:sldMk cId="795811735" sldId="532"/>
            <ac:spMk id="2" creationId="{86E972EA-4F5B-5CD5-3DCA-78FA594E7D39}"/>
          </ac:spMkLst>
        </pc:spChg>
        <pc:spChg chg="mod">
          <ac:chgData name="Rohit J Kate" userId="6acfeb0a-1742-4fee-9ad0-3462b52b7fdf" providerId="ADAL" clId="{21E7D27A-22B3-4309-B24F-8D0CC36D1F8E}" dt="2024-02-26T18:32:46.492" v="784" actId="404"/>
          <ac:spMkLst>
            <pc:docMk/>
            <pc:sldMk cId="795811735" sldId="532"/>
            <ac:spMk id="3" creationId="{D7C2956C-A284-4EE3-CED1-DEC8ACA253CD}"/>
          </ac:spMkLst>
        </pc:spChg>
        <pc:spChg chg="add mod">
          <ac:chgData name="Rohit J Kate" userId="6acfeb0a-1742-4fee-9ad0-3462b52b7fdf" providerId="ADAL" clId="{21E7D27A-22B3-4309-B24F-8D0CC36D1F8E}" dt="2024-02-26T18:34:14.032" v="818" actId="1076"/>
          <ac:spMkLst>
            <pc:docMk/>
            <pc:sldMk cId="795811735" sldId="532"/>
            <ac:spMk id="6" creationId="{58107C80-F7BD-7E36-8A68-4882EF50B059}"/>
          </ac:spMkLst>
        </pc:spChg>
        <pc:spChg chg="add mod">
          <ac:chgData name="Rohit J Kate" userId="6acfeb0a-1742-4fee-9ad0-3462b52b7fdf" providerId="ADAL" clId="{21E7D27A-22B3-4309-B24F-8D0CC36D1F8E}" dt="2024-02-26T18:34:40.266" v="915" actId="20577"/>
          <ac:spMkLst>
            <pc:docMk/>
            <pc:sldMk cId="795811735" sldId="532"/>
            <ac:spMk id="9" creationId="{D206E9FA-DA7F-0DD1-66D0-C42EFBFA60B6}"/>
          </ac:spMkLst>
        </pc:spChg>
        <pc:spChg chg="add mod">
          <ac:chgData name="Rohit J Kate" userId="6acfeb0a-1742-4fee-9ad0-3462b52b7fdf" providerId="ADAL" clId="{21E7D27A-22B3-4309-B24F-8D0CC36D1F8E}" dt="2024-02-26T18:35:14" v="958" actId="1076"/>
          <ac:spMkLst>
            <pc:docMk/>
            <pc:sldMk cId="795811735" sldId="532"/>
            <ac:spMk id="11" creationId="{807F3C45-F280-01E0-61CB-69C4C954DCA7}"/>
          </ac:spMkLst>
        </pc:spChg>
        <pc:spChg chg="add mod">
          <ac:chgData name="Rohit J Kate" userId="6acfeb0a-1742-4fee-9ad0-3462b52b7fdf" providerId="ADAL" clId="{21E7D27A-22B3-4309-B24F-8D0CC36D1F8E}" dt="2024-02-26T18:35:31.873" v="972" actId="1076"/>
          <ac:spMkLst>
            <pc:docMk/>
            <pc:sldMk cId="795811735" sldId="532"/>
            <ac:spMk id="15" creationId="{4F0C9381-0E29-1568-CE4A-B817BD0704BC}"/>
          </ac:spMkLst>
        </pc:spChg>
        <pc:spChg chg="add mod">
          <ac:chgData name="Rohit J Kate" userId="6acfeb0a-1742-4fee-9ad0-3462b52b7fdf" providerId="ADAL" clId="{21E7D27A-22B3-4309-B24F-8D0CC36D1F8E}" dt="2024-02-26T18:35:41.540" v="1002" actId="20577"/>
          <ac:spMkLst>
            <pc:docMk/>
            <pc:sldMk cId="795811735" sldId="532"/>
            <ac:spMk id="17" creationId="{DF4A3A37-8223-F476-8B9A-4C5C5AFFC3DE}"/>
          </ac:spMkLst>
        </pc:spChg>
        <pc:spChg chg="add mod">
          <ac:chgData name="Rohit J Kate" userId="6acfeb0a-1742-4fee-9ad0-3462b52b7fdf" providerId="ADAL" clId="{21E7D27A-22B3-4309-B24F-8D0CC36D1F8E}" dt="2024-02-26T18:36:04.442" v="1061" actId="14100"/>
          <ac:spMkLst>
            <pc:docMk/>
            <pc:sldMk cId="795811735" sldId="532"/>
            <ac:spMk id="19" creationId="{E2C71297-BC3F-38C9-4F4F-E5A086AEB972}"/>
          </ac:spMkLst>
        </pc:spChg>
        <pc:spChg chg="add mod">
          <ac:chgData name="Rohit J Kate" userId="6acfeb0a-1742-4fee-9ad0-3462b52b7fdf" providerId="ADAL" clId="{21E7D27A-22B3-4309-B24F-8D0CC36D1F8E}" dt="2024-02-26T18:36:25.585" v="1093" actId="20577"/>
          <ac:spMkLst>
            <pc:docMk/>
            <pc:sldMk cId="795811735" sldId="532"/>
            <ac:spMk id="21" creationId="{A10DE19D-6205-569F-4F39-5A1014B5FD5B}"/>
          </ac:spMkLst>
        </pc:spChg>
        <pc:cxnChg chg="add mod">
          <ac:chgData name="Rohit J Kate" userId="6acfeb0a-1742-4fee-9ad0-3462b52b7fdf" providerId="ADAL" clId="{21E7D27A-22B3-4309-B24F-8D0CC36D1F8E}" dt="2024-02-26T18:33:56.568" v="787" actId="14100"/>
          <ac:cxnSpMkLst>
            <pc:docMk/>
            <pc:sldMk cId="795811735" sldId="532"/>
            <ac:cxnSpMk id="5" creationId="{272F12C5-EB19-E06A-5BF7-FFB5667EF095}"/>
          </ac:cxnSpMkLst>
        </pc:cxnChg>
        <pc:cxnChg chg="add mod">
          <ac:chgData name="Rohit J Kate" userId="6acfeb0a-1742-4fee-9ad0-3462b52b7fdf" providerId="ADAL" clId="{21E7D27A-22B3-4309-B24F-8D0CC36D1F8E}" dt="2024-02-26T18:34:24.907" v="871" actId="1038"/>
          <ac:cxnSpMkLst>
            <pc:docMk/>
            <pc:sldMk cId="795811735" sldId="532"/>
            <ac:cxnSpMk id="8" creationId="{6B5877DF-9B80-29C9-58F3-BDE426A30FC0}"/>
          </ac:cxnSpMkLst>
        </pc:cxnChg>
        <pc:cxnChg chg="add mod">
          <ac:chgData name="Rohit J Kate" userId="6acfeb0a-1742-4fee-9ad0-3462b52b7fdf" providerId="ADAL" clId="{21E7D27A-22B3-4309-B24F-8D0CC36D1F8E}" dt="2024-02-26T18:35:11.496" v="957" actId="14100"/>
          <ac:cxnSpMkLst>
            <pc:docMk/>
            <pc:sldMk cId="795811735" sldId="532"/>
            <ac:cxnSpMk id="10" creationId="{4BC5A20A-B443-EFBD-7450-D07B23A8EC2A}"/>
          </ac:cxnSpMkLst>
        </pc:cxnChg>
        <pc:cxnChg chg="add mod">
          <ac:chgData name="Rohit J Kate" userId="6acfeb0a-1742-4fee-9ad0-3462b52b7fdf" providerId="ADAL" clId="{21E7D27A-22B3-4309-B24F-8D0CC36D1F8E}" dt="2024-02-26T18:35:21.514" v="960" actId="1076"/>
          <ac:cxnSpMkLst>
            <pc:docMk/>
            <pc:sldMk cId="795811735" sldId="532"/>
            <ac:cxnSpMk id="14" creationId="{6EF4C2D4-4650-3DC3-2F70-C34A99F1E93A}"/>
          </ac:cxnSpMkLst>
        </pc:cxnChg>
        <pc:cxnChg chg="add mod">
          <ac:chgData name="Rohit J Kate" userId="6acfeb0a-1742-4fee-9ad0-3462b52b7fdf" providerId="ADAL" clId="{21E7D27A-22B3-4309-B24F-8D0CC36D1F8E}" dt="2024-02-26T18:35:37.906" v="995" actId="1038"/>
          <ac:cxnSpMkLst>
            <pc:docMk/>
            <pc:sldMk cId="795811735" sldId="532"/>
            <ac:cxnSpMk id="16" creationId="{A1E2D992-DD12-1325-DDE9-2E055F19C7A5}"/>
          </ac:cxnSpMkLst>
        </pc:cxnChg>
        <pc:cxnChg chg="add mod">
          <ac:chgData name="Rohit J Kate" userId="6acfeb0a-1742-4fee-9ad0-3462b52b7fdf" providerId="ADAL" clId="{21E7D27A-22B3-4309-B24F-8D0CC36D1F8E}" dt="2024-02-26T18:35:50.074" v="1004" actId="1076"/>
          <ac:cxnSpMkLst>
            <pc:docMk/>
            <pc:sldMk cId="795811735" sldId="532"/>
            <ac:cxnSpMk id="18" creationId="{877776B3-D32F-4B91-D568-45CE64C392B3}"/>
          </ac:cxnSpMkLst>
        </pc:cxnChg>
        <pc:cxnChg chg="add mod">
          <ac:chgData name="Rohit J Kate" userId="6acfeb0a-1742-4fee-9ad0-3462b52b7fdf" providerId="ADAL" clId="{21E7D27A-22B3-4309-B24F-8D0CC36D1F8E}" dt="2024-02-26T18:36:17.106" v="1063" actId="1076"/>
          <ac:cxnSpMkLst>
            <pc:docMk/>
            <pc:sldMk cId="795811735" sldId="532"/>
            <ac:cxnSpMk id="20" creationId="{D97E9C9E-4E3B-43E5-984A-29D1058348BB}"/>
          </ac:cxnSpMkLst>
        </pc:cxnChg>
      </pc:sldChg>
      <pc:sldChg chg="addSp modSp new mod">
        <pc:chgData name="Rohit J Kate" userId="6acfeb0a-1742-4fee-9ad0-3462b52b7fdf" providerId="ADAL" clId="{21E7D27A-22B3-4309-B24F-8D0CC36D1F8E}" dt="2024-02-26T18:50:15.239" v="1520" actId="1076"/>
        <pc:sldMkLst>
          <pc:docMk/>
          <pc:sldMk cId="530003630" sldId="533"/>
        </pc:sldMkLst>
        <pc:spChg chg="mod">
          <ac:chgData name="Rohit J Kate" userId="6acfeb0a-1742-4fee-9ad0-3462b52b7fdf" providerId="ADAL" clId="{21E7D27A-22B3-4309-B24F-8D0CC36D1F8E}" dt="2024-02-26T18:39:34.124" v="1278"/>
          <ac:spMkLst>
            <pc:docMk/>
            <pc:sldMk cId="530003630" sldId="533"/>
            <ac:spMk id="2" creationId="{90B9288F-4E66-1DA4-1883-BE5CE5258160}"/>
          </ac:spMkLst>
        </pc:spChg>
        <pc:spChg chg="mod">
          <ac:chgData name="Rohit J Kate" userId="6acfeb0a-1742-4fee-9ad0-3462b52b7fdf" providerId="ADAL" clId="{21E7D27A-22B3-4309-B24F-8D0CC36D1F8E}" dt="2024-02-26T18:48:18.438" v="1426" actId="1076"/>
          <ac:spMkLst>
            <pc:docMk/>
            <pc:sldMk cId="530003630" sldId="533"/>
            <ac:spMk id="3" creationId="{64C55E1F-B67E-D9F7-4F80-7A6522813AE9}"/>
          </ac:spMkLst>
        </pc:spChg>
        <pc:spChg chg="add mod">
          <ac:chgData name="Rohit J Kate" userId="6acfeb0a-1742-4fee-9ad0-3462b52b7fdf" providerId="ADAL" clId="{21E7D27A-22B3-4309-B24F-8D0CC36D1F8E}" dt="2024-02-26T18:49:17.738" v="1435" actId="404"/>
          <ac:spMkLst>
            <pc:docMk/>
            <pc:sldMk cId="530003630" sldId="533"/>
            <ac:spMk id="7" creationId="{4B5684DC-D79F-75AC-954D-A68977AA2328}"/>
          </ac:spMkLst>
        </pc:spChg>
        <pc:spChg chg="add mod">
          <ac:chgData name="Rohit J Kate" userId="6acfeb0a-1742-4fee-9ad0-3462b52b7fdf" providerId="ADAL" clId="{21E7D27A-22B3-4309-B24F-8D0CC36D1F8E}" dt="2024-02-26T18:50:15.239" v="1520" actId="1076"/>
          <ac:spMkLst>
            <pc:docMk/>
            <pc:sldMk cId="530003630" sldId="533"/>
            <ac:spMk id="8" creationId="{CF7097F0-6906-D8C2-7912-91B9EE3A912B}"/>
          </ac:spMkLst>
        </pc:spChg>
        <pc:picChg chg="add mod">
          <ac:chgData name="Rohit J Kate" userId="6acfeb0a-1742-4fee-9ad0-3462b52b7fdf" providerId="ADAL" clId="{21E7D27A-22B3-4309-B24F-8D0CC36D1F8E}" dt="2024-02-26T18:49:20.559" v="1436" actId="1076"/>
          <ac:picMkLst>
            <pc:docMk/>
            <pc:sldMk cId="530003630" sldId="533"/>
            <ac:picMk id="6" creationId="{29A6846E-B193-9F77-FC15-F50528F328BE}"/>
          </ac:picMkLst>
        </pc:picChg>
      </pc:sldChg>
      <pc:sldChg chg="modSp new del mod">
        <pc:chgData name="Rohit J Kate" userId="6acfeb0a-1742-4fee-9ad0-3462b52b7fdf" providerId="ADAL" clId="{21E7D27A-22B3-4309-B24F-8D0CC36D1F8E}" dt="2024-02-26T18:50:19.603" v="1521" actId="47"/>
        <pc:sldMkLst>
          <pc:docMk/>
          <pc:sldMk cId="694901944" sldId="534"/>
        </pc:sldMkLst>
        <pc:spChg chg="mod">
          <ac:chgData name="Rohit J Kate" userId="6acfeb0a-1742-4fee-9ad0-3462b52b7fdf" providerId="ADAL" clId="{21E7D27A-22B3-4309-B24F-8D0CC36D1F8E}" dt="2024-02-26T18:49:00.659" v="1431"/>
          <ac:spMkLst>
            <pc:docMk/>
            <pc:sldMk cId="694901944" sldId="534"/>
            <ac:spMk id="2" creationId="{07B166EC-EFAC-0881-5E49-4BB5906CC0A2}"/>
          </ac:spMkLst>
        </pc:spChg>
      </pc:sldChg>
      <pc:sldChg chg="modSp new mod">
        <pc:chgData name="Rohit J Kate" userId="6acfeb0a-1742-4fee-9ad0-3462b52b7fdf" providerId="ADAL" clId="{21E7D27A-22B3-4309-B24F-8D0CC36D1F8E}" dt="2024-02-26T19:39:59.246" v="1889" actId="20577"/>
        <pc:sldMkLst>
          <pc:docMk/>
          <pc:sldMk cId="2230526283" sldId="534"/>
        </pc:sldMkLst>
        <pc:spChg chg="mod">
          <ac:chgData name="Rohit J Kate" userId="6acfeb0a-1742-4fee-9ad0-3462b52b7fdf" providerId="ADAL" clId="{21E7D27A-22B3-4309-B24F-8D0CC36D1F8E}" dt="2024-02-26T19:37:13.020" v="1589" actId="20577"/>
          <ac:spMkLst>
            <pc:docMk/>
            <pc:sldMk cId="2230526283" sldId="534"/>
            <ac:spMk id="2" creationId="{858BB55A-A2CF-9844-B739-CBDA40B07130}"/>
          </ac:spMkLst>
        </pc:spChg>
        <pc:spChg chg="mod">
          <ac:chgData name="Rohit J Kate" userId="6acfeb0a-1742-4fee-9ad0-3462b52b7fdf" providerId="ADAL" clId="{21E7D27A-22B3-4309-B24F-8D0CC36D1F8E}" dt="2024-02-26T19:39:59.246" v="1889" actId="20577"/>
          <ac:spMkLst>
            <pc:docMk/>
            <pc:sldMk cId="2230526283" sldId="534"/>
            <ac:spMk id="3" creationId="{903B278E-309E-BBAA-2942-DD4A326A4625}"/>
          </ac:spMkLst>
        </pc:spChg>
      </pc:sldChg>
      <pc:sldChg chg="modSp new del mod">
        <pc:chgData name="Rohit J Kate" userId="6acfeb0a-1742-4fee-9ad0-3462b52b7fdf" providerId="ADAL" clId="{21E7D27A-22B3-4309-B24F-8D0CC36D1F8E}" dt="2024-02-26T19:08:49.451" v="1560" actId="47"/>
        <pc:sldMkLst>
          <pc:docMk/>
          <pc:sldMk cId="2951247954" sldId="534"/>
        </pc:sldMkLst>
        <pc:spChg chg="mod">
          <ac:chgData name="Rohit J Kate" userId="6acfeb0a-1742-4fee-9ad0-3462b52b7fdf" providerId="ADAL" clId="{21E7D27A-22B3-4309-B24F-8D0CC36D1F8E}" dt="2024-02-26T18:50:49.498" v="1546" actId="20577"/>
          <ac:spMkLst>
            <pc:docMk/>
            <pc:sldMk cId="2951247954" sldId="534"/>
            <ac:spMk id="2" creationId="{860CF875-4DBC-4B1D-89CC-F5D40A3BFF1D}"/>
          </ac:spMkLst>
        </pc:spChg>
      </pc:sldChg>
    </pc:docChg>
  </pc:docChgLst>
  <pc:docChgLst>
    <pc:chgData name="Rohit J Kate" userId="6acfeb0a-1742-4fee-9ad0-3462b52b7fdf" providerId="ADAL" clId="{64BF39F2-1D00-43EA-ACB1-C251393255A7}"/>
    <pc:docChg chg="modSld">
      <pc:chgData name="Rohit J Kate" userId="6acfeb0a-1742-4fee-9ad0-3462b52b7fdf" providerId="ADAL" clId="{64BF39F2-1D00-43EA-ACB1-C251393255A7}" dt="2022-02-16T21:24:23.511" v="16" actId="20577"/>
      <pc:docMkLst>
        <pc:docMk/>
      </pc:docMkLst>
      <pc:sldChg chg="modSp mod">
        <pc:chgData name="Rohit J Kate" userId="6acfeb0a-1742-4fee-9ad0-3462b52b7fdf" providerId="ADAL" clId="{64BF39F2-1D00-43EA-ACB1-C251393255A7}" dt="2022-02-16T21:24:23.511" v="16" actId="20577"/>
        <pc:sldMkLst>
          <pc:docMk/>
          <pc:sldMk cId="2671598619" sldId="443"/>
        </pc:sldMkLst>
        <pc:spChg chg="mod">
          <ac:chgData name="Rohit J Kate" userId="6acfeb0a-1742-4fee-9ad0-3462b52b7fdf" providerId="ADAL" clId="{64BF39F2-1D00-43EA-ACB1-C251393255A7}" dt="2022-02-16T21:24:23.511" v="16" actId="20577"/>
          <ac:spMkLst>
            <pc:docMk/>
            <pc:sldMk cId="2671598619" sldId="443"/>
            <ac:spMk id="3" creationId="{FFA791B2-46A1-4F4C-A441-5D9E0622A6B1}"/>
          </ac:spMkLst>
        </pc:spChg>
      </pc:sldChg>
    </pc:docChg>
  </pc:docChgLst>
  <pc:docChgLst>
    <pc:chgData name="Rohit J Kate" userId="6acfeb0a-1742-4fee-9ad0-3462b52b7fdf" providerId="ADAL" clId="{883F3F41-9250-4C82-BE12-B8288084C7DD}"/>
    <pc:docChg chg="undo custSel addSld delSld modSld">
      <pc:chgData name="Rohit J Kate" userId="6acfeb0a-1742-4fee-9ad0-3462b52b7fdf" providerId="ADAL" clId="{883F3F41-9250-4C82-BE12-B8288084C7DD}" dt="2023-04-04T01:55:25.134" v="4263" actId="20577"/>
      <pc:docMkLst>
        <pc:docMk/>
      </pc:docMkLst>
      <pc:sldChg chg="modSp mod">
        <pc:chgData name="Rohit J Kate" userId="6acfeb0a-1742-4fee-9ad0-3462b52b7fdf" providerId="ADAL" clId="{883F3F41-9250-4C82-BE12-B8288084C7DD}" dt="2023-03-29T18:37:23.543" v="4255" actId="20577"/>
        <pc:sldMkLst>
          <pc:docMk/>
          <pc:sldMk cId="2073614381" sldId="436"/>
        </pc:sldMkLst>
        <pc:spChg chg="mod">
          <ac:chgData name="Rohit J Kate" userId="6acfeb0a-1742-4fee-9ad0-3462b52b7fdf" providerId="ADAL" clId="{883F3F41-9250-4C82-BE12-B8288084C7DD}" dt="2023-03-29T18:37:23.543" v="4255" actId="20577"/>
          <ac:spMkLst>
            <pc:docMk/>
            <pc:sldMk cId="2073614381" sldId="436"/>
            <ac:spMk id="3" creationId="{8D1FA9C9-EBC4-45BC-B6A9-E1AE69DD6352}"/>
          </ac:spMkLst>
        </pc:spChg>
      </pc:sldChg>
      <pc:sldChg chg="addSp modSp mod">
        <pc:chgData name="Rohit J Kate" userId="6acfeb0a-1742-4fee-9ad0-3462b52b7fdf" providerId="ADAL" clId="{883F3F41-9250-4C82-BE12-B8288084C7DD}" dt="2023-03-29T18:35:47.736" v="4230" actId="20577"/>
        <pc:sldMkLst>
          <pc:docMk/>
          <pc:sldMk cId="255806015" sldId="439"/>
        </pc:sldMkLst>
        <pc:spChg chg="add mod">
          <ac:chgData name="Rohit J Kate" userId="6acfeb0a-1742-4fee-9ad0-3462b52b7fdf" providerId="ADAL" clId="{883F3F41-9250-4C82-BE12-B8288084C7DD}" dt="2023-03-29T18:35:47.736" v="4230" actId="20577"/>
          <ac:spMkLst>
            <pc:docMk/>
            <pc:sldMk cId="255806015" sldId="439"/>
            <ac:spMk id="6" creationId="{98C3BB0D-3E8C-D709-EA27-9E3F37C42136}"/>
          </ac:spMkLst>
        </pc:spChg>
      </pc:sldChg>
      <pc:sldChg chg="addSp modSp mod modAnim">
        <pc:chgData name="Rohit J Kate" userId="6acfeb0a-1742-4fee-9ad0-3462b52b7fdf" providerId="ADAL" clId="{883F3F41-9250-4C82-BE12-B8288084C7DD}" dt="2023-03-29T17:37:48.552" v="828"/>
        <pc:sldMkLst>
          <pc:docMk/>
          <pc:sldMk cId="834347744" sldId="444"/>
        </pc:sldMkLst>
        <pc:spChg chg="mod">
          <ac:chgData name="Rohit J Kate" userId="6acfeb0a-1742-4fee-9ad0-3462b52b7fdf" providerId="ADAL" clId="{883F3F41-9250-4C82-BE12-B8288084C7DD}" dt="2023-03-29T17:31:13.312" v="705" actId="14100"/>
          <ac:spMkLst>
            <pc:docMk/>
            <pc:sldMk cId="834347744" sldId="444"/>
            <ac:spMk id="3" creationId="{315A9B4D-069F-431B-AB60-592A367B7033}"/>
          </ac:spMkLst>
        </pc:spChg>
        <pc:spChg chg="mod">
          <ac:chgData name="Rohit J Kate" userId="6acfeb0a-1742-4fee-9ad0-3462b52b7fdf" providerId="ADAL" clId="{883F3F41-9250-4C82-BE12-B8288084C7DD}" dt="2023-03-29T17:31:26.948" v="711" actId="1035"/>
          <ac:spMkLst>
            <pc:docMk/>
            <pc:sldMk cId="834347744" sldId="444"/>
            <ac:spMk id="5" creationId="{4577EBB9-9069-4309-AF88-68C04725A341}"/>
          </ac:spMkLst>
        </pc:spChg>
        <pc:spChg chg="add mod">
          <ac:chgData name="Rohit J Kate" userId="6acfeb0a-1742-4fee-9ad0-3462b52b7fdf" providerId="ADAL" clId="{883F3F41-9250-4C82-BE12-B8288084C7DD}" dt="2023-03-29T17:37:21.888" v="827" actId="20577"/>
          <ac:spMkLst>
            <pc:docMk/>
            <pc:sldMk cId="834347744" sldId="444"/>
            <ac:spMk id="6" creationId="{C359C491-BA83-3A7F-04B9-47D4578F8081}"/>
          </ac:spMkLst>
        </pc:spChg>
        <pc:cxnChg chg="mod">
          <ac:chgData name="Rohit J Kate" userId="6acfeb0a-1742-4fee-9ad0-3462b52b7fdf" providerId="ADAL" clId="{883F3F41-9250-4C82-BE12-B8288084C7DD}" dt="2023-03-29T17:31:26.948" v="711" actId="1035"/>
          <ac:cxnSpMkLst>
            <pc:docMk/>
            <pc:sldMk cId="834347744" sldId="444"/>
            <ac:cxnSpMk id="7" creationId="{5E01B03E-F760-45B7-9457-A2EF7DF9C61C}"/>
          </ac:cxnSpMkLst>
        </pc:cxnChg>
        <pc:cxnChg chg="mod">
          <ac:chgData name="Rohit J Kate" userId="6acfeb0a-1742-4fee-9ad0-3462b52b7fdf" providerId="ADAL" clId="{883F3F41-9250-4C82-BE12-B8288084C7DD}" dt="2023-03-29T17:31:26.948" v="711" actId="1035"/>
          <ac:cxnSpMkLst>
            <pc:docMk/>
            <pc:sldMk cId="834347744" sldId="444"/>
            <ac:cxnSpMk id="9" creationId="{0D66DEA0-1483-4F93-86EA-39E4EA5E40AA}"/>
          </ac:cxnSpMkLst>
        </pc:cxnChg>
        <pc:cxnChg chg="mod">
          <ac:chgData name="Rohit J Kate" userId="6acfeb0a-1742-4fee-9ad0-3462b52b7fdf" providerId="ADAL" clId="{883F3F41-9250-4C82-BE12-B8288084C7DD}" dt="2023-03-29T17:31:26.948" v="711" actId="1035"/>
          <ac:cxnSpMkLst>
            <pc:docMk/>
            <pc:sldMk cId="834347744" sldId="444"/>
            <ac:cxnSpMk id="11" creationId="{9D17D590-E87A-47E3-8A48-25AFE990C74C}"/>
          </ac:cxnSpMkLst>
        </pc:cxnChg>
        <pc:cxnChg chg="mod">
          <ac:chgData name="Rohit J Kate" userId="6acfeb0a-1742-4fee-9ad0-3462b52b7fdf" providerId="ADAL" clId="{883F3F41-9250-4C82-BE12-B8288084C7DD}" dt="2023-03-29T17:31:26.948" v="711" actId="1035"/>
          <ac:cxnSpMkLst>
            <pc:docMk/>
            <pc:sldMk cId="834347744" sldId="444"/>
            <ac:cxnSpMk id="13" creationId="{E96D7FD1-35EA-42E8-B725-3B5401DD4379}"/>
          </ac:cxnSpMkLst>
        </pc:cxnChg>
        <pc:cxnChg chg="mod">
          <ac:chgData name="Rohit J Kate" userId="6acfeb0a-1742-4fee-9ad0-3462b52b7fdf" providerId="ADAL" clId="{883F3F41-9250-4C82-BE12-B8288084C7DD}" dt="2023-03-29T17:31:26.948" v="711" actId="1035"/>
          <ac:cxnSpMkLst>
            <pc:docMk/>
            <pc:sldMk cId="834347744" sldId="444"/>
            <ac:cxnSpMk id="15" creationId="{7FC82E1B-994A-49B8-A089-A9051E6FE104}"/>
          </ac:cxnSpMkLst>
        </pc:cxnChg>
        <pc:cxnChg chg="mod">
          <ac:chgData name="Rohit J Kate" userId="6acfeb0a-1742-4fee-9ad0-3462b52b7fdf" providerId="ADAL" clId="{883F3F41-9250-4C82-BE12-B8288084C7DD}" dt="2023-03-29T17:31:26.948" v="711" actId="1035"/>
          <ac:cxnSpMkLst>
            <pc:docMk/>
            <pc:sldMk cId="834347744" sldId="444"/>
            <ac:cxnSpMk id="17" creationId="{9DD0DE00-046C-4F9D-AE59-C7E03166A443}"/>
          </ac:cxnSpMkLst>
        </pc:cxnChg>
        <pc:cxnChg chg="mod">
          <ac:chgData name="Rohit J Kate" userId="6acfeb0a-1742-4fee-9ad0-3462b52b7fdf" providerId="ADAL" clId="{883F3F41-9250-4C82-BE12-B8288084C7DD}" dt="2023-03-29T17:31:26.948" v="711" actId="1035"/>
          <ac:cxnSpMkLst>
            <pc:docMk/>
            <pc:sldMk cId="834347744" sldId="444"/>
            <ac:cxnSpMk id="19" creationId="{379845CF-DC0B-49D3-9035-5A974EA65608}"/>
          </ac:cxnSpMkLst>
        </pc:cxnChg>
      </pc:sldChg>
      <pc:sldChg chg="addSp modSp mod">
        <pc:chgData name="Rohit J Kate" userId="6acfeb0a-1742-4fee-9ad0-3462b52b7fdf" providerId="ADAL" clId="{883F3F41-9250-4C82-BE12-B8288084C7DD}" dt="2023-03-29T18:36:39.621" v="4252" actId="1076"/>
        <pc:sldMkLst>
          <pc:docMk/>
          <pc:sldMk cId="1500026285" sldId="446"/>
        </pc:sldMkLst>
        <pc:spChg chg="add mod">
          <ac:chgData name="Rohit J Kate" userId="6acfeb0a-1742-4fee-9ad0-3462b52b7fdf" providerId="ADAL" clId="{883F3F41-9250-4C82-BE12-B8288084C7DD}" dt="2023-03-29T18:36:39.621" v="4252" actId="1076"/>
          <ac:spMkLst>
            <pc:docMk/>
            <pc:sldMk cId="1500026285" sldId="446"/>
            <ac:spMk id="6" creationId="{A4C48BFF-19A4-7056-B841-3B0882BCD888}"/>
          </ac:spMkLst>
        </pc:spChg>
      </pc:sldChg>
      <pc:sldChg chg="modSp mod">
        <pc:chgData name="Rohit J Kate" userId="6acfeb0a-1742-4fee-9ad0-3462b52b7fdf" providerId="ADAL" clId="{883F3F41-9250-4C82-BE12-B8288084C7DD}" dt="2023-03-29T17:34:50.034" v="715" actId="20577"/>
        <pc:sldMkLst>
          <pc:docMk/>
          <pc:sldMk cId="346089708" sldId="448"/>
        </pc:sldMkLst>
        <pc:spChg chg="mod">
          <ac:chgData name="Rohit J Kate" userId="6acfeb0a-1742-4fee-9ad0-3462b52b7fdf" providerId="ADAL" clId="{883F3F41-9250-4C82-BE12-B8288084C7DD}" dt="2023-03-29T17:34:50.034" v="715" actId="20577"/>
          <ac:spMkLst>
            <pc:docMk/>
            <pc:sldMk cId="346089708" sldId="448"/>
            <ac:spMk id="3" creationId="{7339DF98-30B5-4681-85C4-76915AE7CE53}"/>
          </ac:spMkLst>
        </pc:spChg>
      </pc:sldChg>
      <pc:sldChg chg="del">
        <pc:chgData name="Rohit J Kate" userId="6acfeb0a-1742-4fee-9ad0-3462b52b7fdf" providerId="ADAL" clId="{883F3F41-9250-4C82-BE12-B8288084C7DD}" dt="2023-03-29T17:38:35.251" v="829" actId="47"/>
        <pc:sldMkLst>
          <pc:docMk/>
          <pc:sldMk cId="3156139323" sldId="451"/>
        </pc:sldMkLst>
      </pc:sldChg>
      <pc:sldChg chg="del">
        <pc:chgData name="Rohit J Kate" userId="6acfeb0a-1742-4fee-9ad0-3462b52b7fdf" providerId="ADAL" clId="{883F3F41-9250-4C82-BE12-B8288084C7DD}" dt="2023-03-29T17:38:35.251" v="829" actId="47"/>
        <pc:sldMkLst>
          <pc:docMk/>
          <pc:sldMk cId="3116011277" sldId="510"/>
        </pc:sldMkLst>
      </pc:sldChg>
      <pc:sldChg chg="del">
        <pc:chgData name="Rohit J Kate" userId="6acfeb0a-1742-4fee-9ad0-3462b52b7fdf" providerId="ADAL" clId="{883F3F41-9250-4C82-BE12-B8288084C7DD}" dt="2023-03-29T17:38:35.251" v="829" actId="47"/>
        <pc:sldMkLst>
          <pc:docMk/>
          <pc:sldMk cId="404025939" sldId="511"/>
        </pc:sldMkLst>
      </pc:sldChg>
      <pc:sldChg chg="del">
        <pc:chgData name="Rohit J Kate" userId="6acfeb0a-1742-4fee-9ad0-3462b52b7fdf" providerId="ADAL" clId="{883F3F41-9250-4C82-BE12-B8288084C7DD}" dt="2023-03-29T17:38:35.251" v="829" actId="47"/>
        <pc:sldMkLst>
          <pc:docMk/>
          <pc:sldMk cId="3860246879" sldId="512"/>
        </pc:sldMkLst>
      </pc:sldChg>
      <pc:sldChg chg="del">
        <pc:chgData name="Rohit J Kate" userId="6acfeb0a-1742-4fee-9ad0-3462b52b7fdf" providerId="ADAL" clId="{883F3F41-9250-4C82-BE12-B8288084C7DD}" dt="2023-03-29T17:38:35.251" v="829" actId="47"/>
        <pc:sldMkLst>
          <pc:docMk/>
          <pc:sldMk cId="3299736526" sldId="513"/>
        </pc:sldMkLst>
      </pc:sldChg>
      <pc:sldChg chg="del">
        <pc:chgData name="Rohit J Kate" userId="6acfeb0a-1742-4fee-9ad0-3462b52b7fdf" providerId="ADAL" clId="{883F3F41-9250-4C82-BE12-B8288084C7DD}" dt="2023-03-29T17:38:35.251" v="829" actId="47"/>
        <pc:sldMkLst>
          <pc:docMk/>
          <pc:sldMk cId="862141950" sldId="514"/>
        </pc:sldMkLst>
      </pc:sldChg>
      <pc:sldChg chg="del">
        <pc:chgData name="Rohit J Kate" userId="6acfeb0a-1742-4fee-9ad0-3462b52b7fdf" providerId="ADAL" clId="{883F3F41-9250-4C82-BE12-B8288084C7DD}" dt="2023-03-29T17:38:35.251" v="829" actId="47"/>
        <pc:sldMkLst>
          <pc:docMk/>
          <pc:sldMk cId="1870886978" sldId="515"/>
        </pc:sldMkLst>
      </pc:sldChg>
      <pc:sldChg chg="del">
        <pc:chgData name="Rohit J Kate" userId="6acfeb0a-1742-4fee-9ad0-3462b52b7fdf" providerId="ADAL" clId="{883F3F41-9250-4C82-BE12-B8288084C7DD}" dt="2023-03-29T17:38:35.251" v="829" actId="47"/>
        <pc:sldMkLst>
          <pc:docMk/>
          <pc:sldMk cId="1950568430" sldId="516"/>
        </pc:sldMkLst>
      </pc:sldChg>
      <pc:sldChg chg="del">
        <pc:chgData name="Rohit J Kate" userId="6acfeb0a-1742-4fee-9ad0-3462b52b7fdf" providerId="ADAL" clId="{883F3F41-9250-4C82-BE12-B8288084C7DD}" dt="2023-03-29T17:38:35.251" v="829" actId="47"/>
        <pc:sldMkLst>
          <pc:docMk/>
          <pc:sldMk cId="3225587524" sldId="518"/>
        </pc:sldMkLst>
      </pc:sldChg>
      <pc:sldChg chg="modSp new mod">
        <pc:chgData name="Rohit J Kate" userId="6acfeb0a-1742-4fee-9ad0-3462b52b7fdf" providerId="ADAL" clId="{883F3F41-9250-4C82-BE12-B8288084C7DD}" dt="2023-03-29T17:20:38.725" v="666" actId="20577"/>
        <pc:sldMkLst>
          <pc:docMk/>
          <pc:sldMk cId="1613442743" sldId="520"/>
        </pc:sldMkLst>
        <pc:spChg chg="mod">
          <ac:chgData name="Rohit J Kate" userId="6acfeb0a-1742-4fee-9ad0-3462b52b7fdf" providerId="ADAL" clId="{883F3F41-9250-4C82-BE12-B8288084C7DD}" dt="2023-03-29T17:15:08.339" v="1"/>
          <ac:spMkLst>
            <pc:docMk/>
            <pc:sldMk cId="1613442743" sldId="520"/>
            <ac:spMk id="2" creationId="{709910A9-D829-B834-4AD2-2A8CE48A6BD5}"/>
          </ac:spMkLst>
        </pc:spChg>
        <pc:spChg chg="mod">
          <ac:chgData name="Rohit J Kate" userId="6acfeb0a-1742-4fee-9ad0-3462b52b7fdf" providerId="ADAL" clId="{883F3F41-9250-4C82-BE12-B8288084C7DD}" dt="2023-03-29T17:20:38.725" v="666" actId="20577"/>
          <ac:spMkLst>
            <pc:docMk/>
            <pc:sldMk cId="1613442743" sldId="520"/>
            <ac:spMk id="3" creationId="{58DFB710-FE0E-9561-AD5E-F4FBA93FCDCD}"/>
          </ac:spMkLst>
        </pc:spChg>
      </pc:sldChg>
      <pc:sldChg chg="modSp new mod">
        <pc:chgData name="Rohit J Kate" userId="6acfeb0a-1742-4fee-9ad0-3462b52b7fdf" providerId="ADAL" clId="{883F3F41-9250-4C82-BE12-B8288084C7DD}" dt="2023-03-29T18:02:45.795" v="1630"/>
        <pc:sldMkLst>
          <pc:docMk/>
          <pc:sldMk cId="1129033637" sldId="521"/>
        </pc:sldMkLst>
        <pc:spChg chg="mod">
          <ac:chgData name="Rohit J Kate" userId="6acfeb0a-1742-4fee-9ad0-3462b52b7fdf" providerId="ADAL" clId="{883F3F41-9250-4C82-BE12-B8288084C7DD}" dt="2023-03-29T17:44:25.815" v="849" actId="20577"/>
          <ac:spMkLst>
            <pc:docMk/>
            <pc:sldMk cId="1129033637" sldId="521"/>
            <ac:spMk id="2" creationId="{28893C18-FFCB-4823-6C8C-29D5D2E130EE}"/>
          </ac:spMkLst>
        </pc:spChg>
        <pc:spChg chg="mod">
          <ac:chgData name="Rohit J Kate" userId="6acfeb0a-1742-4fee-9ad0-3462b52b7fdf" providerId="ADAL" clId="{883F3F41-9250-4C82-BE12-B8288084C7DD}" dt="2023-03-29T18:02:45.795" v="1630"/>
          <ac:spMkLst>
            <pc:docMk/>
            <pc:sldMk cId="1129033637" sldId="521"/>
            <ac:spMk id="3" creationId="{3F1F027B-58FF-A571-7C63-1C11C13AC144}"/>
          </ac:spMkLst>
        </pc:spChg>
      </pc:sldChg>
      <pc:sldChg chg="addSp delSp modSp new mod">
        <pc:chgData name="Rohit J Kate" userId="6acfeb0a-1742-4fee-9ad0-3462b52b7fdf" providerId="ADAL" clId="{883F3F41-9250-4C82-BE12-B8288084C7DD}" dt="2023-03-29T17:51:29.934" v="1287" actId="20577"/>
        <pc:sldMkLst>
          <pc:docMk/>
          <pc:sldMk cId="3151575349" sldId="522"/>
        </pc:sldMkLst>
        <pc:spChg chg="mod">
          <ac:chgData name="Rohit J Kate" userId="6acfeb0a-1742-4fee-9ad0-3462b52b7fdf" providerId="ADAL" clId="{883F3F41-9250-4C82-BE12-B8288084C7DD}" dt="2023-03-29T17:46:39.797" v="975" actId="20577"/>
          <ac:spMkLst>
            <pc:docMk/>
            <pc:sldMk cId="3151575349" sldId="522"/>
            <ac:spMk id="2" creationId="{F19A1D4E-8061-6AB4-5C84-BC5B04D1B8F7}"/>
          </ac:spMkLst>
        </pc:spChg>
        <pc:spChg chg="mod">
          <ac:chgData name="Rohit J Kate" userId="6acfeb0a-1742-4fee-9ad0-3462b52b7fdf" providerId="ADAL" clId="{883F3F41-9250-4C82-BE12-B8288084C7DD}" dt="2023-03-29T17:51:29.934" v="1287" actId="20577"/>
          <ac:spMkLst>
            <pc:docMk/>
            <pc:sldMk cId="3151575349" sldId="522"/>
            <ac:spMk id="3" creationId="{DB72B257-7D91-3E42-FD37-82C294E39EC2}"/>
          </ac:spMkLst>
        </pc:spChg>
        <pc:spChg chg="add del">
          <ac:chgData name="Rohit J Kate" userId="6acfeb0a-1742-4fee-9ad0-3462b52b7fdf" providerId="ADAL" clId="{883F3F41-9250-4C82-BE12-B8288084C7DD}" dt="2023-03-29T17:51:03.518" v="1232"/>
          <ac:spMkLst>
            <pc:docMk/>
            <pc:sldMk cId="3151575349" sldId="522"/>
            <ac:spMk id="5" creationId="{5D2ADD55-1BB3-2568-FDF9-7D8CDA7A16A7}"/>
          </ac:spMkLst>
        </pc:spChg>
        <pc:spChg chg="add del">
          <ac:chgData name="Rohit J Kate" userId="6acfeb0a-1742-4fee-9ad0-3462b52b7fdf" providerId="ADAL" clId="{883F3F41-9250-4C82-BE12-B8288084C7DD}" dt="2023-03-29T17:51:07.645" v="1234"/>
          <ac:spMkLst>
            <pc:docMk/>
            <pc:sldMk cId="3151575349" sldId="522"/>
            <ac:spMk id="6" creationId="{E025643D-80CB-1AEC-31D8-D488DF4A3918}"/>
          </ac:spMkLst>
        </pc:spChg>
      </pc:sldChg>
      <pc:sldChg chg="addSp delSp modSp new mod">
        <pc:chgData name="Rohit J Kate" userId="6acfeb0a-1742-4fee-9ad0-3462b52b7fdf" providerId="ADAL" clId="{883F3F41-9250-4C82-BE12-B8288084C7DD}" dt="2023-03-29T17:56:43.460" v="1530" actId="20577"/>
        <pc:sldMkLst>
          <pc:docMk/>
          <pc:sldMk cId="1412732658" sldId="523"/>
        </pc:sldMkLst>
        <pc:spChg chg="mod">
          <ac:chgData name="Rohit J Kate" userId="6acfeb0a-1742-4fee-9ad0-3462b52b7fdf" providerId="ADAL" clId="{883F3F41-9250-4C82-BE12-B8288084C7DD}" dt="2023-03-29T17:54:02.527" v="1310" actId="20577"/>
          <ac:spMkLst>
            <pc:docMk/>
            <pc:sldMk cId="1412732658" sldId="523"/>
            <ac:spMk id="2" creationId="{576AAAF7-C6A8-3228-055C-7731DEBAB069}"/>
          </ac:spMkLst>
        </pc:spChg>
        <pc:spChg chg="mod">
          <ac:chgData name="Rohit J Kate" userId="6acfeb0a-1742-4fee-9ad0-3462b52b7fdf" providerId="ADAL" clId="{883F3F41-9250-4C82-BE12-B8288084C7DD}" dt="2023-03-29T17:56:03.040" v="1506" actId="20577"/>
          <ac:spMkLst>
            <pc:docMk/>
            <pc:sldMk cId="1412732658" sldId="523"/>
            <ac:spMk id="3" creationId="{A7D200B2-AEB9-C8EE-92D3-E78B71B79C14}"/>
          </ac:spMkLst>
        </pc:spChg>
        <pc:spChg chg="add mod">
          <ac:chgData name="Rohit J Kate" userId="6acfeb0a-1742-4fee-9ad0-3462b52b7fdf" providerId="ADAL" clId="{883F3F41-9250-4C82-BE12-B8288084C7DD}" dt="2023-03-29T17:56:43.460" v="1530" actId="20577"/>
          <ac:spMkLst>
            <pc:docMk/>
            <pc:sldMk cId="1412732658" sldId="523"/>
            <ac:spMk id="9" creationId="{A85DCBC9-DE95-32B6-EFF3-0CBC4A173AFF}"/>
          </ac:spMkLst>
        </pc:spChg>
        <pc:cxnChg chg="add del mod">
          <ac:chgData name="Rohit J Kate" userId="6acfeb0a-1742-4fee-9ad0-3462b52b7fdf" providerId="ADAL" clId="{883F3F41-9250-4C82-BE12-B8288084C7DD}" dt="2023-03-29T17:56:15.508" v="1508" actId="478"/>
          <ac:cxnSpMkLst>
            <pc:docMk/>
            <pc:sldMk cId="1412732658" sldId="523"/>
            <ac:cxnSpMk id="6" creationId="{A59D7614-57BA-A7C2-8335-3BE77FA0B679}"/>
          </ac:cxnSpMkLst>
        </pc:cxnChg>
        <pc:cxnChg chg="add mod">
          <ac:chgData name="Rohit J Kate" userId="6acfeb0a-1742-4fee-9ad0-3462b52b7fdf" providerId="ADAL" clId="{883F3F41-9250-4C82-BE12-B8288084C7DD}" dt="2023-03-29T17:56:40.895" v="1527" actId="14100"/>
          <ac:cxnSpMkLst>
            <pc:docMk/>
            <pc:sldMk cId="1412732658" sldId="523"/>
            <ac:cxnSpMk id="8" creationId="{B396AF5B-B008-1F7A-BAF4-1478E5B836D5}"/>
          </ac:cxnSpMkLst>
        </pc:cxnChg>
      </pc:sldChg>
      <pc:sldChg chg="modSp new mod">
        <pc:chgData name="Rohit J Kate" userId="6acfeb0a-1742-4fee-9ad0-3462b52b7fdf" providerId="ADAL" clId="{883F3F41-9250-4C82-BE12-B8288084C7DD}" dt="2023-03-29T18:00:39.104" v="1626" actId="20577"/>
        <pc:sldMkLst>
          <pc:docMk/>
          <pc:sldMk cId="1992004876" sldId="524"/>
        </pc:sldMkLst>
        <pc:spChg chg="mod">
          <ac:chgData name="Rohit J Kate" userId="6acfeb0a-1742-4fee-9ad0-3462b52b7fdf" providerId="ADAL" clId="{883F3F41-9250-4C82-BE12-B8288084C7DD}" dt="2023-03-29T17:58:52.684" v="1596" actId="20577"/>
          <ac:spMkLst>
            <pc:docMk/>
            <pc:sldMk cId="1992004876" sldId="524"/>
            <ac:spMk id="2" creationId="{F8B5948A-30B2-A806-CEC5-5DF9C95E074B}"/>
          </ac:spMkLst>
        </pc:spChg>
        <pc:spChg chg="mod">
          <ac:chgData name="Rohit J Kate" userId="6acfeb0a-1742-4fee-9ad0-3462b52b7fdf" providerId="ADAL" clId="{883F3F41-9250-4C82-BE12-B8288084C7DD}" dt="2023-03-29T18:00:39.104" v="1626" actId="20577"/>
          <ac:spMkLst>
            <pc:docMk/>
            <pc:sldMk cId="1992004876" sldId="524"/>
            <ac:spMk id="3" creationId="{B1E4582C-AB53-53CC-546C-3E9ABF181B8A}"/>
          </ac:spMkLst>
        </pc:spChg>
      </pc:sldChg>
      <pc:sldChg chg="addSp delSp modSp new mod">
        <pc:chgData name="Rohit J Kate" userId="6acfeb0a-1742-4fee-9ad0-3462b52b7fdf" providerId="ADAL" clId="{883F3F41-9250-4C82-BE12-B8288084C7DD}" dt="2023-03-29T18:12:31.138" v="2484" actId="1035"/>
        <pc:sldMkLst>
          <pc:docMk/>
          <pc:sldMk cId="3277194118" sldId="525"/>
        </pc:sldMkLst>
        <pc:spChg chg="mod">
          <ac:chgData name="Rohit J Kate" userId="6acfeb0a-1742-4fee-9ad0-3462b52b7fdf" providerId="ADAL" clId="{883F3F41-9250-4C82-BE12-B8288084C7DD}" dt="2023-03-29T18:03:22.248" v="1655" actId="20577"/>
          <ac:spMkLst>
            <pc:docMk/>
            <pc:sldMk cId="3277194118" sldId="525"/>
            <ac:spMk id="2" creationId="{0ADC4094-FDEB-B973-C9FB-1BC25C96EDA3}"/>
          </ac:spMkLst>
        </pc:spChg>
        <pc:spChg chg="mod">
          <ac:chgData name="Rohit J Kate" userId="6acfeb0a-1742-4fee-9ad0-3462b52b7fdf" providerId="ADAL" clId="{883F3F41-9250-4C82-BE12-B8288084C7DD}" dt="2023-03-29T18:12:31.138" v="2484" actId="1035"/>
          <ac:spMkLst>
            <pc:docMk/>
            <pc:sldMk cId="3277194118" sldId="525"/>
            <ac:spMk id="3" creationId="{2E61A0E8-F21D-8B17-61C7-17218733D6C2}"/>
          </ac:spMkLst>
        </pc:spChg>
        <pc:spChg chg="add del">
          <ac:chgData name="Rohit J Kate" userId="6acfeb0a-1742-4fee-9ad0-3462b52b7fdf" providerId="ADAL" clId="{883F3F41-9250-4C82-BE12-B8288084C7DD}" dt="2023-03-29T18:05:09.045" v="1846"/>
          <ac:spMkLst>
            <pc:docMk/>
            <pc:sldMk cId="3277194118" sldId="525"/>
            <ac:spMk id="5" creationId="{7226572F-75B2-5765-ABAC-65D40C9C5E5B}"/>
          </ac:spMkLst>
        </pc:spChg>
        <pc:spChg chg="add mod">
          <ac:chgData name="Rohit J Kate" userId="6acfeb0a-1742-4fee-9ad0-3462b52b7fdf" providerId="ADAL" clId="{883F3F41-9250-4C82-BE12-B8288084C7DD}" dt="2023-03-29T18:12:31.138" v="2484" actId="1035"/>
          <ac:spMkLst>
            <pc:docMk/>
            <pc:sldMk cId="3277194118" sldId="525"/>
            <ac:spMk id="8" creationId="{2A9446CB-616F-EEBE-9402-2C57A6489739}"/>
          </ac:spMkLst>
        </pc:spChg>
        <pc:spChg chg="add mod">
          <ac:chgData name="Rohit J Kate" userId="6acfeb0a-1742-4fee-9ad0-3462b52b7fdf" providerId="ADAL" clId="{883F3F41-9250-4C82-BE12-B8288084C7DD}" dt="2023-03-29T18:12:31.138" v="2484" actId="1035"/>
          <ac:spMkLst>
            <pc:docMk/>
            <pc:sldMk cId="3277194118" sldId="525"/>
            <ac:spMk id="11" creationId="{08336923-BCB3-2BF2-B991-37551520878C}"/>
          </ac:spMkLst>
        </pc:spChg>
        <pc:spChg chg="add del mod">
          <ac:chgData name="Rohit J Kate" userId="6acfeb0a-1742-4fee-9ad0-3462b52b7fdf" providerId="ADAL" clId="{883F3F41-9250-4C82-BE12-B8288084C7DD}" dt="2023-03-29T18:07:48.419" v="1997"/>
          <ac:spMkLst>
            <pc:docMk/>
            <pc:sldMk cId="3277194118" sldId="525"/>
            <ac:spMk id="12" creationId="{9318F323-A92C-C8CB-1039-2EF642827BDC}"/>
          </ac:spMkLst>
        </pc:spChg>
        <pc:spChg chg="add mod">
          <ac:chgData name="Rohit J Kate" userId="6acfeb0a-1742-4fee-9ad0-3462b52b7fdf" providerId="ADAL" clId="{883F3F41-9250-4C82-BE12-B8288084C7DD}" dt="2023-03-29T18:12:31.138" v="2484" actId="1035"/>
          <ac:spMkLst>
            <pc:docMk/>
            <pc:sldMk cId="3277194118" sldId="525"/>
            <ac:spMk id="16" creationId="{2F578F59-0B65-19A5-C02E-F5F49FDD9F1E}"/>
          </ac:spMkLst>
        </pc:spChg>
        <pc:spChg chg="add mod">
          <ac:chgData name="Rohit J Kate" userId="6acfeb0a-1742-4fee-9ad0-3462b52b7fdf" providerId="ADAL" clId="{883F3F41-9250-4C82-BE12-B8288084C7DD}" dt="2023-03-29T18:12:31.138" v="2484" actId="1035"/>
          <ac:spMkLst>
            <pc:docMk/>
            <pc:sldMk cId="3277194118" sldId="525"/>
            <ac:spMk id="18" creationId="{6A39A59C-3C1B-AD2C-2D28-EE2E17EB2EEF}"/>
          </ac:spMkLst>
        </pc:spChg>
        <pc:spChg chg="add mod">
          <ac:chgData name="Rohit J Kate" userId="6acfeb0a-1742-4fee-9ad0-3462b52b7fdf" providerId="ADAL" clId="{883F3F41-9250-4C82-BE12-B8288084C7DD}" dt="2023-03-29T18:12:22.167" v="2477" actId="1076"/>
          <ac:spMkLst>
            <pc:docMk/>
            <pc:sldMk cId="3277194118" sldId="525"/>
            <ac:spMk id="21" creationId="{5762F13E-5DE1-C1D2-51BB-FCE27D3AF604}"/>
          </ac:spMkLst>
        </pc:spChg>
        <pc:cxnChg chg="add mod">
          <ac:chgData name="Rohit J Kate" userId="6acfeb0a-1742-4fee-9ad0-3462b52b7fdf" providerId="ADAL" clId="{883F3F41-9250-4C82-BE12-B8288084C7DD}" dt="2023-03-29T18:12:31.138" v="2484" actId="1035"/>
          <ac:cxnSpMkLst>
            <pc:docMk/>
            <pc:sldMk cId="3277194118" sldId="525"/>
            <ac:cxnSpMk id="7" creationId="{4F8ED49C-166E-EB97-6AFA-54E886C33E1B}"/>
          </ac:cxnSpMkLst>
        </pc:cxnChg>
        <pc:cxnChg chg="add mod">
          <ac:chgData name="Rohit J Kate" userId="6acfeb0a-1742-4fee-9ad0-3462b52b7fdf" providerId="ADAL" clId="{883F3F41-9250-4C82-BE12-B8288084C7DD}" dt="2023-03-29T18:12:31.138" v="2484" actId="1035"/>
          <ac:cxnSpMkLst>
            <pc:docMk/>
            <pc:sldMk cId="3277194118" sldId="525"/>
            <ac:cxnSpMk id="10" creationId="{B27DF306-5C3F-EC05-ECFF-A396B354BEC5}"/>
          </ac:cxnSpMkLst>
        </pc:cxnChg>
        <pc:cxnChg chg="add mod">
          <ac:chgData name="Rohit J Kate" userId="6acfeb0a-1742-4fee-9ad0-3462b52b7fdf" providerId="ADAL" clId="{883F3F41-9250-4C82-BE12-B8288084C7DD}" dt="2023-03-29T18:12:31.138" v="2484" actId="1035"/>
          <ac:cxnSpMkLst>
            <pc:docMk/>
            <pc:sldMk cId="3277194118" sldId="525"/>
            <ac:cxnSpMk id="15" creationId="{86652DCF-D7CC-022E-56C4-C0026E9DD487}"/>
          </ac:cxnSpMkLst>
        </pc:cxnChg>
        <pc:cxnChg chg="add mod">
          <ac:chgData name="Rohit J Kate" userId="6acfeb0a-1742-4fee-9ad0-3462b52b7fdf" providerId="ADAL" clId="{883F3F41-9250-4C82-BE12-B8288084C7DD}" dt="2023-03-29T18:12:31.138" v="2484" actId="1035"/>
          <ac:cxnSpMkLst>
            <pc:docMk/>
            <pc:sldMk cId="3277194118" sldId="525"/>
            <ac:cxnSpMk id="17" creationId="{98D12E2A-5B56-2DC8-A0F2-701F398C419A}"/>
          </ac:cxnSpMkLst>
        </pc:cxnChg>
      </pc:sldChg>
      <pc:sldChg chg="modSp new mod">
        <pc:chgData name="Rohit J Kate" userId="6acfeb0a-1742-4fee-9ad0-3462b52b7fdf" providerId="ADAL" clId="{883F3F41-9250-4C82-BE12-B8288084C7DD}" dt="2023-03-29T18:12:59.136" v="2510" actId="20577"/>
        <pc:sldMkLst>
          <pc:docMk/>
          <pc:sldMk cId="2259712814" sldId="526"/>
        </pc:sldMkLst>
        <pc:spChg chg="mod">
          <ac:chgData name="Rohit J Kate" userId="6acfeb0a-1742-4fee-9ad0-3462b52b7fdf" providerId="ADAL" clId="{883F3F41-9250-4C82-BE12-B8288084C7DD}" dt="2023-03-29T18:09:35.653" v="2076" actId="20577"/>
          <ac:spMkLst>
            <pc:docMk/>
            <pc:sldMk cId="2259712814" sldId="526"/>
            <ac:spMk id="2" creationId="{4D8110CC-EFE8-1748-1CA5-072C71F6D1AE}"/>
          </ac:spMkLst>
        </pc:spChg>
        <pc:spChg chg="mod">
          <ac:chgData name="Rohit J Kate" userId="6acfeb0a-1742-4fee-9ad0-3462b52b7fdf" providerId="ADAL" clId="{883F3F41-9250-4C82-BE12-B8288084C7DD}" dt="2023-03-29T18:12:59.136" v="2510" actId="20577"/>
          <ac:spMkLst>
            <pc:docMk/>
            <pc:sldMk cId="2259712814" sldId="526"/>
            <ac:spMk id="3" creationId="{6AB10B28-E2DD-6968-733B-916C3829335C}"/>
          </ac:spMkLst>
        </pc:spChg>
      </pc:sldChg>
      <pc:sldChg chg="addSp delSp modSp new mod">
        <pc:chgData name="Rohit J Kate" userId="6acfeb0a-1742-4fee-9ad0-3462b52b7fdf" providerId="ADAL" clId="{883F3F41-9250-4C82-BE12-B8288084C7DD}" dt="2023-04-04T01:55:25.134" v="4263" actId="20577"/>
        <pc:sldMkLst>
          <pc:docMk/>
          <pc:sldMk cId="4059578432" sldId="527"/>
        </pc:sldMkLst>
        <pc:spChg chg="mod">
          <ac:chgData name="Rohit J Kate" userId="6acfeb0a-1742-4fee-9ad0-3462b52b7fdf" providerId="ADAL" clId="{883F3F41-9250-4C82-BE12-B8288084C7DD}" dt="2023-03-29T18:13:08.224" v="2535" actId="20577"/>
          <ac:spMkLst>
            <pc:docMk/>
            <pc:sldMk cId="4059578432" sldId="527"/>
            <ac:spMk id="2" creationId="{B1F08D0E-2AA7-C21E-3EC8-D5DEE13534FF}"/>
          </ac:spMkLst>
        </pc:spChg>
        <pc:spChg chg="mod">
          <ac:chgData name="Rohit J Kate" userId="6acfeb0a-1742-4fee-9ad0-3462b52b7fdf" providerId="ADAL" clId="{883F3F41-9250-4C82-BE12-B8288084C7DD}" dt="2023-04-04T01:55:25.134" v="4263" actId="20577"/>
          <ac:spMkLst>
            <pc:docMk/>
            <pc:sldMk cId="4059578432" sldId="527"/>
            <ac:spMk id="3" creationId="{53EA8499-5DE5-9D62-FD72-E7AFA37902A3}"/>
          </ac:spMkLst>
        </pc:spChg>
        <pc:spChg chg="add del mod">
          <ac:chgData name="Rohit J Kate" userId="6acfeb0a-1742-4fee-9ad0-3462b52b7fdf" providerId="ADAL" clId="{883F3F41-9250-4C82-BE12-B8288084C7DD}" dt="2023-03-29T18:17:13.954" v="2629" actId="478"/>
          <ac:spMkLst>
            <pc:docMk/>
            <pc:sldMk cId="4059578432" sldId="527"/>
            <ac:spMk id="5" creationId="{E698CE64-DF10-36E2-B872-0BC137F6D3AD}"/>
          </ac:spMkLst>
        </pc:spChg>
        <pc:cxnChg chg="add mod">
          <ac:chgData name="Rohit J Kate" userId="6acfeb0a-1742-4fee-9ad0-3462b52b7fdf" providerId="ADAL" clId="{883F3F41-9250-4C82-BE12-B8288084C7DD}" dt="2023-03-29T18:24:37.168" v="3558" actId="14100"/>
          <ac:cxnSpMkLst>
            <pc:docMk/>
            <pc:sldMk cId="4059578432" sldId="527"/>
            <ac:cxnSpMk id="7" creationId="{0C340E88-EAA8-A78E-4613-892DB82B8B5C}"/>
          </ac:cxnSpMkLst>
        </pc:cxnChg>
      </pc:sldChg>
      <pc:sldChg chg="addSp modSp new mod">
        <pc:chgData name="Rohit J Kate" userId="6acfeb0a-1742-4fee-9ad0-3462b52b7fdf" providerId="ADAL" clId="{883F3F41-9250-4C82-BE12-B8288084C7DD}" dt="2023-04-04T01:55:10.462" v="4261" actId="20577"/>
        <pc:sldMkLst>
          <pc:docMk/>
          <pc:sldMk cId="793375381" sldId="528"/>
        </pc:sldMkLst>
        <pc:spChg chg="mod">
          <ac:chgData name="Rohit J Kate" userId="6acfeb0a-1742-4fee-9ad0-3462b52b7fdf" providerId="ADAL" clId="{883F3F41-9250-4C82-BE12-B8288084C7DD}" dt="2023-03-29T18:19:08.487" v="2826"/>
          <ac:spMkLst>
            <pc:docMk/>
            <pc:sldMk cId="793375381" sldId="528"/>
            <ac:spMk id="2" creationId="{8D556B9E-489B-2DE5-9BA9-371403979EDA}"/>
          </ac:spMkLst>
        </pc:spChg>
        <pc:spChg chg="mod">
          <ac:chgData name="Rohit J Kate" userId="6acfeb0a-1742-4fee-9ad0-3462b52b7fdf" providerId="ADAL" clId="{883F3F41-9250-4C82-BE12-B8288084C7DD}" dt="2023-03-29T18:26:15.801" v="3693" actId="20577"/>
          <ac:spMkLst>
            <pc:docMk/>
            <pc:sldMk cId="793375381" sldId="528"/>
            <ac:spMk id="3" creationId="{55E1C812-9146-602E-4A4C-F108C85BA066}"/>
          </ac:spMkLst>
        </pc:spChg>
        <pc:spChg chg="add mod">
          <ac:chgData name="Rohit J Kate" userId="6acfeb0a-1742-4fee-9ad0-3462b52b7fdf" providerId="ADAL" clId="{883F3F41-9250-4C82-BE12-B8288084C7DD}" dt="2023-04-04T01:55:10.462" v="4261" actId="20577"/>
          <ac:spMkLst>
            <pc:docMk/>
            <pc:sldMk cId="793375381" sldId="528"/>
            <ac:spMk id="6" creationId="{C485DE61-B48E-9607-8A0B-B16A8C223AEB}"/>
          </ac:spMkLst>
        </pc:spChg>
        <pc:graphicFrameChg chg="add mod modGraphic">
          <ac:chgData name="Rohit J Kate" userId="6acfeb0a-1742-4fee-9ad0-3462b52b7fdf" providerId="ADAL" clId="{883F3F41-9250-4C82-BE12-B8288084C7DD}" dt="2023-03-29T18:25:52.720" v="3634" actId="1076"/>
          <ac:graphicFrameMkLst>
            <pc:docMk/>
            <pc:sldMk cId="793375381" sldId="528"/>
            <ac:graphicFrameMk id="5" creationId="{0F0F4FD6-CD93-97F7-48D3-E54514FAF1AA}"/>
          </ac:graphicFrameMkLst>
        </pc:graphicFrameChg>
      </pc:sldChg>
      <pc:sldChg chg="addSp delSp modSp new mod">
        <pc:chgData name="Rohit J Kate" userId="6acfeb0a-1742-4fee-9ad0-3462b52b7fdf" providerId="ADAL" clId="{883F3F41-9250-4C82-BE12-B8288084C7DD}" dt="2023-03-29T18:34:18.248" v="4190" actId="20577"/>
        <pc:sldMkLst>
          <pc:docMk/>
          <pc:sldMk cId="4151563660" sldId="529"/>
        </pc:sldMkLst>
        <pc:spChg chg="mod">
          <ac:chgData name="Rohit J Kate" userId="6acfeb0a-1742-4fee-9ad0-3462b52b7fdf" providerId="ADAL" clId="{883F3F41-9250-4C82-BE12-B8288084C7DD}" dt="2023-03-29T18:26:38.798" v="3725" actId="20577"/>
          <ac:spMkLst>
            <pc:docMk/>
            <pc:sldMk cId="4151563660" sldId="529"/>
            <ac:spMk id="2" creationId="{41955C37-F77F-A354-DAEB-93CAAFCF62D3}"/>
          </ac:spMkLst>
        </pc:spChg>
        <pc:spChg chg="mod">
          <ac:chgData name="Rohit J Kate" userId="6acfeb0a-1742-4fee-9ad0-3462b52b7fdf" providerId="ADAL" clId="{883F3F41-9250-4C82-BE12-B8288084C7DD}" dt="2023-03-29T18:27:49.327" v="3869" actId="20577"/>
          <ac:spMkLst>
            <pc:docMk/>
            <pc:sldMk cId="4151563660" sldId="529"/>
            <ac:spMk id="3" creationId="{7D41E655-7552-EDAD-2EE9-95A13A6B24A1}"/>
          </ac:spMkLst>
        </pc:spChg>
        <pc:spChg chg="add mod">
          <ac:chgData name="Rohit J Kate" userId="6acfeb0a-1742-4fee-9ad0-3462b52b7fdf" providerId="ADAL" clId="{883F3F41-9250-4C82-BE12-B8288084C7DD}" dt="2023-03-29T18:34:18.248" v="4190" actId="20577"/>
          <ac:spMkLst>
            <pc:docMk/>
            <pc:sldMk cId="4151563660" sldId="529"/>
            <ac:spMk id="7" creationId="{32AEA291-F74F-1AA4-AF2E-5DA9934A9551}"/>
          </ac:spMkLst>
        </pc:spChg>
        <pc:graphicFrameChg chg="add del mod modGraphic">
          <ac:chgData name="Rohit J Kate" userId="6acfeb0a-1742-4fee-9ad0-3462b52b7fdf" providerId="ADAL" clId="{883F3F41-9250-4C82-BE12-B8288084C7DD}" dt="2023-03-29T18:28:03.403" v="3872" actId="478"/>
          <ac:graphicFrameMkLst>
            <pc:docMk/>
            <pc:sldMk cId="4151563660" sldId="529"/>
            <ac:graphicFrameMk id="5" creationId="{B2947EC9-0953-36A1-DC87-58440FCCA9FC}"/>
          </ac:graphicFrameMkLst>
        </pc:graphicFrameChg>
        <pc:graphicFrameChg chg="add mod modGraphic">
          <ac:chgData name="Rohit J Kate" userId="6acfeb0a-1742-4fee-9ad0-3462b52b7fdf" providerId="ADAL" clId="{883F3F41-9250-4C82-BE12-B8288084C7DD}" dt="2023-03-29T18:29:46.011" v="3958" actId="1076"/>
          <ac:graphicFrameMkLst>
            <pc:docMk/>
            <pc:sldMk cId="4151563660" sldId="529"/>
            <ac:graphicFrameMk id="6" creationId="{17597728-C90F-8456-4DC5-1C4130EA1110}"/>
          </ac:graphicFrameMkLst>
        </pc:graphicFrameChg>
      </pc:sldChg>
    </pc:docChg>
  </pc:docChgLst>
  <pc:docChgLst>
    <pc:chgData name="Rohit J Kate" userId="6acfeb0a-1742-4fee-9ad0-3462b52b7fdf" providerId="ADAL" clId="{DD5ED8B9-5B97-4708-9CA8-271DA9C03F51}"/>
    <pc:docChg chg="undo custSel addSld modSld sldOrd">
      <pc:chgData name="Rohit J Kate" userId="6acfeb0a-1742-4fee-9ad0-3462b52b7fdf" providerId="ADAL" clId="{DD5ED8B9-5B97-4708-9CA8-271DA9C03F51}" dt="2024-10-28T21:33:55.919" v="1313" actId="1076"/>
      <pc:docMkLst>
        <pc:docMk/>
      </pc:docMkLst>
      <pc:sldChg chg="modSp mod">
        <pc:chgData name="Rohit J Kate" userId="6acfeb0a-1742-4fee-9ad0-3462b52b7fdf" providerId="ADAL" clId="{DD5ED8B9-5B97-4708-9CA8-271DA9C03F51}" dt="2024-10-28T21:30:36.007" v="1043" actId="1076"/>
        <pc:sldMkLst>
          <pc:docMk/>
          <pc:sldMk cId="3996702263" sldId="450"/>
        </pc:sldMkLst>
        <pc:spChg chg="mod">
          <ac:chgData name="Rohit J Kate" userId="6acfeb0a-1742-4fee-9ad0-3462b52b7fdf" providerId="ADAL" clId="{DD5ED8B9-5B97-4708-9CA8-271DA9C03F51}" dt="2024-10-28T21:30:01.824" v="1035" actId="27636"/>
          <ac:spMkLst>
            <pc:docMk/>
            <pc:sldMk cId="3996702263" sldId="450"/>
            <ac:spMk id="3" creationId="{152F2C75-0EAC-4D7C-A353-742A33CA8633}"/>
          </ac:spMkLst>
        </pc:spChg>
        <pc:spChg chg="mod">
          <ac:chgData name="Rohit J Kate" userId="6acfeb0a-1742-4fee-9ad0-3462b52b7fdf" providerId="ADAL" clId="{DD5ED8B9-5B97-4708-9CA8-271DA9C03F51}" dt="2024-10-28T21:30:25.223" v="1040" actId="1076"/>
          <ac:spMkLst>
            <pc:docMk/>
            <pc:sldMk cId="3996702263" sldId="450"/>
            <ac:spMk id="7" creationId="{915A1D2D-FCF0-48B4-8EDD-893C88330969}"/>
          </ac:spMkLst>
        </pc:spChg>
        <pc:spChg chg="mod">
          <ac:chgData name="Rohit J Kate" userId="6acfeb0a-1742-4fee-9ad0-3462b52b7fdf" providerId="ADAL" clId="{DD5ED8B9-5B97-4708-9CA8-271DA9C03F51}" dt="2024-10-28T21:30:36.007" v="1043" actId="1076"/>
          <ac:spMkLst>
            <pc:docMk/>
            <pc:sldMk cId="3996702263" sldId="450"/>
            <ac:spMk id="13" creationId="{FE5C4506-8F5C-2E9C-1C17-7D0ADC51D8BD}"/>
          </ac:spMkLst>
        </pc:spChg>
        <pc:cxnChg chg="mod">
          <ac:chgData name="Rohit J Kate" userId="6acfeb0a-1742-4fee-9ad0-3462b52b7fdf" providerId="ADAL" clId="{DD5ED8B9-5B97-4708-9CA8-271DA9C03F51}" dt="2024-10-28T21:30:29.800" v="1042" actId="14100"/>
          <ac:cxnSpMkLst>
            <pc:docMk/>
            <pc:sldMk cId="3996702263" sldId="450"/>
            <ac:cxnSpMk id="6" creationId="{2A35BF0B-C257-4787-A87E-B9A3E01FE3A2}"/>
          </ac:cxnSpMkLst>
        </pc:cxnChg>
        <pc:cxnChg chg="mod">
          <ac:chgData name="Rohit J Kate" userId="6acfeb0a-1742-4fee-9ad0-3462b52b7fdf" providerId="ADAL" clId="{DD5ED8B9-5B97-4708-9CA8-271DA9C03F51}" dt="2024-10-28T21:30:10.735" v="1037" actId="1076"/>
          <ac:cxnSpMkLst>
            <pc:docMk/>
            <pc:sldMk cId="3996702263" sldId="450"/>
            <ac:cxnSpMk id="8" creationId="{63A8AEDA-E6FF-ACD1-D0FE-C687DF07FF8E}"/>
          </ac:cxnSpMkLst>
        </pc:cxnChg>
      </pc:sldChg>
      <pc:sldChg chg="addSp modSp mod">
        <pc:chgData name="Rohit J Kate" userId="6acfeb0a-1742-4fee-9ad0-3462b52b7fdf" providerId="ADAL" clId="{DD5ED8B9-5B97-4708-9CA8-271DA9C03F51}" dt="2024-10-28T21:33:55.919" v="1313" actId="1076"/>
        <pc:sldMkLst>
          <pc:docMk/>
          <pc:sldMk cId="1336375770" sldId="451"/>
        </pc:sldMkLst>
        <pc:spChg chg="mod">
          <ac:chgData name="Rohit J Kate" userId="6acfeb0a-1742-4fee-9ad0-3462b52b7fdf" providerId="ADAL" clId="{DD5ED8B9-5B97-4708-9CA8-271DA9C03F51}" dt="2024-10-28T21:17:03.211" v="794" actId="27636"/>
          <ac:spMkLst>
            <pc:docMk/>
            <pc:sldMk cId="1336375770" sldId="451"/>
            <ac:spMk id="3" creationId="{A1A91DF6-78F4-4005-9D16-784B749152A2}"/>
          </ac:spMkLst>
        </pc:spChg>
        <pc:spChg chg="add mod">
          <ac:chgData name="Rohit J Kate" userId="6acfeb0a-1742-4fee-9ad0-3462b52b7fdf" providerId="ADAL" clId="{DD5ED8B9-5B97-4708-9CA8-271DA9C03F51}" dt="2024-10-28T21:33:55.919" v="1313" actId="1076"/>
          <ac:spMkLst>
            <pc:docMk/>
            <pc:sldMk cId="1336375770" sldId="451"/>
            <ac:spMk id="5" creationId="{99D5E101-AA3F-95FC-8F4E-4FC7A047777A}"/>
          </ac:spMkLst>
        </pc:spChg>
      </pc:sldChg>
      <pc:sldChg chg="modSp mod">
        <pc:chgData name="Rohit J Kate" userId="6acfeb0a-1742-4fee-9ad0-3462b52b7fdf" providerId="ADAL" clId="{DD5ED8B9-5B97-4708-9CA8-271DA9C03F51}" dt="2024-10-28T20:59:51.504" v="9" actId="113"/>
        <pc:sldMkLst>
          <pc:docMk/>
          <pc:sldMk cId="3573137986" sldId="536"/>
        </pc:sldMkLst>
        <pc:spChg chg="mod">
          <ac:chgData name="Rohit J Kate" userId="6acfeb0a-1742-4fee-9ad0-3462b52b7fdf" providerId="ADAL" clId="{DD5ED8B9-5B97-4708-9CA8-271DA9C03F51}" dt="2024-10-28T20:59:51.504" v="9" actId="113"/>
          <ac:spMkLst>
            <pc:docMk/>
            <pc:sldMk cId="3573137986" sldId="536"/>
            <ac:spMk id="3" creationId="{4124850B-F8BF-4DBD-8050-1A10CB71F9C0}"/>
          </ac:spMkLst>
        </pc:spChg>
      </pc:sldChg>
      <pc:sldChg chg="addSp modSp add mod">
        <pc:chgData name="Rohit J Kate" userId="6acfeb0a-1742-4fee-9ad0-3462b52b7fdf" providerId="ADAL" clId="{DD5ED8B9-5B97-4708-9CA8-271DA9C03F51}" dt="2024-10-28T21:10:05.780" v="335" actId="20577"/>
        <pc:sldMkLst>
          <pc:docMk/>
          <pc:sldMk cId="906055736" sldId="539"/>
        </pc:sldMkLst>
        <pc:spChg chg="mod">
          <ac:chgData name="Rohit J Kate" userId="6acfeb0a-1742-4fee-9ad0-3462b52b7fdf" providerId="ADAL" clId="{DD5ED8B9-5B97-4708-9CA8-271DA9C03F51}" dt="2024-10-28T21:10:02.910" v="333" actId="6549"/>
          <ac:spMkLst>
            <pc:docMk/>
            <pc:sldMk cId="906055736" sldId="539"/>
            <ac:spMk id="3" creationId="{BD22E987-5E7F-49FF-93F5-2660B4040C2B}"/>
          </ac:spMkLst>
        </pc:spChg>
        <pc:spChg chg="add mod">
          <ac:chgData name="Rohit J Kate" userId="6acfeb0a-1742-4fee-9ad0-3462b52b7fdf" providerId="ADAL" clId="{DD5ED8B9-5B97-4708-9CA8-271DA9C03F51}" dt="2024-10-28T21:09:38.756" v="303" actId="20577"/>
          <ac:spMkLst>
            <pc:docMk/>
            <pc:sldMk cId="906055736" sldId="539"/>
            <ac:spMk id="5" creationId="{699954D2-0E88-7C31-CCB3-3BE800FF3C6F}"/>
          </ac:spMkLst>
        </pc:spChg>
        <pc:spChg chg="add mod">
          <ac:chgData name="Rohit J Kate" userId="6acfeb0a-1742-4fee-9ad0-3462b52b7fdf" providerId="ADAL" clId="{DD5ED8B9-5B97-4708-9CA8-271DA9C03F51}" dt="2024-10-28T21:10:05.780" v="335" actId="20577"/>
          <ac:spMkLst>
            <pc:docMk/>
            <pc:sldMk cId="906055736" sldId="539"/>
            <ac:spMk id="12" creationId="{5A8C51AE-1527-DF97-51D8-F3DA3CBCEC2E}"/>
          </ac:spMkLst>
        </pc:spChg>
        <pc:cxnChg chg="add mod">
          <ac:chgData name="Rohit J Kate" userId="6acfeb0a-1742-4fee-9ad0-3462b52b7fdf" providerId="ADAL" clId="{DD5ED8B9-5B97-4708-9CA8-271DA9C03F51}" dt="2024-10-28T21:09:29.036" v="291" actId="1076"/>
          <ac:cxnSpMkLst>
            <pc:docMk/>
            <pc:sldMk cId="906055736" sldId="539"/>
            <ac:cxnSpMk id="7" creationId="{2230E2AD-D54F-15CD-C26A-09DF2CD74F3C}"/>
          </ac:cxnSpMkLst>
        </pc:cxnChg>
        <pc:cxnChg chg="add mod">
          <ac:chgData name="Rohit J Kate" userId="6acfeb0a-1742-4fee-9ad0-3462b52b7fdf" providerId="ADAL" clId="{DD5ED8B9-5B97-4708-9CA8-271DA9C03F51}" dt="2024-10-28T21:09:43.396" v="305" actId="14100"/>
          <ac:cxnSpMkLst>
            <pc:docMk/>
            <pc:sldMk cId="906055736" sldId="539"/>
            <ac:cxnSpMk id="9" creationId="{30EDE566-6994-4089-01C0-81D605AFD53C}"/>
          </ac:cxnSpMkLst>
        </pc:cxnChg>
      </pc:sldChg>
      <pc:sldChg chg="modSp new mod ord">
        <pc:chgData name="Rohit J Kate" userId="6acfeb0a-1742-4fee-9ad0-3462b52b7fdf" providerId="ADAL" clId="{DD5ED8B9-5B97-4708-9CA8-271DA9C03F51}" dt="2024-10-28T21:30:54.355" v="1045" actId="27636"/>
        <pc:sldMkLst>
          <pc:docMk/>
          <pc:sldMk cId="3472559618" sldId="540"/>
        </pc:sldMkLst>
        <pc:spChg chg="mod">
          <ac:chgData name="Rohit J Kate" userId="6acfeb0a-1742-4fee-9ad0-3462b52b7fdf" providerId="ADAL" clId="{DD5ED8B9-5B97-4708-9CA8-271DA9C03F51}" dt="2024-10-28T21:18:06.114" v="830" actId="20577"/>
          <ac:spMkLst>
            <pc:docMk/>
            <pc:sldMk cId="3472559618" sldId="540"/>
            <ac:spMk id="2" creationId="{85E5E0E3-7551-7CED-E84F-75DB7C9F750C}"/>
          </ac:spMkLst>
        </pc:spChg>
        <pc:spChg chg="mod">
          <ac:chgData name="Rohit J Kate" userId="6acfeb0a-1742-4fee-9ad0-3462b52b7fdf" providerId="ADAL" clId="{DD5ED8B9-5B97-4708-9CA8-271DA9C03F51}" dt="2024-10-28T21:30:54.355" v="1045" actId="27636"/>
          <ac:spMkLst>
            <pc:docMk/>
            <pc:sldMk cId="3472559618" sldId="540"/>
            <ac:spMk id="3" creationId="{0AD8EF5D-260E-80A1-D7AF-391F1A34F7BF}"/>
          </ac:spMkLst>
        </pc:spChg>
      </pc:sldChg>
    </pc:docChg>
  </pc:docChgLst>
  <pc:docChgLst>
    <pc:chgData name="Rohit J Kate" userId="6acfeb0a-1742-4fee-9ad0-3462b52b7fdf" providerId="ADAL" clId="{DAFB3893-F8ED-43B3-BBD4-694BCB4652C9}"/>
    <pc:docChg chg="undo custSel addSld delSld modSld sldOrd">
      <pc:chgData name="Rohit J Kate" userId="6acfeb0a-1742-4fee-9ad0-3462b52b7fdf" providerId="ADAL" clId="{DAFB3893-F8ED-43B3-BBD4-694BCB4652C9}" dt="2022-02-16T18:34:20.572" v="3425" actId="20577"/>
      <pc:docMkLst>
        <pc:docMk/>
      </pc:docMkLst>
      <pc:sldChg chg="modSp mod">
        <pc:chgData name="Rohit J Kate" userId="6acfeb0a-1742-4fee-9ad0-3462b52b7fdf" providerId="ADAL" clId="{DAFB3893-F8ED-43B3-BBD4-694BCB4652C9}" dt="2022-02-16T03:30:17.060" v="32" actId="20577"/>
        <pc:sldMkLst>
          <pc:docMk/>
          <pc:sldMk cId="0" sldId="377"/>
        </pc:sldMkLst>
        <pc:spChg chg="mod">
          <ac:chgData name="Rohit J Kate" userId="6acfeb0a-1742-4fee-9ad0-3462b52b7fdf" providerId="ADAL" clId="{DAFB3893-F8ED-43B3-BBD4-694BCB4652C9}" dt="2022-02-16T03:30:17.060" v="32" actId="20577"/>
          <ac:spMkLst>
            <pc:docMk/>
            <pc:sldMk cId="0" sldId="377"/>
            <ac:spMk id="2" creationId="{00000000-0000-0000-0000-000000000000}"/>
          </ac:spMkLst>
        </pc:spChg>
      </pc:sldChg>
      <pc:sldChg chg="modSp mod">
        <pc:chgData name="Rohit J Kate" userId="6acfeb0a-1742-4fee-9ad0-3462b52b7fdf" providerId="ADAL" clId="{DAFB3893-F8ED-43B3-BBD4-694BCB4652C9}" dt="2022-02-16T15:29:22.478" v="65" actId="20577"/>
        <pc:sldMkLst>
          <pc:docMk/>
          <pc:sldMk cId="1755670830" sldId="380"/>
        </pc:sldMkLst>
        <pc:spChg chg="mod">
          <ac:chgData name="Rohit J Kate" userId="6acfeb0a-1742-4fee-9ad0-3462b52b7fdf" providerId="ADAL" clId="{DAFB3893-F8ED-43B3-BBD4-694BCB4652C9}" dt="2022-02-16T15:29:22.478" v="65" actId="20577"/>
          <ac:spMkLst>
            <pc:docMk/>
            <pc:sldMk cId="1755670830" sldId="380"/>
            <ac:spMk id="2" creationId="{A8A10D59-3B18-4484-9A40-CA523E58A740}"/>
          </ac:spMkLst>
        </pc:spChg>
      </pc:sldChg>
      <pc:sldChg chg="modSp mod">
        <pc:chgData name="Rohit J Kate" userId="6acfeb0a-1742-4fee-9ad0-3462b52b7fdf" providerId="ADAL" clId="{DAFB3893-F8ED-43B3-BBD4-694BCB4652C9}" dt="2022-02-16T15:27:27.139" v="53" actId="20577"/>
        <pc:sldMkLst>
          <pc:docMk/>
          <pc:sldMk cId="297668475" sldId="382"/>
        </pc:sldMkLst>
        <pc:spChg chg="mod">
          <ac:chgData name="Rohit J Kate" userId="6acfeb0a-1742-4fee-9ad0-3462b52b7fdf" providerId="ADAL" clId="{DAFB3893-F8ED-43B3-BBD4-694BCB4652C9}" dt="2022-02-16T15:27:27.139" v="53" actId="20577"/>
          <ac:spMkLst>
            <pc:docMk/>
            <pc:sldMk cId="297668475" sldId="382"/>
            <ac:spMk id="3" creationId="{2A3F38C8-62C3-4302-875F-E845B679E625}"/>
          </ac:spMkLst>
        </pc:spChg>
      </pc:sldChg>
      <pc:sldChg chg="modSp mod">
        <pc:chgData name="Rohit J Kate" userId="6acfeb0a-1742-4fee-9ad0-3462b52b7fdf" providerId="ADAL" clId="{DAFB3893-F8ED-43B3-BBD4-694BCB4652C9}" dt="2022-02-16T15:32:55.840" v="217" actId="6549"/>
        <pc:sldMkLst>
          <pc:docMk/>
          <pc:sldMk cId="3697851978" sldId="422"/>
        </pc:sldMkLst>
        <pc:spChg chg="mod">
          <ac:chgData name="Rohit J Kate" userId="6acfeb0a-1742-4fee-9ad0-3462b52b7fdf" providerId="ADAL" clId="{DAFB3893-F8ED-43B3-BBD4-694BCB4652C9}" dt="2022-02-16T15:32:55.840" v="217" actId="6549"/>
          <ac:spMkLst>
            <pc:docMk/>
            <pc:sldMk cId="3697851978" sldId="422"/>
            <ac:spMk id="3" creationId="{6A002201-9BBB-4371-BF44-6EF2C7D13F72}"/>
          </ac:spMkLst>
        </pc:spChg>
      </pc:sldChg>
      <pc:sldChg chg="del">
        <pc:chgData name="Rohit J Kate" userId="6acfeb0a-1742-4fee-9ad0-3462b52b7fdf" providerId="ADAL" clId="{DAFB3893-F8ED-43B3-BBD4-694BCB4652C9}" dt="2022-02-16T15:33:12.368" v="218" actId="47"/>
        <pc:sldMkLst>
          <pc:docMk/>
          <pc:sldMk cId="2245220171" sldId="423"/>
        </pc:sldMkLst>
      </pc:sldChg>
      <pc:sldChg chg="del">
        <pc:chgData name="Rohit J Kate" userId="6acfeb0a-1742-4fee-9ad0-3462b52b7fdf" providerId="ADAL" clId="{DAFB3893-F8ED-43B3-BBD4-694BCB4652C9}" dt="2022-02-16T15:33:14.485" v="219" actId="47"/>
        <pc:sldMkLst>
          <pc:docMk/>
          <pc:sldMk cId="730201707" sldId="424"/>
        </pc:sldMkLst>
      </pc:sldChg>
      <pc:sldChg chg="del">
        <pc:chgData name="Rohit J Kate" userId="6acfeb0a-1742-4fee-9ad0-3462b52b7fdf" providerId="ADAL" clId="{DAFB3893-F8ED-43B3-BBD4-694BCB4652C9}" dt="2022-02-16T15:36:28.259" v="226" actId="2696"/>
        <pc:sldMkLst>
          <pc:docMk/>
          <pc:sldMk cId="549878230" sldId="425"/>
        </pc:sldMkLst>
      </pc:sldChg>
      <pc:sldChg chg="add">
        <pc:chgData name="Rohit J Kate" userId="6acfeb0a-1742-4fee-9ad0-3462b52b7fdf" providerId="ADAL" clId="{DAFB3893-F8ED-43B3-BBD4-694BCB4652C9}" dt="2022-02-16T15:36:32.288" v="227"/>
        <pc:sldMkLst>
          <pc:docMk/>
          <pc:sldMk cId="620767192" sldId="425"/>
        </pc:sldMkLst>
      </pc:sldChg>
      <pc:sldChg chg="del">
        <pc:chgData name="Rohit J Kate" userId="6acfeb0a-1742-4fee-9ad0-3462b52b7fdf" providerId="ADAL" clId="{DAFB3893-F8ED-43B3-BBD4-694BCB4652C9}" dt="2022-02-16T15:36:28.259" v="226" actId="2696"/>
        <pc:sldMkLst>
          <pc:docMk/>
          <pc:sldMk cId="459291823" sldId="426"/>
        </pc:sldMkLst>
      </pc:sldChg>
      <pc:sldChg chg="add">
        <pc:chgData name="Rohit J Kate" userId="6acfeb0a-1742-4fee-9ad0-3462b52b7fdf" providerId="ADAL" clId="{DAFB3893-F8ED-43B3-BBD4-694BCB4652C9}" dt="2022-02-16T15:36:32.288" v="227"/>
        <pc:sldMkLst>
          <pc:docMk/>
          <pc:sldMk cId="4214341135" sldId="426"/>
        </pc:sldMkLst>
      </pc:sldChg>
      <pc:sldChg chg="modSp add mod">
        <pc:chgData name="Rohit J Kate" userId="6acfeb0a-1742-4fee-9ad0-3462b52b7fdf" providerId="ADAL" clId="{DAFB3893-F8ED-43B3-BBD4-694BCB4652C9}" dt="2022-02-16T15:41:39.489" v="244"/>
        <pc:sldMkLst>
          <pc:docMk/>
          <pc:sldMk cId="889193623" sldId="427"/>
        </pc:sldMkLst>
        <pc:spChg chg="mod">
          <ac:chgData name="Rohit J Kate" userId="6acfeb0a-1742-4fee-9ad0-3462b52b7fdf" providerId="ADAL" clId="{DAFB3893-F8ED-43B3-BBD4-694BCB4652C9}" dt="2022-02-16T15:41:39.489" v="244"/>
          <ac:spMkLst>
            <pc:docMk/>
            <pc:sldMk cId="889193623" sldId="427"/>
            <ac:spMk id="3" creationId="{10B2A9F0-2B10-4506-A16D-01BE19EBBA67}"/>
          </ac:spMkLst>
        </pc:spChg>
      </pc:sldChg>
      <pc:sldChg chg="del">
        <pc:chgData name="Rohit J Kate" userId="6acfeb0a-1742-4fee-9ad0-3462b52b7fdf" providerId="ADAL" clId="{DAFB3893-F8ED-43B3-BBD4-694BCB4652C9}" dt="2022-02-16T15:36:28.259" v="226" actId="2696"/>
        <pc:sldMkLst>
          <pc:docMk/>
          <pc:sldMk cId="3208549385" sldId="427"/>
        </pc:sldMkLst>
      </pc:sldChg>
      <pc:sldChg chg="del">
        <pc:chgData name="Rohit J Kate" userId="6acfeb0a-1742-4fee-9ad0-3462b52b7fdf" providerId="ADAL" clId="{DAFB3893-F8ED-43B3-BBD4-694BCB4652C9}" dt="2022-02-16T17:57:35.637" v="2371" actId="47"/>
        <pc:sldMkLst>
          <pc:docMk/>
          <pc:sldMk cId="3236193523" sldId="428"/>
        </pc:sldMkLst>
      </pc:sldChg>
      <pc:sldChg chg="modSp mod">
        <pc:chgData name="Rohit J Kate" userId="6acfeb0a-1742-4fee-9ad0-3462b52b7fdf" providerId="ADAL" clId="{DAFB3893-F8ED-43B3-BBD4-694BCB4652C9}" dt="2022-02-16T16:55:43.090" v="713" actId="27636"/>
        <pc:sldMkLst>
          <pc:docMk/>
          <pc:sldMk cId="2087162978" sldId="429"/>
        </pc:sldMkLst>
        <pc:spChg chg="mod">
          <ac:chgData name="Rohit J Kate" userId="6acfeb0a-1742-4fee-9ad0-3462b52b7fdf" providerId="ADAL" clId="{DAFB3893-F8ED-43B3-BBD4-694BCB4652C9}" dt="2022-02-16T16:55:43.090" v="713" actId="27636"/>
          <ac:spMkLst>
            <pc:docMk/>
            <pc:sldMk cId="2087162978" sldId="429"/>
            <ac:spMk id="3" creationId="{86CF4210-2511-484E-BBA6-70647AB5CB66}"/>
          </ac:spMkLst>
        </pc:spChg>
      </pc:sldChg>
      <pc:sldChg chg="modSp mod ord">
        <pc:chgData name="Rohit J Kate" userId="6acfeb0a-1742-4fee-9ad0-3462b52b7fdf" providerId="ADAL" clId="{DAFB3893-F8ED-43B3-BBD4-694BCB4652C9}" dt="2022-02-16T17:00:24.060" v="816" actId="20577"/>
        <pc:sldMkLst>
          <pc:docMk/>
          <pc:sldMk cId="2375793130" sldId="430"/>
        </pc:sldMkLst>
        <pc:spChg chg="mod">
          <ac:chgData name="Rohit J Kate" userId="6acfeb0a-1742-4fee-9ad0-3462b52b7fdf" providerId="ADAL" clId="{DAFB3893-F8ED-43B3-BBD4-694BCB4652C9}" dt="2022-02-16T17:00:24.060" v="816" actId="20577"/>
          <ac:spMkLst>
            <pc:docMk/>
            <pc:sldMk cId="2375793130" sldId="430"/>
            <ac:spMk id="2" creationId="{9794BE8A-5D8E-4491-A8F2-5F11F48BC3E9}"/>
          </ac:spMkLst>
        </pc:spChg>
        <pc:spChg chg="mod">
          <ac:chgData name="Rohit J Kate" userId="6acfeb0a-1742-4fee-9ad0-3462b52b7fdf" providerId="ADAL" clId="{DAFB3893-F8ED-43B3-BBD4-694BCB4652C9}" dt="2022-02-16T17:00:12.710" v="803" actId="20577"/>
          <ac:spMkLst>
            <pc:docMk/>
            <pc:sldMk cId="2375793130" sldId="430"/>
            <ac:spMk id="3" creationId="{7A2A5A1C-6A7F-41C5-8BED-3EE46594DAD5}"/>
          </ac:spMkLst>
        </pc:spChg>
      </pc:sldChg>
      <pc:sldChg chg="add del">
        <pc:chgData name="Rohit J Kate" userId="6acfeb0a-1742-4fee-9ad0-3462b52b7fdf" providerId="ADAL" clId="{DAFB3893-F8ED-43B3-BBD4-694BCB4652C9}" dt="2022-02-16T15:33:37.928" v="224" actId="47"/>
        <pc:sldMkLst>
          <pc:docMk/>
          <pc:sldMk cId="2202365765" sldId="431"/>
        </pc:sldMkLst>
      </pc:sldChg>
      <pc:sldChg chg="add del">
        <pc:chgData name="Rohit J Kate" userId="6acfeb0a-1742-4fee-9ad0-3462b52b7fdf" providerId="ADAL" clId="{DAFB3893-F8ED-43B3-BBD4-694BCB4652C9}" dt="2022-02-16T15:33:39.458" v="225" actId="47"/>
        <pc:sldMkLst>
          <pc:docMk/>
          <pc:sldMk cId="3050417215" sldId="432"/>
        </pc:sldMkLst>
      </pc:sldChg>
      <pc:sldChg chg="del">
        <pc:chgData name="Rohit J Kate" userId="6acfeb0a-1742-4fee-9ad0-3462b52b7fdf" providerId="ADAL" clId="{DAFB3893-F8ED-43B3-BBD4-694BCB4652C9}" dt="2022-02-16T17:38:28.486" v="1438" actId="47"/>
        <pc:sldMkLst>
          <pc:docMk/>
          <pc:sldMk cId="1935185732" sldId="433"/>
        </pc:sldMkLst>
      </pc:sldChg>
      <pc:sldChg chg="del">
        <pc:chgData name="Rohit J Kate" userId="6acfeb0a-1742-4fee-9ad0-3462b52b7fdf" providerId="ADAL" clId="{DAFB3893-F8ED-43B3-BBD4-694BCB4652C9}" dt="2022-02-16T17:56:37.001" v="2368" actId="47"/>
        <pc:sldMkLst>
          <pc:docMk/>
          <pc:sldMk cId="722630705" sldId="434"/>
        </pc:sldMkLst>
      </pc:sldChg>
      <pc:sldChg chg="modSp mod">
        <pc:chgData name="Rohit J Kate" userId="6acfeb0a-1742-4fee-9ad0-3462b52b7fdf" providerId="ADAL" clId="{DAFB3893-F8ED-43B3-BBD4-694BCB4652C9}" dt="2022-02-16T17:57:01.181" v="2370" actId="20577"/>
        <pc:sldMkLst>
          <pc:docMk/>
          <pc:sldMk cId="44312504" sldId="435"/>
        </pc:sldMkLst>
        <pc:spChg chg="mod">
          <ac:chgData name="Rohit J Kate" userId="6acfeb0a-1742-4fee-9ad0-3462b52b7fdf" providerId="ADAL" clId="{DAFB3893-F8ED-43B3-BBD4-694BCB4652C9}" dt="2022-02-16T17:57:01.181" v="2370" actId="20577"/>
          <ac:spMkLst>
            <pc:docMk/>
            <pc:sldMk cId="44312504" sldId="435"/>
            <ac:spMk id="3" creationId="{7D962758-C5FD-4B0D-91AF-880F399A478F}"/>
          </ac:spMkLst>
        </pc:spChg>
      </pc:sldChg>
      <pc:sldChg chg="modSp mod">
        <pc:chgData name="Rohit J Kate" userId="6acfeb0a-1742-4fee-9ad0-3462b52b7fdf" providerId="ADAL" clId="{DAFB3893-F8ED-43B3-BBD4-694BCB4652C9}" dt="2022-02-16T18:34:20.572" v="3425" actId="20577"/>
        <pc:sldMkLst>
          <pc:docMk/>
          <pc:sldMk cId="2073614381" sldId="436"/>
        </pc:sldMkLst>
        <pc:spChg chg="mod">
          <ac:chgData name="Rohit J Kate" userId="6acfeb0a-1742-4fee-9ad0-3462b52b7fdf" providerId="ADAL" clId="{DAFB3893-F8ED-43B3-BBD4-694BCB4652C9}" dt="2022-02-16T18:34:20.572" v="3425" actId="20577"/>
          <ac:spMkLst>
            <pc:docMk/>
            <pc:sldMk cId="2073614381" sldId="436"/>
            <ac:spMk id="3" creationId="{8D1FA9C9-EBC4-45BC-B6A9-E1AE69DD6352}"/>
          </ac:spMkLst>
        </pc:spChg>
      </pc:sldChg>
      <pc:sldChg chg="modSp add mod">
        <pc:chgData name="Rohit J Kate" userId="6acfeb0a-1742-4fee-9ad0-3462b52b7fdf" providerId="ADAL" clId="{DAFB3893-F8ED-43B3-BBD4-694BCB4652C9}" dt="2022-02-16T15:32:18.739" v="210" actId="6549"/>
        <pc:sldMkLst>
          <pc:docMk/>
          <pc:sldMk cId="1656462900" sldId="437"/>
        </pc:sldMkLst>
        <pc:spChg chg="mod">
          <ac:chgData name="Rohit J Kate" userId="6acfeb0a-1742-4fee-9ad0-3462b52b7fdf" providerId="ADAL" clId="{DAFB3893-F8ED-43B3-BBD4-694BCB4652C9}" dt="2022-02-16T15:29:30.139" v="74" actId="20577"/>
          <ac:spMkLst>
            <pc:docMk/>
            <pc:sldMk cId="1656462900" sldId="437"/>
            <ac:spMk id="2" creationId="{A8A10D59-3B18-4484-9A40-CA523E58A740}"/>
          </ac:spMkLst>
        </pc:spChg>
        <pc:spChg chg="mod">
          <ac:chgData name="Rohit J Kate" userId="6acfeb0a-1742-4fee-9ad0-3462b52b7fdf" providerId="ADAL" clId="{DAFB3893-F8ED-43B3-BBD4-694BCB4652C9}" dt="2022-02-16T15:32:18.739" v="210" actId="6549"/>
          <ac:spMkLst>
            <pc:docMk/>
            <pc:sldMk cId="1656462900" sldId="437"/>
            <ac:spMk id="3" creationId="{DE10C200-5F9B-4482-BA92-C03662EC7E85}"/>
          </ac:spMkLst>
        </pc:spChg>
      </pc:sldChg>
      <pc:sldChg chg="modSp new mod">
        <pc:chgData name="Rohit J Kate" userId="6acfeb0a-1742-4fee-9ad0-3462b52b7fdf" providerId="ADAL" clId="{DAFB3893-F8ED-43B3-BBD4-694BCB4652C9}" dt="2022-02-16T15:42:14.301" v="262" actId="20577"/>
        <pc:sldMkLst>
          <pc:docMk/>
          <pc:sldMk cId="175106172" sldId="438"/>
        </pc:sldMkLst>
        <pc:spChg chg="mod">
          <ac:chgData name="Rohit J Kate" userId="6acfeb0a-1742-4fee-9ad0-3462b52b7fdf" providerId="ADAL" clId="{DAFB3893-F8ED-43B3-BBD4-694BCB4652C9}" dt="2022-02-16T15:42:14.301" v="262" actId="20577"/>
          <ac:spMkLst>
            <pc:docMk/>
            <pc:sldMk cId="175106172" sldId="438"/>
            <ac:spMk id="2" creationId="{0BF56AC9-060B-4840-A2ED-910C14B644B8}"/>
          </ac:spMkLst>
        </pc:spChg>
        <pc:spChg chg="mod">
          <ac:chgData name="Rohit J Kate" userId="6acfeb0a-1742-4fee-9ad0-3462b52b7fdf" providerId="ADAL" clId="{DAFB3893-F8ED-43B3-BBD4-694BCB4652C9}" dt="2022-02-16T15:41:47.268" v="248" actId="27636"/>
          <ac:spMkLst>
            <pc:docMk/>
            <pc:sldMk cId="175106172" sldId="438"/>
            <ac:spMk id="3" creationId="{EB8CB1E4-10EC-45BD-BCBF-BB552F4F46F6}"/>
          </ac:spMkLst>
        </pc:spChg>
      </pc:sldChg>
      <pc:sldChg chg="modSp new mod">
        <pc:chgData name="Rohit J Kate" userId="6acfeb0a-1742-4fee-9ad0-3462b52b7fdf" providerId="ADAL" clId="{DAFB3893-F8ED-43B3-BBD4-694BCB4652C9}" dt="2022-02-16T15:42:38.238" v="280" actId="27636"/>
        <pc:sldMkLst>
          <pc:docMk/>
          <pc:sldMk cId="1786219380" sldId="439"/>
        </pc:sldMkLst>
        <pc:spChg chg="mod">
          <ac:chgData name="Rohit J Kate" userId="6acfeb0a-1742-4fee-9ad0-3462b52b7fdf" providerId="ADAL" clId="{DAFB3893-F8ED-43B3-BBD4-694BCB4652C9}" dt="2022-02-16T15:42:28.608" v="277" actId="20577"/>
          <ac:spMkLst>
            <pc:docMk/>
            <pc:sldMk cId="1786219380" sldId="439"/>
            <ac:spMk id="2" creationId="{03F85229-D0E8-4788-BF2A-5B05926B9F41}"/>
          </ac:spMkLst>
        </pc:spChg>
        <pc:spChg chg="mod">
          <ac:chgData name="Rohit J Kate" userId="6acfeb0a-1742-4fee-9ad0-3462b52b7fdf" providerId="ADAL" clId="{DAFB3893-F8ED-43B3-BBD4-694BCB4652C9}" dt="2022-02-16T15:42:38.238" v="280" actId="27636"/>
          <ac:spMkLst>
            <pc:docMk/>
            <pc:sldMk cId="1786219380" sldId="439"/>
            <ac:spMk id="3" creationId="{C10F13CE-DC69-4BC9-B142-0CC330C678CC}"/>
          </ac:spMkLst>
        </pc:spChg>
      </pc:sldChg>
      <pc:sldChg chg="modSp new mod">
        <pc:chgData name="Rohit J Kate" userId="6acfeb0a-1742-4fee-9ad0-3462b52b7fdf" providerId="ADAL" clId="{DAFB3893-F8ED-43B3-BBD4-694BCB4652C9}" dt="2022-02-16T16:52:38.080" v="460" actId="20577"/>
        <pc:sldMkLst>
          <pc:docMk/>
          <pc:sldMk cId="892548361" sldId="440"/>
        </pc:sldMkLst>
        <pc:spChg chg="mod">
          <ac:chgData name="Rohit J Kate" userId="6acfeb0a-1742-4fee-9ad0-3462b52b7fdf" providerId="ADAL" clId="{DAFB3893-F8ED-43B3-BBD4-694BCB4652C9}" dt="2022-02-16T15:42:50.099" v="311" actId="20577"/>
          <ac:spMkLst>
            <pc:docMk/>
            <pc:sldMk cId="892548361" sldId="440"/>
            <ac:spMk id="2" creationId="{ACF8FFC8-9F87-42E9-939F-22E7827D848C}"/>
          </ac:spMkLst>
        </pc:spChg>
        <pc:spChg chg="mod">
          <ac:chgData name="Rohit J Kate" userId="6acfeb0a-1742-4fee-9ad0-3462b52b7fdf" providerId="ADAL" clId="{DAFB3893-F8ED-43B3-BBD4-694BCB4652C9}" dt="2022-02-16T16:52:38.080" v="460" actId="20577"/>
          <ac:spMkLst>
            <pc:docMk/>
            <pc:sldMk cId="892548361" sldId="440"/>
            <ac:spMk id="3" creationId="{9CD2D33A-F2AE-4C5D-9653-5AA1D4569CB4}"/>
          </ac:spMkLst>
        </pc:spChg>
      </pc:sldChg>
      <pc:sldChg chg="modSp new mod">
        <pc:chgData name="Rohit J Kate" userId="6acfeb0a-1742-4fee-9ad0-3462b52b7fdf" providerId="ADAL" clId="{DAFB3893-F8ED-43B3-BBD4-694BCB4652C9}" dt="2022-02-16T16:58:59.850" v="772" actId="20577"/>
        <pc:sldMkLst>
          <pc:docMk/>
          <pc:sldMk cId="1588658438" sldId="441"/>
        </pc:sldMkLst>
        <pc:spChg chg="mod">
          <ac:chgData name="Rohit J Kate" userId="6acfeb0a-1742-4fee-9ad0-3462b52b7fdf" providerId="ADAL" clId="{DAFB3893-F8ED-43B3-BBD4-694BCB4652C9}" dt="2022-02-16T16:54:35.710" v="571" actId="20577"/>
          <ac:spMkLst>
            <pc:docMk/>
            <pc:sldMk cId="1588658438" sldId="441"/>
            <ac:spMk id="2" creationId="{FF3B47A9-BBE2-4B6E-BC6F-D57225247742}"/>
          </ac:spMkLst>
        </pc:spChg>
        <pc:spChg chg="mod">
          <ac:chgData name="Rohit J Kate" userId="6acfeb0a-1742-4fee-9ad0-3462b52b7fdf" providerId="ADAL" clId="{DAFB3893-F8ED-43B3-BBD4-694BCB4652C9}" dt="2022-02-16T16:58:59.850" v="772" actId="20577"/>
          <ac:spMkLst>
            <pc:docMk/>
            <pc:sldMk cId="1588658438" sldId="441"/>
            <ac:spMk id="3" creationId="{A27EC74F-1071-4264-96A7-DDB8FE71721B}"/>
          </ac:spMkLst>
        </pc:spChg>
      </pc:sldChg>
      <pc:sldChg chg="modSp new mod">
        <pc:chgData name="Rohit J Kate" userId="6acfeb0a-1742-4fee-9ad0-3462b52b7fdf" providerId="ADAL" clId="{DAFB3893-F8ED-43B3-BBD4-694BCB4652C9}" dt="2022-02-16T17:05:28.320" v="1083" actId="20577"/>
        <pc:sldMkLst>
          <pc:docMk/>
          <pc:sldMk cId="785170281" sldId="442"/>
        </pc:sldMkLst>
        <pc:spChg chg="mod">
          <ac:chgData name="Rohit J Kate" userId="6acfeb0a-1742-4fee-9ad0-3462b52b7fdf" providerId="ADAL" clId="{DAFB3893-F8ED-43B3-BBD4-694BCB4652C9}" dt="2022-02-16T17:01:02.863" v="835" actId="20577"/>
          <ac:spMkLst>
            <pc:docMk/>
            <pc:sldMk cId="785170281" sldId="442"/>
            <ac:spMk id="2" creationId="{78FC477C-1F8C-48C9-AAC5-47C406B2498C}"/>
          </ac:spMkLst>
        </pc:spChg>
        <pc:spChg chg="mod">
          <ac:chgData name="Rohit J Kate" userId="6acfeb0a-1742-4fee-9ad0-3462b52b7fdf" providerId="ADAL" clId="{DAFB3893-F8ED-43B3-BBD4-694BCB4652C9}" dt="2022-02-16T17:05:28.320" v="1083" actId="20577"/>
          <ac:spMkLst>
            <pc:docMk/>
            <pc:sldMk cId="785170281" sldId="442"/>
            <ac:spMk id="3" creationId="{A821F34F-CACD-4745-B032-DF9F18C571A4}"/>
          </ac:spMkLst>
        </pc:spChg>
      </pc:sldChg>
      <pc:sldChg chg="modSp new mod">
        <pc:chgData name="Rohit J Kate" userId="6acfeb0a-1742-4fee-9ad0-3462b52b7fdf" providerId="ADAL" clId="{DAFB3893-F8ED-43B3-BBD4-694BCB4652C9}" dt="2022-02-16T17:39:26.745" v="1445" actId="27636"/>
        <pc:sldMkLst>
          <pc:docMk/>
          <pc:sldMk cId="2671598619" sldId="443"/>
        </pc:sldMkLst>
        <pc:spChg chg="mod">
          <ac:chgData name="Rohit J Kate" userId="6acfeb0a-1742-4fee-9ad0-3462b52b7fdf" providerId="ADAL" clId="{DAFB3893-F8ED-43B3-BBD4-694BCB4652C9}" dt="2022-02-16T17:09:46.910" v="1098" actId="20577"/>
          <ac:spMkLst>
            <pc:docMk/>
            <pc:sldMk cId="2671598619" sldId="443"/>
            <ac:spMk id="2" creationId="{CDF2AEA1-1309-47BF-95C3-BD638F1EA93D}"/>
          </ac:spMkLst>
        </pc:spChg>
        <pc:spChg chg="mod">
          <ac:chgData name="Rohit J Kate" userId="6acfeb0a-1742-4fee-9ad0-3462b52b7fdf" providerId="ADAL" clId="{DAFB3893-F8ED-43B3-BBD4-694BCB4652C9}" dt="2022-02-16T17:39:26.745" v="1445" actId="27636"/>
          <ac:spMkLst>
            <pc:docMk/>
            <pc:sldMk cId="2671598619" sldId="443"/>
            <ac:spMk id="3" creationId="{FFA791B2-46A1-4F4C-A441-5D9E0622A6B1}"/>
          </ac:spMkLst>
        </pc:spChg>
      </pc:sldChg>
      <pc:sldChg chg="addSp modSp new mod">
        <pc:chgData name="Rohit J Kate" userId="6acfeb0a-1742-4fee-9ad0-3462b52b7fdf" providerId="ADAL" clId="{DAFB3893-F8ED-43B3-BBD4-694BCB4652C9}" dt="2022-02-16T17:46:19.531" v="1754" actId="1076"/>
        <pc:sldMkLst>
          <pc:docMk/>
          <pc:sldMk cId="125463808" sldId="444"/>
        </pc:sldMkLst>
        <pc:spChg chg="mod">
          <ac:chgData name="Rohit J Kate" userId="6acfeb0a-1742-4fee-9ad0-3462b52b7fdf" providerId="ADAL" clId="{DAFB3893-F8ED-43B3-BBD4-694BCB4652C9}" dt="2022-02-16T17:39:38.221" v="1462" actId="20577"/>
          <ac:spMkLst>
            <pc:docMk/>
            <pc:sldMk cId="125463808" sldId="444"/>
            <ac:spMk id="2" creationId="{09BEDF17-C2D9-4380-B5B8-09C7A69AB3A1}"/>
          </ac:spMkLst>
        </pc:spChg>
        <pc:spChg chg="mod">
          <ac:chgData name="Rohit J Kate" userId="6acfeb0a-1742-4fee-9ad0-3462b52b7fdf" providerId="ADAL" clId="{DAFB3893-F8ED-43B3-BBD4-694BCB4652C9}" dt="2022-02-16T17:45:06.141" v="1684" actId="20577"/>
          <ac:spMkLst>
            <pc:docMk/>
            <pc:sldMk cId="125463808" sldId="444"/>
            <ac:spMk id="3" creationId="{226CF2F4-E5F9-4AA1-888D-A613B9E9DA6B}"/>
          </ac:spMkLst>
        </pc:spChg>
        <pc:spChg chg="add mod">
          <ac:chgData name="Rohit J Kate" userId="6acfeb0a-1742-4fee-9ad0-3462b52b7fdf" providerId="ADAL" clId="{DAFB3893-F8ED-43B3-BBD4-694BCB4652C9}" dt="2022-02-16T17:45:42.843" v="1715" actId="20577"/>
          <ac:spMkLst>
            <pc:docMk/>
            <pc:sldMk cId="125463808" sldId="444"/>
            <ac:spMk id="7" creationId="{39A1C545-D763-4BF2-8BC2-788050D1D489}"/>
          </ac:spMkLst>
        </pc:spChg>
        <pc:spChg chg="add mod">
          <ac:chgData name="Rohit J Kate" userId="6acfeb0a-1742-4fee-9ad0-3462b52b7fdf" providerId="ADAL" clId="{DAFB3893-F8ED-43B3-BBD4-694BCB4652C9}" dt="2022-02-16T17:45:59.881" v="1735" actId="20577"/>
          <ac:spMkLst>
            <pc:docMk/>
            <pc:sldMk cId="125463808" sldId="444"/>
            <ac:spMk id="10" creationId="{3CBCD427-12AC-424E-A301-AF98C34E0CD7}"/>
          </ac:spMkLst>
        </pc:spChg>
        <pc:spChg chg="add mod">
          <ac:chgData name="Rohit J Kate" userId="6acfeb0a-1742-4fee-9ad0-3462b52b7fdf" providerId="ADAL" clId="{DAFB3893-F8ED-43B3-BBD4-694BCB4652C9}" dt="2022-02-16T17:46:19.531" v="1754" actId="1076"/>
          <ac:spMkLst>
            <pc:docMk/>
            <pc:sldMk cId="125463808" sldId="444"/>
            <ac:spMk id="13" creationId="{77B7C507-8873-4263-888D-4D8A2B62AD4B}"/>
          </ac:spMkLst>
        </pc:spChg>
        <pc:cxnChg chg="add">
          <ac:chgData name="Rohit J Kate" userId="6acfeb0a-1742-4fee-9ad0-3462b52b7fdf" providerId="ADAL" clId="{DAFB3893-F8ED-43B3-BBD4-694BCB4652C9}" dt="2022-02-16T17:45:12.661" v="1685" actId="11529"/>
          <ac:cxnSpMkLst>
            <pc:docMk/>
            <pc:sldMk cId="125463808" sldId="444"/>
            <ac:cxnSpMk id="6" creationId="{920A32BA-56CD-4EF4-8857-B21EEF632FEC}"/>
          </ac:cxnSpMkLst>
        </pc:cxnChg>
        <pc:cxnChg chg="add">
          <ac:chgData name="Rohit J Kate" userId="6acfeb0a-1742-4fee-9ad0-3462b52b7fdf" providerId="ADAL" clId="{DAFB3893-F8ED-43B3-BBD4-694BCB4652C9}" dt="2022-02-16T17:45:50.421" v="1716" actId="11529"/>
          <ac:cxnSpMkLst>
            <pc:docMk/>
            <pc:sldMk cId="125463808" sldId="444"/>
            <ac:cxnSpMk id="9" creationId="{0D81E317-1A11-4B9B-B469-52E9E6BB16A3}"/>
          </ac:cxnSpMkLst>
        </pc:cxnChg>
        <pc:cxnChg chg="add mod">
          <ac:chgData name="Rohit J Kate" userId="6acfeb0a-1742-4fee-9ad0-3462b52b7fdf" providerId="ADAL" clId="{DAFB3893-F8ED-43B3-BBD4-694BCB4652C9}" dt="2022-02-16T17:46:09.071" v="1737" actId="1076"/>
          <ac:cxnSpMkLst>
            <pc:docMk/>
            <pc:sldMk cId="125463808" sldId="444"/>
            <ac:cxnSpMk id="12" creationId="{4F86B3A9-3F10-44B0-9E99-FA54AB03853A}"/>
          </ac:cxnSpMkLst>
        </pc:cxnChg>
      </pc:sldChg>
      <pc:sldChg chg="modSp new mod">
        <pc:chgData name="Rohit J Kate" userId="6acfeb0a-1742-4fee-9ad0-3462b52b7fdf" providerId="ADAL" clId="{DAFB3893-F8ED-43B3-BBD4-694BCB4652C9}" dt="2022-02-16T17:48:01.936" v="1858" actId="27636"/>
        <pc:sldMkLst>
          <pc:docMk/>
          <pc:sldMk cId="874025103" sldId="445"/>
        </pc:sldMkLst>
        <pc:spChg chg="mod">
          <ac:chgData name="Rohit J Kate" userId="6acfeb0a-1742-4fee-9ad0-3462b52b7fdf" providerId="ADAL" clId="{DAFB3893-F8ED-43B3-BBD4-694BCB4652C9}" dt="2022-02-16T17:46:53.161" v="1756"/>
          <ac:spMkLst>
            <pc:docMk/>
            <pc:sldMk cId="874025103" sldId="445"/>
            <ac:spMk id="2" creationId="{D2C312BE-75D0-4407-BF93-AC51FFE7A4F9}"/>
          </ac:spMkLst>
        </pc:spChg>
        <pc:spChg chg="mod">
          <ac:chgData name="Rohit J Kate" userId="6acfeb0a-1742-4fee-9ad0-3462b52b7fdf" providerId="ADAL" clId="{DAFB3893-F8ED-43B3-BBD4-694BCB4652C9}" dt="2022-02-16T17:48:01.936" v="1858" actId="27636"/>
          <ac:spMkLst>
            <pc:docMk/>
            <pc:sldMk cId="874025103" sldId="445"/>
            <ac:spMk id="3" creationId="{D1E3589D-E83A-453C-B812-6457A1A22385}"/>
          </ac:spMkLst>
        </pc:spChg>
      </pc:sldChg>
      <pc:sldChg chg="modSp new mod">
        <pc:chgData name="Rohit J Kate" userId="6acfeb0a-1742-4fee-9ad0-3462b52b7fdf" providerId="ADAL" clId="{DAFB3893-F8ED-43B3-BBD4-694BCB4652C9}" dt="2022-02-16T17:49:46.811" v="2000" actId="404"/>
        <pc:sldMkLst>
          <pc:docMk/>
          <pc:sldMk cId="1793681228" sldId="446"/>
        </pc:sldMkLst>
        <pc:spChg chg="mod">
          <ac:chgData name="Rohit J Kate" userId="6acfeb0a-1742-4fee-9ad0-3462b52b7fdf" providerId="ADAL" clId="{DAFB3893-F8ED-43B3-BBD4-694BCB4652C9}" dt="2022-02-16T17:48:14.271" v="1877" actId="20577"/>
          <ac:spMkLst>
            <pc:docMk/>
            <pc:sldMk cId="1793681228" sldId="446"/>
            <ac:spMk id="2" creationId="{4129DC5D-BA98-47C0-B7CB-DB28C34E9677}"/>
          </ac:spMkLst>
        </pc:spChg>
        <pc:spChg chg="mod">
          <ac:chgData name="Rohit J Kate" userId="6acfeb0a-1742-4fee-9ad0-3462b52b7fdf" providerId="ADAL" clId="{DAFB3893-F8ED-43B3-BBD4-694BCB4652C9}" dt="2022-02-16T17:49:46.811" v="2000" actId="404"/>
          <ac:spMkLst>
            <pc:docMk/>
            <pc:sldMk cId="1793681228" sldId="446"/>
            <ac:spMk id="3" creationId="{C71C5489-C775-4A8C-A092-A436A1DC9E80}"/>
          </ac:spMkLst>
        </pc:spChg>
      </pc:sldChg>
      <pc:sldChg chg="modSp new mod">
        <pc:chgData name="Rohit J Kate" userId="6acfeb0a-1742-4fee-9ad0-3462b52b7fdf" providerId="ADAL" clId="{DAFB3893-F8ED-43B3-BBD4-694BCB4652C9}" dt="2022-02-16T17:53:41.952" v="2220"/>
        <pc:sldMkLst>
          <pc:docMk/>
          <pc:sldMk cId="3478712459" sldId="447"/>
        </pc:sldMkLst>
        <pc:spChg chg="mod">
          <ac:chgData name="Rohit J Kate" userId="6acfeb0a-1742-4fee-9ad0-3462b52b7fdf" providerId="ADAL" clId="{DAFB3893-F8ED-43B3-BBD4-694BCB4652C9}" dt="2022-02-16T17:49:59.421" v="2019" actId="20577"/>
          <ac:spMkLst>
            <pc:docMk/>
            <pc:sldMk cId="3478712459" sldId="447"/>
            <ac:spMk id="2" creationId="{0C7C5402-647B-43D4-82B0-D054195E16D1}"/>
          </ac:spMkLst>
        </pc:spChg>
        <pc:spChg chg="mod">
          <ac:chgData name="Rohit J Kate" userId="6acfeb0a-1742-4fee-9ad0-3462b52b7fdf" providerId="ADAL" clId="{DAFB3893-F8ED-43B3-BBD4-694BCB4652C9}" dt="2022-02-16T17:53:41.952" v="2220"/>
          <ac:spMkLst>
            <pc:docMk/>
            <pc:sldMk cId="3478712459" sldId="447"/>
            <ac:spMk id="3" creationId="{E4B6A09D-704F-4FD9-BC4B-590E65BCBBAD}"/>
          </ac:spMkLst>
        </pc:spChg>
      </pc:sldChg>
      <pc:sldChg chg="modSp new mod">
        <pc:chgData name="Rohit J Kate" userId="6acfeb0a-1742-4fee-9ad0-3462b52b7fdf" providerId="ADAL" clId="{DAFB3893-F8ED-43B3-BBD4-694BCB4652C9}" dt="2022-02-16T17:56:28.601" v="2367"/>
        <pc:sldMkLst>
          <pc:docMk/>
          <pc:sldMk cId="3861309530" sldId="448"/>
        </pc:sldMkLst>
        <pc:spChg chg="mod">
          <ac:chgData name="Rohit J Kate" userId="6acfeb0a-1742-4fee-9ad0-3462b52b7fdf" providerId="ADAL" clId="{DAFB3893-F8ED-43B3-BBD4-694BCB4652C9}" dt="2022-02-16T17:54:03.451" v="2245" actId="20577"/>
          <ac:spMkLst>
            <pc:docMk/>
            <pc:sldMk cId="3861309530" sldId="448"/>
            <ac:spMk id="2" creationId="{C858B195-1A48-4D78-9983-33F8F075C181}"/>
          </ac:spMkLst>
        </pc:spChg>
        <pc:spChg chg="mod">
          <ac:chgData name="Rohit J Kate" userId="6acfeb0a-1742-4fee-9ad0-3462b52b7fdf" providerId="ADAL" clId="{DAFB3893-F8ED-43B3-BBD4-694BCB4652C9}" dt="2022-02-16T17:56:28.601" v="2367"/>
          <ac:spMkLst>
            <pc:docMk/>
            <pc:sldMk cId="3861309530" sldId="448"/>
            <ac:spMk id="3" creationId="{44644F70-E4C4-4B9E-BDC6-4FF496FE2896}"/>
          </ac:spMkLst>
        </pc:spChg>
      </pc:sldChg>
      <pc:sldChg chg="modSp new mod">
        <pc:chgData name="Rohit J Kate" userId="6acfeb0a-1742-4fee-9ad0-3462b52b7fdf" providerId="ADAL" clId="{DAFB3893-F8ED-43B3-BBD4-694BCB4652C9}" dt="2022-02-16T18:06:17.781" v="2630"/>
        <pc:sldMkLst>
          <pc:docMk/>
          <pc:sldMk cId="2014577336" sldId="449"/>
        </pc:sldMkLst>
        <pc:spChg chg="mod">
          <ac:chgData name="Rohit J Kate" userId="6acfeb0a-1742-4fee-9ad0-3462b52b7fdf" providerId="ADAL" clId="{DAFB3893-F8ED-43B3-BBD4-694BCB4652C9}" dt="2022-02-16T18:04:29.781" v="2388" actId="20577"/>
          <ac:spMkLst>
            <pc:docMk/>
            <pc:sldMk cId="2014577336" sldId="449"/>
            <ac:spMk id="2" creationId="{C415F12F-194E-4F56-AC45-CB0C1F0C9982}"/>
          </ac:spMkLst>
        </pc:spChg>
        <pc:spChg chg="mod">
          <ac:chgData name="Rohit J Kate" userId="6acfeb0a-1742-4fee-9ad0-3462b52b7fdf" providerId="ADAL" clId="{DAFB3893-F8ED-43B3-BBD4-694BCB4652C9}" dt="2022-02-16T18:06:17.781" v="2630"/>
          <ac:spMkLst>
            <pc:docMk/>
            <pc:sldMk cId="2014577336" sldId="449"/>
            <ac:spMk id="3" creationId="{08EE848E-8518-40E9-ACEC-544AB7180217}"/>
          </ac:spMkLst>
        </pc:spChg>
      </pc:sldChg>
      <pc:sldChg chg="addSp modSp new mod">
        <pc:chgData name="Rohit J Kate" userId="6acfeb0a-1742-4fee-9ad0-3462b52b7fdf" providerId="ADAL" clId="{DAFB3893-F8ED-43B3-BBD4-694BCB4652C9}" dt="2022-02-16T18:10:58.311" v="2898" actId="20577"/>
        <pc:sldMkLst>
          <pc:docMk/>
          <pc:sldMk cId="3996702263" sldId="450"/>
        </pc:sldMkLst>
        <pc:spChg chg="mod">
          <ac:chgData name="Rohit J Kate" userId="6acfeb0a-1742-4fee-9ad0-3462b52b7fdf" providerId="ADAL" clId="{DAFB3893-F8ED-43B3-BBD4-694BCB4652C9}" dt="2022-02-16T18:06:27.081" v="2632"/>
          <ac:spMkLst>
            <pc:docMk/>
            <pc:sldMk cId="3996702263" sldId="450"/>
            <ac:spMk id="2" creationId="{16D41207-02B2-4DC5-88F2-FA98B03EDBBF}"/>
          </ac:spMkLst>
        </pc:spChg>
        <pc:spChg chg="mod">
          <ac:chgData name="Rohit J Kate" userId="6acfeb0a-1742-4fee-9ad0-3462b52b7fdf" providerId="ADAL" clId="{DAFB3893-F8ED-43B3-BBD4-694BCB4652C9}" dt="2022-02-16T18:10:58.311" v="2898" actId="20577"/>
          <ac:spMkLst>
            <pc:docMk/>
            <pc:sldMk cId="3996702263" sldId="450"/>
            <ac:spMk id="3" creationId="{152F2C75-0EAC-4D7C-A353-742A33CA8633}"/>
          </ac:spMkLst>
        </pc:spChg>
        <pc:spChg chg="add mod">
          <ac:chgData name="Rohit J Kate" userId="6acfeb0a-1742-4fee-9ad0-3462b52b7fdf" providerId="ADAL" clId="{DAFB3893-F8ED-43B3-BBD4-694BCB4652C9}" dt="2022-02-16T18:09:02.311" v="2884" actId="1076"/>
          <ac:spMkLst>
            <pc:docMk/>
            <pc:sldMk cId="3996702263" sldId="450"/>
            <ac:spMk id="7" creationId="{915A1D2D-FCF0-48B4-8EDD-893C88330969}"/>
          </ac:spMkLst>
        </pc:spChg>
        <pc:cxnChg chg="add">
          <ac:chgData name="Rohit J Kate" userId="6acfeb0a-1742-4fee-9ad0-3462b52b7fdf" providerId="ADAL" clId="{DAFB3893-F8ED-43B3-BBD4-694BCB4652C9}" dt="2022-02-16T18:08:42.892" v="2841" actId="11529"/>
          <ac:cxnSpMkLst>
            <pc:docMk/>
            <pc:sldMk cId="3996702263" sldId="450"/>
            <ac:cxnSpMk id="6" creationId="{2A35BF0B-C257-4787-A87E-B9A3E01FE3A2}"/>
          </ac:cxnSpMkLst>
        </pc:cxnChg>
      </pc:sldChg>
      <pc:sldChg chg="modSp new mod">
        <pc:chgData name="Rohit J Kate" userId="6acfeb0a-1742-4fee-9ad0-3462b52b7fdf" providerId="ADAL" clId="{DAFB3893-F8ED-43B3-BBD4-694BCB4652C9}" dt="2022-02-16T18:13:21.084" v="3037" actId="20577"/>
        <pc:sldMkLst>
          <pc:docMk/>
          <pc:sldMk cId="1336375770" sldId="451"/>
        </pc:sldMkLst>
        <pc:spChg chg="mod">
          <ac:chgData name="Rohit J Kate" userId="6acfeb0a-1742-4fee-9ad0-3462b52b7fdf" providerId="ADAL" clId="{DAFB3893-F8ED-43B3-BBD4-694BCB4652C9}" dt="2022-02-16T18:11:11.312" v="2915" actId="20577"/>
          <ac:spMkLst>
            <pc:docMk/>
            <pc:sldMk cId="1336375770" sldId="451"/>
            <ac:spMk id="2" creationId="{48F13088-8F5E-43F5-8EA4-A34DD433C8AF}"/>
          </ac:spMkLst>
        </pc:spChg>
        <pc:spChg chg="mod">
          <ac:chgData name="Rohit J Kate" userId="6acfeb0a-1742-4fee-9ad0-3462b52b7fdf" providerId="ADAL" clId="{DAFB3893-F8ED-43B3-BBD4-694BCB4652C9}" dt="2022-02-16T18:13:21.084" v="3037" actId="20577"/>
          <ac:spMkLst>
            <pc:docMk/>
            <pc:sldMk cId="1336375770" sldId="451"/>
            <ac:spMk id="3" creationId="{A1A91DF6-78F4-4005-9D16-784B749152A2}"/>
          </ac:spMkLst>
        </pc:spChg>
      </pc:sldChg>
      <pc:sldChg chg="modSp new mod">
        <pc:chgData name="Rohit J Kate" userId="6acfeb0a-1742-4fee-9ad0-3462b52b7fdf" providerId="ADAL" clId="{DAFB3893-F8ED-43B3-BBD4-694BCB4652C9}" dt="2022-02-16T18:21:00.341" v="3103"/>
        <pc:sldMkLst>
          <pc:docMk/>
          <pc:sldMk cId="2089246273" sldId="452"/>
        </pc:sldMkLst>
        <pc:spChg chg="mod">
          <ac:chgData name="Rohit J Kate" userId="6acfeb0a-1742-4fee-9ad0-3462b52b7fdf" providerId="ADAL" clId="{DAFB3893-F8ED-43B3-BBD4-694BCB4652C9}" dt="2022-02-16T18:15:53.302" v="3054" actId="20577"/>
          <ac:spMkLst>
            <pc:docMk/>
            <pc:sldMk cId="2089246273" sldId="452"/>
            <ac:spMk id="2" creationId="{707FFEFE-E0F9-4EA6-B717-CC1DA83A9178}"/>
          </ac:spMkLst>
        </pc:spChg>
        <pc:spChg chg="mod">
          <ac:chgData name="Rohit J Kate" userId="6acfeb0a-1742-4fee-9ad0-3462b52b7fdf" providerId="ADAL" clId="{DAFB3893-F8ED-43B3-BBD4-694BCB4652C9}" dt="2022-02-16T18:21:00.341" v="3103"/>
          <ac:spMkLst>
            <pc:docMk/>
            <pc:sldMk cId="2089246273" sldId="452"/>
            <ac:spMk id="3" creationId="{88D15455-F5B3-455B-B443-2564F14D78AE}"/>
          </ac:spMkLst>
        </pc:spChg>
      </pc:sldChg>
      <pc:sldChg chg="modSp new mod">
        <pc:chgData name="Rohit J Kate" userId="6acfeb0a-1742-4fee-9ad0-3462b52b7fdf" providerId="ADAL" clId="{DAFB3893-F8ED-43B3-BBD4-694BCB4652C9}" dt="2022-02-16T18:25:56.012" v="3193"/>
        <pc:sldMkLst>
          <pc:docMk/>
          <pc:sldMk cId="2531657456" sldId="453"/>
        </pc:sldMkLst>
        <pc:spChg chg="mod">
          <ac:chgData name="Rohit J Kate" userId="6acfeb0a-1742-4fee-9ad0-3462b52b7fdf" providerId="ADAL" clId="{DAFB3893-F8ED-43B3-BBD4-694BCB4652C9}" dt="2022-02-16T18:21:08.812" v="3117" actId="20577"/>
          <ac:spMkLst>
            <pc:docMk/>
            <pc:sldMk cId="2531657456" sldId="453"/>
            <ac:spMk id="2" creationId="{CFEA9258-8212-4BEC-AE44-33B59D839F6A}"/>
          </ac:spMkLst>
        </pc:spChg>
        <pc:spChg chg="mod">
          <ac:chgData name="Rohit J Kate" userId="6acfeb0a-1742-4fee-9ad0-3462b52b7fdf" providerId="ADAL" clId="{DAFB3893-F8ED-43B3-BBD4-694BCB4652C9}" dt="2022-02-16T18:25:56.012" v="3193"/>
          <ac:spMkLst>
            <pc:docMk/>
            <pc:sldMk cId="2531657456" sldId="453"/>
            <ac:spMk id="3" creationId="{0109DB44-9B61-4CE5-AEC0-190B52C3AAAE}"/>
          </ac:spMkLst>
        </pc:spChg>
      </pc:sldChg>
      <pc:sldChg chg="modSp new mod">
        <pc:chgData name="Rohit J Kate" userId="6acfeb0a-1742-4fee-9ad0-3462b52b7fdf" providerId="ADAL" clId="{DAFB3893-F8ED-43B3-BBD4-694BCB4652C9}" dt="2022-02-16T18:28:51.572" v="3292" actId="20577"/>
        <pc:sldMkLst>
          <pc:docMk/>
          <pc:sldMk cId="3246412858" sldId="454"/>
        </pc:sldMkLst>
        <pc:spChg chg="mod">
          <ac:chgData name="Rohit J Kate" userId="6acfeb0a-1742-4fee-9ad0-3462b52b7fdf" providerId="ADAL" clId="{DAFB3893-F8ED-43B3-BBD4-694BCB4652C9}" dt="2022-02-16T18:26:02.884" v="3201" actId="20577"/>
          <ac:spMkLst>
            <pc:docMk/>
            <pc:sldMk cId="3246412858" sldId="454"/>
            <ac:spMk id="2" creationId="{DC5B52C6-994F-401E-B2F4-4B69B1C6F019}"/>
          </ac:spMkLst>
        </pc:spChg>
        <pc:spChg chg="mod">
          <ac:chgData name="Rohit J Kate" userId="6acfeb0a-1742-4fee-9ad0-3462b52b7fdf" providerId="ADAL" clId="{DAFB3893-F8ED-43B3-BBD4-694BCB4652C9}" dt="2022-02-16T18:28:51.572" v="3292" actId="20577"/>
          <ac:spMkLst>
            <pc:docMk/>
            <pc:sldMk cId="3246412858" sldId="454"/>
            <ac:spMk id="3" creationId="{CC88AFF3-D8E9-40C3-95ED-E8B0A87BD951}"/>
          </ac:spMkLst>
        </pc:spChg>
      </pc:sldChg>
      <pc:sldChg chg="modSp new mod">
        <pc:chgData name="Rohit J Kate" userId="6acfeb0a-1742-4fee-9ad0-3462b52b7fdf" providerId="ADAL" clId="{DAFB3893-F8ED-43B3-BBD4-694BCB4652C9}" dt="2022-02-16T18:30:35.351" v="3336" actId="20577"/>
        <pc:sldMkLst>
          <pc:docMk/>
          <pc:sldMk cId="3027203880" sldId="455"/>
        </pc:sldMkLst>
        <pc:spChg chg="mod">
          <ac:chgData name="Rohit J Kate" userId="6acfeb0a-1742-4fee-9ad0-3462b52b7fdf" providerId="ADAL" clId="{DAFB3893-F8ED-43B3-BBD4-694BCB4652C9}" dt="2022-02-16T18:29:04.781" v="3301" actId="20577"/>
          <ac:spMkLst>
            <pc:docMk/>
            <pc:sldMk cId="3027203880" sldId="455"/>
            <ac:spMk id="2" creationId="{753DB9BE-F5E3-4F73-B637-5093754F0E60}"/>
          </ac:spMkLst>
        </pc:spChg>
        <pc:spChg chg="mod">
          <ac:chgData name="Rohit J Kate" userId="6acfeb0a-1742-4fee-9ad0-3462b52b7fdf" providerId="ADAL" clId="{DAFB3893-F8ED-43B3-BBD4-694BCB4652C9}" dt="2022-02-16T18:30:35.351" v="3336" actId="20577"/>
          <ac:spMkLst>
            <pc:docMk/>
            <pc:sldMk cId="3027203880" sldId="455"/>
            <ac:spMk id="3" creationId="{6B4AC697-CA71-4FCE-BC94-07BAA73556E0}"/>
          </ac:spMkLst>
        </pc:spChg>
      </pc:sldChg>
    </pc:docChg>
  </pc:docChgLst>
  <pc:docChgLst>
    <pc:chgData name="Rohit J Kate" userId="6acfeb0a-1742-4fee-9ad0-3462b52b7fdf" providerId="ADAL" clId="{EE41097B-5D5A-4D49-B479-DE252FAC369E}"/>
    <pc:docChg chg="custSel modSld">
      <pc:chgData name="Rohit J Kate" userId="6acfeb0a-1742-4fee-9ad0-3462b52b7fdf" providerId="ADAL" clId="{EE41097B-5D5A-4D49-B479-DE252FAC369E}" dt="2023-03-29T21:03:32.924" v="86" actId="27636"/>
      <pc:docMkLst>
        <pc:docMk/>
      </pc:docMkLst>
      <pc:sldChg chg="modSp mod">
        <pc:chgData name="Rohit J Kate" userId="6acfeb0a-1742-4fee-9ad0-3462b52b7fdf" providerId="ADAL" clId="{EE41097B-5D5A-4D49-B479-DE252FAC369E}" dt="2023-03-29T20:56:59.595" v="3" actId="20577"/>
        <pc:sldMkLst>
          <pc:docMk/>
          <pc:sldMk cId="2744917133" sldId="447"/>
        </pc:sldMkLst>
        <pc:spChg chg="mod">
          <ac:chgData name="Rohit J Kate" userId="6acfeb0a-1742-4fee-9ad0-3462b52b7fdf" providerId="ADAL" clId="{EE41097B-5D5A-4D49-B479-DE252FAC369E}" dt="2023-03-29T20:56:59.595" v="3" actId="20577"/>
          <ac:spMkLst>
            <pc:docMk/>
            <pc:sldMk cId="2744917133" sldId="447"/>
            <ac:spMk id="3" creationId="{53AF1879-088F-4F70-9AD3-7711227C7AE8}"/>
          </ac:spMkLst>
        </pc:spChg>
      </pc:sldChg>
      <pc:sldChg chg="modSp mod">
        <pc:chgData name="Rohit J Kate" userId="6acfeb0a-1742-4fee-9ad0-3462b52b7fdf" providerId="ADAL" clId="{EE41097B-5D5A-4D49-B479-DE252FAC369E}" dt="2023-03-29T20:59:50.523" v="23" actId="20577"/>
        <pc:sldMkLst>
          <pc:docMk/>
          <pc:sldMk cId="1129033637" sldId="521"/>
        </pc:sldMkLst>
        <pc:spChg chg="mod">
          <ac:chgData name="Rohit J Kate" userId="6acfeb0a-1742-4fee-9ad0-3462b52b7fdf" providerId="ADAL" clId="{EE41097B-5D5A-4D49-B479-DE252FAC369E}" dt="2023-03-29T20:59:50.523" v="23" actId="20577"/>
          <ac:spMkLst>
            <pc:docMk/>
            <pc:sldMk cId="1129033637" sldId="521"/>
            <ac:spMk id="3" creationId="{3F1F027B-58FF-A571-7C63-1C11C13AC144}"/>
          </ac:spMkLst>
        </pc:spChg>
      </pc:sldChg>
      <pc:sldChg chg="modSp mod">
        <pc:chgData name="Rohit J Kate" userId="6acfeb0a-1742-4fee-9ad0-3462b52b7fdf" providerId="ADAL" clId="{EE41097B-5D5A-4D49-B479-DE252FAC369E}" dt="2023-03-29T21:03:32.924" v="86" actId="27636"/>
        <pc:sldMkLst>
          <pc:docMk/>
          <pc:sldMk cId="3151575349" sldId="522"/>
        </pc:sldMkLst>
        <pc:spChg chg="mod">
          <ac:chgData name="Rohit J Kate" userId="6acfeb0a-1742-4fee-9ad0-3462b52b7fdf" providerId="ADAL" clId="{EE41097B-5D5A-4D49-B479-DE252FAC369E}" dt="2023-03-29T21:03:32.924" v="86" actId="27636"/>
          <ac:spMkLst>
            <pc:docMk/>
            <pc:sldMk cId="3151575349" sldId="522"/>
            <ac:spMk id="3" creationId="{DB72B257-7D91-3E42-FD37-82C294E39EC2}"/>
          </ac:spMkLst>
        </pc:spChg>
      </pc:sldChg>
      <pc:sldChg chg="modSp mod">
        <pc:chgData name="Rohit J Kate" userId="6acfeb0a-1742-4fee-9ad0-3462b52b7fdf" providerId="ADAL" clId="{EE41097B-5D5A-4D49-B479-DE252FAC369E}" dt="2023-03-29T20:59:58.911" v="28" actId="20577"/>
        <pc:sldMkLst>
          <pc:docMk/>
          <pc:sldMk cId="1992004876" sldId="524"/>
        </pc:sldMkLst>
        <pc:spChg chg="mod">
          <ac:chgData name="Rohit J Kate" userId="6acfeb0a-1742-4fee-9ad0-3462b52b7fdf" providerId="ADAL" clId="{EE41097B-5D5A-4D49-B479-DE252FAC369E}" dt="2023-03-29T20:59:58.911" v="28" actId="20577"/>
          <ac:spMkLst>
            <pc:docMk/>
            <pc:sldMk cId="1992004876" sldId="524"/>
            <ac:spMk id="3" creationId="{B1E4582C-AB53-53CC-546C-3E9ABF181B8A}"/>
          </ac:spMkLst>
        </pc:spChg>
      </pc:sldChg>
    </pc:docChg>
  </pc:docChgLst>
  <pc:docChgLst>
    <pc:chgData name="Rohit J Kate" userId="6acfeb0a-1742-4fee-9ad0-3462b52b7fdf" providerId="ADAL" clId="{42148B34-AAFC-44EB-A87B-EB61D58C423B}"/>
    <pc:docChg chg="undo custSel modSld">
      <pc:chgData name="Rohit J Kate" userId="6acfeb0a-1742-4fee-9ad0-3462b52b7fdf" providerId="ADAL" clId="{42148B34-AAFC-44EB-A87B-EB61D58C423B}" dt="2024-02-26T22:01:12.839" v="23" actId="20577"/>
      <pc:docMkLst>
        <pc:docMk/>
      </pc:docMkLst>
      <pc:sldChg chg="addSp modSp mod">
        <pc:chgData name="Rohit J Kate" userId="6acfeb0a-1742-4fee-9ad0-3462b52b7fdf" providerId="ADAL" clId="{42148B34-AAFC-44EB-A87B-EB61D58C423B}" dt="2024-02-26T22:01:12.839" v="23" actId="20577"/>
        <pc:sldMkLst>
          <pc:docMk/>
          <pc:sldMk cId="4111303062" sldId="449"/>
        </pc:sldMkLst>
        <pc:spChg chg="add mod">
          <ac:chgData name="Rohit J Kate" userId="6acfeb0a-1742-4fee-9ad0-3462b52b7fdf" providerId="ADAL" clId="{42148B34-AAFC-44EB-A87B-EB61D58C423B}" dt="2024-02-26T22:01:12.839" v="23" actId="20577"/>
          <ac:spMkLst>
            <pc:docMk/>
            <pc:sldMk cId="4111303062" sldId="449"/>
            <ac:spMk id="6" creationId="{8DA93843-F2CE-33FC-B01F-1CC2CCEE2A46}"/>
          </ac:spMkLst>
        </pc:spChg>
      </pc:sldChg>
      <pc:sldChg chg="addSp modSp mod">
        <pc:chgData name="Rohit J Kate" userId="6acfeb0a-1742-4fee-9ad0-3462b52b7fdf" providerId="ADAL" clId="{42148B34-AAFC-44EB-A87B-EB61D58C423B}" dt="2024-02-26T21:58:57.215" v="14" actId="1076"/>
        <pc:sldMkLst>
          <pc:docMk/>
          <pc:sldMk cId="795811735" sldId="532"/>
        </pc:sldMkLst>
        <pc:spChg chg="mod">
          <ac:chgData name="Rohit J Kate" userId="6acfeb0a-1742-4fee-9ad0-3462b52b7fdf" providerId="ADAL" clId="{42148B34-AAFC-44EB-A87B-EB61D58C423B}" dt="2024-02-26T21:58:11.074" v="3" actId="20577"/>
          <ac:spMkLst>
            <pc:docMk/>
            <pc:sldMk cId="795811735" sldId="532"/>
            <ac:spMk id="3" creationId="{D7C2956C-A284-4EE3-CED1-DEC8ACA253CD}"/>
          </ac:spMkLst>
        </pc:spChg>
        <pc:spChg chg="add mod">
          <ac:chgData name="Rohit J Kate" userId="6acfeb0a-1742-4fee-9ad0-3462b52b7fdf" providerId="ADAL" clId="{42148B34-AAFC-44EB-A87B-EB61D58C423B}" dt="2024-02-26T21:58:57.215" v="14" actId="1076"/>
          <ac:spMkLst>
            <pc:docMk/>
            <pc:sldMk cId="795811735" sldId="532"/>
            <ac:spMk id="12" creationId="{B9BE70A9-9DB3-9D28-D412-0CABC44AE9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081359D-DBE4-480A-BF50-1CB016735D13}" type="datetimeFigureOut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D581B292-C219-48EA-A912-3651095089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359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75A06C-DFB3-48C7-B26C-999A2287F581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1E016-5759-4A70-9814-EDC423B3243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545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CC6B65-D003-4DB9-80EB-7EF06DCBB2B3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CA900-0071-4F6A-8396-E39C4466E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64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15B23-EFB6-4ACD-BB0D-E471D10E4834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6AA7A-D4EB-42DB-BDAE-84AB726E9F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714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>
            <a:lvl1pPr>
              <a:defRPr>
                <a:solidFill>
                  <a:srgbClr val="0066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rmAutofit/>
          </a:bodyPr>
          <a:lstStyle>
            <a:lvl2pPr>
              <a:defRPr>
                <a:solidFill>
                  <a:srgbClr val="009900"/>
                </a:solidFill>
              </a:defRPr>
            </a:lvl2pPr>
            <a:lvl3pPr>
              <a:defRPr>
                <a:solidFill>
                  <a:schemeClr val="accent1">
                    <a:lumMod val="75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BC0E61-27F5-4097-8443-B9ADBD0EDB3C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FFA61-A334-46D9-87B4-0037F8A24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327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5AF33D-50CD-403C-B93A-CF8748CF8DEC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9D9E-8EF5-4E92-A3DC-FBF5A5E58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482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1901C4-7CD1-4F2A-9F19-D4EE431914DD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BE5548-1DF4-4F9A-AD9B-6743DE3F6B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36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B7548-2480-4539-A36B-30F9D8226D24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9FC9-F162-46D6-8583-3C6E32FA40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88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8430-AD07-4539-88FD-2D1E01E2F331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B558E-B92E-4170-A7EF-FF012644F4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896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F18D7-8386-47A8-8F60-2889526D3C8E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C5CE5-60FA-4B0B-9B37-49E9291BF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57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28E67-201C-420E-A352-3EE395E22A27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68384-9E39-4CF8-9F8B-2517E20C2C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75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210B65-9DE1-4A0B-B7BB-5AC657D7DEBA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E76B1-F996-408A-A3C3-5C7EA46C6E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78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8091E15-E35F-470B-BA6F-C9C1E47FDAF6}" type="datetime1">
              <a:rPr lang="en-US"/>
              <a:pPr>
                <a:defRPr/>
              </a:pPr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5DE48EBA-EA62-4DEC-A983-FB6AD9045B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compose.ColumnTransforme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preprocessing.StandardScaler.html" TargetMode="External"/><Relationship Id="rId2" Type="http://schemas.openxmlformats.org/officeDocument/2006/relationships/hyperlink" Target="https://scikit-learn.org/stable/modules/generated/sklearn.preprocessing.MinMaxScaler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odel_evaluation.html#scoring-parameter" TargetMode="External"/><Relationship Id="rId2" Type="http://schemas.openxmlformats.org/officeDocument/2006/relationships/hyperlink" Target="https://scikit-learn.org/stable/modules/generated/sklearn.model_selection.GridSearchCV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odel_selection.cross_val_scor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preprocessing.OneHotEncoder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452563"/>
            <a:ext cx="8839200" cy="1470025"/>
          </a:xfrm>
          <a:solidFill>
            <a:schemeClr val="bg1"/>
          </a:solidFill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br>
              <a:rPr lang="en-US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66FF"/>
                </a:solidFill>
                <a:latin typeface="Arial" pitchFamily="34" charset="0"/>
                <a:cs typeface="Arial" pitchFamily="34" charset="0"/>
              </a:rPr>
              <a:t>Introduction to Machine Learning</a:t>
            </a:r>
            <a:endParaRPr lang="en-US" sz="3600" dirty="0">
              <a:solidFill>
                <a:srgbClr val="0066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3276600" y="3733800"/>
            <a:ext cx="2743200" cy="457200"/>
          </a:xfrm>
        </p:spPr>
        <p:txBody>
          <a:bodyPr/>
          <a:lstStyle/>
          <a:p>
            <a:pPr eaLnBrk="1" hangingPunct="1"/>
            <a:r>
              <a:rPr lang="en-US" altLang="en-US" sz="360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Rohit Kate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4321175"/>
            <a:ext cx="8839200" cy="1470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>
            <a:normAutofit fontScale="975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400" dirty="0">
                <a:solidFill>
                  <a:srgbClr val="FF0000"/>
                </a:solidFill>
                <a:ea typeface="+mj-ea"/>
                <a:cs typeface="Arial" pitchFamily="34" charset="0"/>
              </a:rPr>
              <a:t>Assignment 2</a:t>
            </a:r>
          </a:p>
        </p:txBody>
      </p:sp>
      <p:sp>
        <p:nvSpPr>
          <p:cNvPr id="307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18D33-15BF-4FEB-AA73-C66345C6AF2F}" type="slidenum">
              <a:rPr lang="en-US" altLang="en-US" sz="1200" smtClean="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" name="Picture 2" descr="A yellow and black stripes&#10;&#10;Description automatically generated">
            <a:extLst>
              <a:ext uri="{FF2B5EF4-FFF2-40B4-BE49-F238E27FC236}">
                <a16:creationId xmlns:a16="http://schemas.microsoft.com/office/drawing/2014/main" id="{EE90CABC-8E66-608C-D1BA-A8FDEE42A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2818646" cy="10335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B5-459E-46D2-8F3C-E89DFEA2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850B-F8BF-4DBD-8050-1A10CB71F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us load another dataset which has categorical features: </a:t>
            </a:r>
            <a:r>
              <a:rPr lang="en-US" dirty="0" err="1">
                <a:effectLst/>
              </a:rPr>
              <a:t>prnn_viruses</a:t>
            </a:r>
            <a:r>
              <a:rPr lang="en-US" dirty="0"/>
              <a:t>  (https://www.openml.org/d/480) </a:t>
            </a:r>
          </a:p>
          <a:p>
            <a:pPr marL="457200" lvl="1" indent="0">
              <a:buNone/>
            </a:pPr>
            <a:r>
              <a:rPr lang="en-US" dirty="0"/>
              <a:t>&gt;&gt;&gt; from sklearn import datasets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vir</a:t>
            </a:r>
            <a:r>
              <a:rPr lang="en-US" dirty="0"/>
              <a:t> = </a:t>
            </a:r>
            <a:r>
              <a:rPr lang="en-US" dirty="0" err="1"/>
              <a:t>datasets.fetch_openml</a:t>
            </a:r>
            <a:r>
              <a:rPr lang="en-US" dirty="0"/>
              <a:t>(</a:t>
            </a:r>
            <a:r>
              <a:rPr lang="en-US" dirty="0" err="1"/>
              <a:t>data_id</a:t>
            </a:r>
            <a:r>
              <a:rPr lang="en-US" dirty="0"/>
              <a:t>=480)</a:t>
            </a:r>
          </a:p>
          <a:p>
            <a:r>
              <a:rPr lang="en-US" dirty="0"/>
              <a:t>Recall </a:t>
            </a:r>
            <a:r>
              <a:rPr lang="en-US" dirty="0" err="1"/>
              <a:t>vir.data</a:t>
            </a:r>
            <a:r>
              <a:rPr lang="en-US" dirty="0"/>
              <a:t> is a </a:t>
            </a:r>
            <a:r>
              <a:rPr lang="en-US" dirty="0" err="1"/>
              <a:t>DataFrame</a:t>
            </a:r>
            <a:r>
              <a:rPr lang="en-US" dirty="0"/>
              <a:t> with features and </a:t>
            </a:r>
            <a:r>
              <a:rPr lang="en-US" dirty="0" err="1"/>
              <a:t>vir.target</a:t>
            </a:r>
            <a:r>
              <a:rPr lang="en-US" dirty="0"/>
              <a:t> is a Series with targets</a:t>
            </a:r>
          </a:p>
          <a:p>
            <a:r>
              <a:rPr lang="en-US" dirty="0"/>
              <a:t>We can look inside a </a:t>
            </a:r>
            <a:r>
              <a:rPr lang="en-US" dirty="0" err="1"/>
              <a:t>DataFrame</a:t>
            </a:r>
            <a:r>
              <a:rPr lang="en-US" dirty="0"/>
              <a:t> with info()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2D0C-727B-43C1-9D85-3CDAFB74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13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B5-459E-46D2-8F3C-E89DFEA2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Categorical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850B-F8BF-4DBD-8050-1A10CB71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25000" lnSpcReduction="20000"/>
          </a:bodyPr>
          <a:lstStyle/>
          <a:p>
            <a:r>
              <a:rPr lang="en-US" sz="8000" dirty="0"/>
              <a:t>We can look inside a </a:t>
            </a:r>
            <a:r>
              <a:rPr lang="en-US" sz="8000" dirty="0" err="1"/>
              <a:t>DataFrame</a:t>
            </a:r>
            <a:r>
              <a:rPr lang="en-US" sz="8000" dirty="0"/>
              <a:t> with info() method: </a:t>
            </a:r>
          </a:p>
          <a:p>
            <a:pPr marL="0" indent="0">
              <a:buNone/>
            </a:pPr>
            <a:r>
              <a:rPr lang="en-US" sz="4400" dirty="0"/>
              <a:t>&gt;&gt;&gt; vir.data.info()</a:t>
            </a:r>
          </a:p>
          <a:p>
            <a:pPr marL="0" indent="0">
              <a:buNone/>
            </a:pPr>
            <a:r>
              <a:rPr lang="en-US" sz="4400" dirty="0"/>
              <a:t>&lt;class '</a:t>
            </a:r>
            <a:r>
              <a:rPr lang="en-US" sz="4400" dirty="0" err="1"/>
              <a:t>pandas.core.frame.DataFrame</a:t>
            </a:r>
            <a:r>
              <a:rPr lang="en-US" sz="4400" dirty="0"/>
              <a:t>'&gt;</a:t>
            </a:r>
          </a:p>
          <a:p>
            <a:pPr marL="0" indent="0">
              <a:buNone/>
            </a:pPr>
            <a:r>
              <a:rPr lang="en-US" sz="4400" dirty="0" err="1"/>
              <a:t>RangeIndex</a:t>
            </a:r>
            <a:r>
              <a:rPr lang="en-US" sz="4400" dirty="0"/>
              <a:t>: 61 entries, 0 to 60</a:t>
            </a:r>
          </a:p>
          <a:p>
            <a:pPr marL="0" indent="0">
              <a:buNone/>
            </a:pPr>
            <a:r>
              <a:rPr lang="en-US" sz="4400" dirty="0"/>
              <a:t>Data columns (total 18 columns):</a:t>
            </a:r>
          </a:p>
          <a:p>
            <a:pPr marL="0" indent="0">
              <a:buNone/>
            </a:pPr>
            <a:r>
              <a:rPr lang="en-US" sz="4400" dirty="0"/>
              <a:t> #   Column  Non-Null Count  </a:t>
            </a:r>
            <a:r>
              <a:rPr lang="en-US" sz="4400" dirty="0" err="1"/>
              <a:t>Dtype</a:t>
            </a:r>
            <a:r>
              <a:rPr lang="en-US" sz="4400" dirty="0"/>
              <a:t>   </a:t>
            </a:r>
          </a:p>
          <a:p>
            <a:pPr marL="0" indent="0">
              <a:buNone/>
            </a:pPr>
            <a:r>
              <a:rPr lang="en-US" sz="4400" dirty="0"/>
              <a:t>---  ------  --------------  -----   </a:t>
            </a:r>
          </a:p>
          <a:p>
            <a:pPr marL="0" indent="0">
              <a:buNone/>
            </a:pPr>
            <a:r>
              <a:rPr lang="en-US" sz="4400" dirty="0"/>
              <a:t> 0   col_1   61 non-null     int64   </a:t>
            </a:r>
          </a:p>
          <a:p>
            <a:pPr marL="0" indent="0">
              <a:buNone/>
            </a:pPr>
            <a:r>
              <a:rPr lang="en-US" sz="4400" dirty="0"/>
              <a:t> 1   col_2   61 non-null     int64   </a:t>
            </a:r>
          </a:p>
          <a:p>
            <a:pPr marL="0" indent="0">
              <a:buNone/>
            </a:pPr>
            <a:r>
              <a:rPr lang="en-US" sz="4400" dirty="0"/>
              <a:t> 2   col_3   61 non-null     int64   </a:t>
            </a:r>
          </a:p>
          <a:p>
            <a:pPr marL="0" indent="0">
              <a:buNone/>
            </a:pPr>
            <a:r>
              <a:rPr lang="en-US" sz="4400" dirty="0"/>
              <a:t> 3   col_4   61 non-null     int64   </a:t>
            </a:r>
          </a:p>
          <a:p>
            <a:pPr marL="0" indent="0">
              <a:buNone/>
            </a:pPr>
            <a:r>
              <a:rPr lang="en-US" sz="4400" dirty="0"/>
              <a:t> 4   col_5   61 non-null     int64   </a:t>
            </a:r>
          </a:p>
          <a:p>
            <a:pPr marL="0" indent="0">
              <a:buNone/>
            </a:pPr>
            <a:r>
              <a:rPr lang="en-US" sz="4400" dirty="0"/>
              <a:t> 5   col_6   61 non-null     int64   </a:t>
            </a:r>
          </a:p>
          <a:p>
            <a:pPr marL="0" indent="0">
              <a:buNone/>
            </a:pPr>
            <a:r>
              <a:rPr lang="en-US" sz="4400" dirty="0"/>
              <a:t> 6   col_7   61 non-null     int64   </a:t>
            </a:r>
          </a:p>
          <a:p>
            <a:pPr marL="0" indent="0">
              <a:buNone/>
            </a:pPr>
            <a:r>
              <a:rPr lang="en-US" sz="4400" dirty="0"/>
              <a:t> 7   col_8   61 non-null     category</a:t>
            </a:r>
          </a:p>
          <a:p>
            <a:pPr marL="0" indent="0">
              <a:buNone/>
            </a:pPr>
            <a:r>
              <a:rPr lang="en-US" sz="4400" dirty="0"/>
              <a:t> 8   col_9   61 non-null     int64   </a:t>
            </a:r>
          </a:p>
          <a:p>
            <a:pPr marL="0" indent="0">
              <a:buNone/>
            </a:pPr>
            <a:r>
              <a:rPr lang="en-US" sz="4400" dirty="0"/>
              <a:t> 9   col_10  61 non-null     category</a:t>
            </a:r>
          </a:p>
          <a:p>
            <a:pPr marL="0" indent="0">
              <a:buNone/>
            </a:pPr>
            <a:r>
              <a:rPr lang="en-US" sz="4400" dirty="0"/>
              <a:t> 10  col_11  61 non-null     category</a:t>
            </a:r>
          </a:p>
          <a:p>
            <a:pPr marL="0" indent="0">
              <a:buNone/>
            </a:pPr>
            <a:r>
              <a:rPr lang="en-US" sz="4400" dirty="0"/>
              <a:t> 11  col_12  61 non-null     category</a:t>
            </a:r>
          </a:p>
          <a:p>
            <a:pPr marL="0" indent="0">
              <a:buNone/>
            </a:pPr>
            <a:r>
              <a:rPr lang="en-US" sz="4400" dirty="0"/>
              <a:t> 12  col_13  61 non-null     category</a:t>
            </a:r>
          </a:p>
          <a:p>
            <a:pPr marL="0" indent="0">
              <a:buNone/>
            </a:pPr>
            <a:r>
              <a:rPr lang="en-US" sz="4400" dirty="0"/>
              <a:t> 13  col_14  61 non-null     category</a:t>
            </a:r>
          </a:p>
          <a:p>
            <a:pPr marL="0" indent="0">
              <a:buNone/>
            </a:pPr>
            <a:r>
              <a:rPr lang="en-US" sz="4400" dirty="0"/>
              <a:t> 14  col_15  61 non-null     category</a:t>
            </a:r>
          </a:p>
          <a:p>
            <a:pPr marL="0" indent="0">
              <a:buNone/>
            </a:pPr>
            <a:r>
              <a:rPr lang="en-US" sz="4400" dirty="0"/>
              <a:t> 15  col_16  61 non-null     int64   </a:t>
            </a:r>
          </a:p>
          <a:p>
            <a:pPr marL="0" indent="0">
              <a:buNone/>
            </a:pPr>
            <a:r>
              <a:rPr lang="en-US" sz="4400" dirty="0"/>
              <a:t> 16  col_17  61 non-null     int64   </a:t>
            </a:r>
          </a:p>
          <a:p>
            <a:pPr marL="0" indent="0">
              <a:buNone/>
            </a:pPr>
            <a:r>
              <a:rPr lang="en-US" sz="4400" dirty="0"/>
              <a:t> 17  col_18  61 non-null     category</a:t>
            </a:r>
          </a:p>
          <a:p>
            <a:pPr marL="0" indent="0">
              <a:buNone/>
            </a:pPr>
            <a:r>
              <a:rPr lang="en-US" sz="4400" dirty="0" err="1"/>
              <a:t>dtypes</a:t>
            </a:r>
            <a:r>
              <a:rPr lang="en-US" sz="4400" dirty="0"/>
              <a:t>: category(8), int64(10)</a:t>
            </a:r>
          </a:p>
          <a:p>
            <a:pPr marL="0" indent="0">
              <a:buNone/>
            </a:pPr>
            <a:r>
              <a:rPr lang="en-US" sz="4400" dirty="0"/>
              <a:t>memory usage: 7.8 KB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82D0C-727B-43C1-9D85-3CDAFB740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6AE89-4A29-6DAB-3CBE-8DFF0B7B0903}"/>
              </a:ext>
            </a:extLst>
          </p:cNvPr>
          <p:cNvSpPr txBox="1"/>
          <p:nvPr/>
        </p:nvSpPr>
        <p:spPr>
          <a:xfrm>
            <a:off x="6019800" y="3429000"/>
            <a:ext cx="1928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Nominal features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C5CE00-B77A-C332-17FA-816FBB03262D}"/>
              </a:ext>
            </a:extLst>
          </p:cNvPr>
          <p:cNvCxnSpPr>
            <a:cxnSpLocks/>
          </p:cNvCxnSpPr>
          <p:nvPr/>
        </p:nvCxnSpPr>
        <p:spPr>
          <a:xfrm flipH="1">
            <a:off x="2438400" y="3612615"/>
            <a:ext cx="3581400" cy="338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142C40-96BB-BC82-F84F-637E56BA13B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14600" y="3613666"/>
            <a:ext cx="3505200" cy="653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94CFD2-8E5B-FF4D-8F68-44318F3A08B9}"/>
              </a:ext>
            </a:extLst>
          </p:cNvPr>
          <p:cNvCxnSpPr>
            <a:cxnSpLocks/>
          </p:cNvCxnSpPr>
          <p:nvPr/>
        </p:nvCxnSpPr>
        <p:spPr>
          <a:xfrm flipH="1">
            <a:off x="2514600" y="3613666"/>
            <a:ext cx="3505200" cy="80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DC8DEE-994F-C5CB-56C1-4774B47667D9}"/>
              </a:ext>
            </a:extLst>
          </p:cNvPr>
          <p:cNvCxnSpPr>
            <a:cxnSpLocks/>
          </p:cNvCxnSpPr>
          <p:nvPr/>
        </p:nvCxnSpPr>
        <p:spPr>
          <a:xfrm flipH="1">
            <a:off x="2514600" y="3612615"/>
            <a:ext cx="3505200" cy="1035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23C8AC-718C-6157-FBC2-FD37A7AC4130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14600" y="3613666"/>
            <a:ext cx="3505200" cy="11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62E237-F40B-60D7-EB98-B006C919053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14600" y="3613666"/>
            <a:ext cx="3505200" cy="11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B4FD08-3AD5-6ABC-D2D9-CAC20F4196E9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14600" y="3613666"/>
            <a:ext cx="3505200" cy="1339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C6800E-B3BB-91D2-095B-8ED8175F5AE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04038" y="3613666"/>
            <a:ext cx="3515762" cy="150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B0B29A3-2DA5-43B6-EE2A-0463FC57144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25162" y="3613666"/>
            <a:ext cx="3494638" cy="2024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09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99B8-7E43-4459-A3C1-785BC34F1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B519-2ABA-4246-BFBF-59835795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vir.data</a:t>
            </a:r>
            <a:r>
              <a:rPr lang="en-US" dirty="0"/>
              <a:t>["col_8"].unique()</a:t>
            </a:r>
          </a:p>
          <a:p>
            <a:pPr marL="0" indent="0">
              <a:buNone/>
            </a:pPr>
            <a:r>
              <a:rPr lang="en-US" dirty="0"/>
              <a:t>['0', '1', '2', '3']</a:t>
            </a:r>
          </a:p>
          <a:p>
            <a:pPr marL="0" indent="0">
              <a:buNone/>
            </a:pPr>
            <a:r>
              <a:rPr lang="en-US" dirty="0"/>
              <a:t>Categories (4, object): ['0', '1', '2', '3’]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vir.data</a:t>
            </a:r>
            <a:r>
              <a:rPr lang="en-US" dirty="0"/>
              <a:t>["col_10"].unique()</a:t>
            </a:r>
          </a:p>
          <a:p>
            <a:pPr marL="0" indent="0">
              <a:buNone/>
            </a:pPr>
            <a:r>
              <a:rPr lang="en-US" dirty="0"/>
              <a:t>['0', '2', '3', '1', '4', '7']</a:t>
            </a:r>
          </a:p>
          <a:p>
            <a:pPr marL="0" indent="0">
              <a:buNone/>
            </a:pPr>
            <a:r>
              <a:rPr lang="en-US" dirty="0"/>
              <a:t>Categories (6, object): ['0', '1', '2', '3', '4', '7’]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vir.data</a:t>
            </a:r>
            <a:r>
              <a:rPr lang="en-US" dirty="0"/>
              <a:t>["col_18"].unique()</a:t>
            </a:r>
          </a:p>
          <a:p>
            <a:pPr marL="0" indent="0">
              <a:buNone/>
            </a:pPr>
            <a:r>
              <a:rPr lang="en-US" dirty="0"/>
              <a:t>['5', '2', '1', '3', '4', '0']</a:t>
            </a:r>
          </a:p>
          <a:p>
            <a:pPr marL="0" indent="0">
              <a:buNone/>
            </a:pPr>
            <a:r>
              <a:rPr lang="en-US" dirty="0"/>
              <a:t>Categories (6, object): ['0', '1', '2', '3', '4', '5’]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8C13B-D84A-406A-A2C6-2EE75B08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853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70D5-74F9-43D9-B072-9C789EAF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7969-80C3-4772-9C25-2038EE41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remove the </a:t>
            </a:r>
            <a:r>
              <a:rPr lang="en-US" dirty="0" err="1"/>
              <a:t>DataFrame</a:t>
            </a:r>
            <a:r>
              <a:rPr lang="en-US" dirty="0"/>
              <a:t> columns corresponding to nominal features, </a:t>
            </a:r>
            <a:r>
              <a:rPr lang="en-US" dirty="0" err="1"/>
              <a:t>fit_transform</a:t>
            </a:r>
            <a:r>
              <a:rPr lang="en-US" dirty="0"/>
              <a:t> them using </a:t>
            </a:r>
            <a:r>
              <a:rPr lang="en-US" dirty="0" err="1"/>
              <a:t>OneHotEncoding</a:t>
            </a:r>
            <a:r>
              <a:rPr lang="en-US" dirty="0"/>
              <a:t>, and add them back to the </a:t>
            </a:r>
            <a:r>
              <a:rPr lang="en-US" dirty="0" err="1"/>
              <a:t>DataFrame</a:t>
            </a:r>
            <a:r>
              <a:rPr lang="en-US" dirty="0"/>
              <a:t>  </a:t>
            </a:r>
          </a:p>
          <a:p>
            <a:r>
              <a:rPr lang="en-US" dirty="0"/>
              <a:t>But it is easier to do it through </a:t>
            </a:r>
            <a:r>
              <a:rPr lang="en-US" dirty="0" err="1"/>
              <a:t>sklearn’s</a:t>
            </a:r>
            <a:r>
              <a:rPr lang="en-US" dirty="0"/>
              <a:t>  </a:t>
            </a:r>
            <a:r>
              <a:rPr lang="en-US" dirty="0" err="1"/>
              <a:t>ColumnTransformer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&gt;&gt;&gt; from </a:t>
            </a:r>
            <a:r>
              <a:rPr lang="en-US" sz="2800" dirty="0" err="1"/>
              <a:t>sklearn.compose</a:t>
            </a:r>
            <a:r>
              <a:rPr lang="en-US" sz="2800" dirty="0"/>
              <a:t> import </a:t>
            </a:r>
            <a:r>
              <a:rPr lang="en-US" sz="2800" dirty="0" err="1"/>
              <a:t>ColumnTransformer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8E26-C8EC-4EDA-9927-0B251D96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48BFF-19A4-7056-B841-3B0882BCD888}"/>
              </a:ext>
            </a:extLst>
          </p:cNvPr>
          <p:cNvSpPr txBox="1"/>
          <p:nvPr/>
        </p:nvSpPr>
        <p:spPr>
          <a:xfrm>
            <a:off x="914400" y="563512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See more: </a:t>
            </a:r>
            <a:r>
              <a:rPr lang="en-US" dirty="0">
                <a:hlinkClick r:id="rId2"/>
              </a:rPr>
              <a:t>https://scikit-learn.org/stable/modules/generated/sklearn.compose.ColumnTransformer.html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2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70D5-74F9-43D9-B072-9C789EAF2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87969-80C3-4772-9C25-2038EE41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ct</a:t>
            </a:r>
            <a:r>
              <a:rPr lang="en-US" sz="2800" dirty="0"/>
              <a:t> = </a:t>
            </a:r>
            <a:r>
              <a:rPr lang="en-US" sz="2800" dirty="0" err="1"/>
              <a:t>ColumnTransformer</a:t>
            </a:r>
            <a:r>
              <a:rPr lang="en-US" sz="2800" dirty="0"/>
              <a:t>([("encoder", </a:t>
            </a:r>
            <a:r>
              <a:rPr lang="en-US" sz="2800" dirty="0" err="1"/>
              <a:t>OneHotEncoder</a:t>
            </a:r>
            <a:r>
              <a:rPr lang="en-US" sz="2800" dirty="0"/>
              <a:t>(</a:t>
            </a:r>
            <a:r>
              <a:rPr lang="en-US" sz="2800" dirty="0" err="1"/>
              <a:t>sparse_output</a:t>
            </a:r>
            <a:r>
              <a:rPr lang="en-US" sz="2800" dirty="0"/>
              <a:t>=False), [7,9,10,11,12,13,14,17])], remainder="passthrough")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b="1" dirty="0"/>
          </a:p>
          <a:p>
            <a:r>
              <a:rPr lang="en-US" sz="2800" dirty="0"/>
              <a:t>Alternatively, one could specify the names of the columns instead of indices of the columns</a:t>
            </a:r>
          </a:p>
          <a:p>
            <a:endParaRPr lang="en-US" sz="2800" dirty="0"/>
          </a:p>
          <a:p>
            <a:r>
              <a:rPr lang="en-US" sz="2800" dirty="0"/>
              <a:t>The above creates a </a:t>
            </a:r>
            <a:r>
              <a:rPr lang="en-US" sz="2800" dirty="0" err="1"/>
              <a:t>ColumnTransformer</a:t>
            </a:r>
            <a:r>
              <a:rPr lang="en-US" sz="2800" dirty="0"/>
              <a:t> object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88E26-C8EC-4EDA-9927-0B251D96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832F1A-D611-470E-8730-7C28E52C2C71}"/>
              </a:ext>
            </a:extLst>
          </p:cNvPr>
          <p:cNvCxnSpPr>
            <a:cxnSpLocks/>
          </p:cNvCxnSpPr>
          <p:nvPr/>
        </p:nvCxnSpPr>
        <p:spPr>
          <a:xfrm flipH="1">
            <a:off x="5534198" y="1273277"/>
            <a:ext cx="1933403" cy="25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89753BB-7919-404A-93C8-8E7F08C7A50F}"/>
              </a:ext>
            </a:extLst>
          </p:cNvPr>
          <p:cNvSpPr txBox="1"/>
          <p:nvPr/>
        </p:nvSpPr>
        <p:spPr>
          <a:xfrm>
            <a:off x="7467600" y="101241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Just a name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16E5CD-62E6-4CE7-8FE7-D53185BEC1D9}"/>
              </a:ext>
            </a:extLst>
          </p:cNvPr>
          <p:cNvCxnSpPr>
            <a:cxnSpLocks/>
          </p:cNvCxnSpPr>
          <p:nvPr/>
        </p:nvCxnSpPr>
        <p:spPr>
          <a:xfrm flipV="1">
            <a:off x="990600" y="2650426"/>
            <a:ext cx="0" cy="69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05AA5B-897D-4B64-8308-9DD434E33BB7}"/>
              </a:ext>
            </a:extLst>
          </p:cNvPr>
          <p:cNvSpPr txBox="1"/>
          <p:nvPr/>
        </p:nvSpPr>
        <p:spPr>
          <a:xfrm>
            <a:off x="152400" y="3210389"/>
            <a:ext cx="3173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Indices of the columns where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nominal features are present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B8B71E-3178-4C98-A0E8-2F318BBC26C6}"/>
              </a:ext>
            </a:extLst>
          </p:cNvPr>
          <p:cNvCxnSpPr>
            <a:cxnSpLocks/>
          </p:cNvCxnSpPr>
          <p:nvPr/>
        </p:nvCxnSpPr>
        <p:spPr>
          <a:xfrm flipV="1">
            <a:off x="5181600" y="2650426"/>
            <a:ext cx="0" cy="426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9A950D-AA0C-4FAB-853E-1650E1799B3C}"/>
              </a:ext>
            </a:extLst>
          </p:cNvPr>
          <p:cNvSpPr txBox="1"/>
          <p:nvPr/>
        </p:nvSpPr>
        <p:spPr>
          <a:xfrm>
            <a:off x="4832525" y="2971101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Don’t disturb the remaining columns</a:t>
            </a:r>
          </a:p>
        </p:txBody>
      </p:sp>
    </p:spTree>
    <p:extLst>
      <p:ext uri="{BB962C8B-B14F-4D97-AF65-F5344CB8AC3E}">
        <p14:creationId xmlns:p14="http://schemas.microsoft.com/office/powerpoint/2010/main" val="805635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431C-70C2-43AE-B884-D33B9A31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1879-088F-4F70-9AD3-7711227C7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900" dirty="0"/>
              <a:t>&gt;&gt;&gt; </a:t>
            </a:r>
            <a:r>
              <a:rPr lang="en-US" sz="2900" dirty="0" err="1"/>
              <a:t>new_data</a:t>
            </a:r>
            <a:r>
              <a:rPr lang="en-US" sz="2900" dirty="0"/>
              <a:t> = </a:t>
            </a:r>
            <a:r>
              <a:rPr lang="en-US" sz="2900" dirty="0" err="1"/>
              <a:t>ct.fit_transform</a:t>
            </a:r>
            <a:r>
              <a:rPr lang="en-US" sz="2900" dirty="0"/>
              <a:t>(</a:t>
            </a:r>
            <a:r>
              <a:rPr lang="en-US" sz="2900" dirty="0" err="1"/>
              <a:t>vir.data</a:t>
            </a:r>
            <a:r>
              <a:rPr lang="en-US" sz="2900" dirty="0"/>
              <a:t>)</a:t>
            </a:r>
          </a:p>
          <a:p>
            <a:pPr marL="0" indent="0">
              <a:buNone/>
            </a:pPr>
            <a:r>
              <a:rPr lang="en-US" sz="2900" dirty="0"/>
              <a:t>&gt;&gt;&gt; </a:t>
            </a:r>
            <a:r>
              <a:rPr lang="en-US" sz="2900" dirty="0" err="1"/>
              <a:t>ct.get_feature_names_out</a:t>
            </a:r>
            <a:r>
              <a:rPr lang="en-US" sz="2900" dirty="0"/>
              <a:t>()</a:t>
            </a:r>
          </a:p>
          <a:p>
            <a:pPr marL="0" indent="0">
              <a:buNone/>
            </a:pPr>
            <a:r>
              <a:rPr lang="en-US" sz="1900" dirty="0"/>
              <a:t>array(['encoder__col_8_0', 'encoder__col_8_1', 'encoder__col_8_2',</a:t>
            </a:r>
          </a:p>
          <a:p>
            <a:pPr marL="0" indent="0">
              <a:buNone/>
            </a:pPr>
            <a:r>
              <a:rPr lang="en-US" sz="1900" dirty="0"/>
              <a:t>       'encoder__col_8_3', 'encoder__col_10_0', 'encoder__col_10_1',</a:t>
            </a:r>
          </a:p>
          <a:p>
            <a:pPr marL="0" indent="0">
              <a:buNone/>
            </a:pPr>
            <a:r>
              <a:rPr lang="en-US" sz="1900" dirty="0"/>
              <a:t>       'encoder__col_10_2', 'encoder__col_10_3', 'encoder__col_10_4',</a:t>
            </a:r>
          </a:p>
          <a:p>
            <a:pPr marL="0" indent="0">
              <a:buNone/>
            </a:pPr>
            <a:r>
              <a:rPr lang="en-US" sz="1900" dirty="0"/>
              <a:t>       'encoder__col_10_7', 'encoder__col_11_10', 'encoder__col_11_11',</a:t>
            </a:r>
          </a:p>
          <a:p>
            <a:pPr marL="0" indent="0">
              <a:buNone/>
            </a:pPr>
            <a:r>
              <a:rPr lang="en-US" sz="1900" dirty="0"/>
              <a:t>       'encoder__col_11_3', 'encoder__col_11_4', 'encoder__col_11_5',</a:t>
            </a:r>
          </a:p>
          <a:p>
            <a:pPr marL="0" indent="0">
              <a:buNone/>
            </a:pPr>
            <a:r>
              <a:rPr lang="en-US" sz="1900" dirty="0"/>
              <a:t>       'encoder__col_11_6', 'encoder__col_11_7', 'encoder__col_11_8',</a:t>
            </a:r>
          </a:p>
          <a:p>
            <a:pPr marL="0" indent="0">
              <a:buNone/>
            </a:pPr>
            <a:r>
              <a:rPr lang="en-US" sz="1900" dirty="0"/>
              <a:t>       'encoder__col_11_9', 'encoder__col_12_11', 'encoder__col_12_12',</a:t>
            </a:r>
          </a:p>
          <a:p>
            <a:pPr marL="0" indent="0">
              <a:buNone/>
            </a:pPr>
            <a:r>
              <a:rPr lang="en-US" sz="1900" dirty="0"/>
              <a:t>       'encoder__col_12_13', 'encoder__col_12_14', 'encoder__col_12_15',</a:t>
            </a:r>
          </a:p>
          <a:p>
            <a:pPr marL="0" indent="0">
              <a:buNone/>
            </a:pPr>
            <a:r>
              <a:rPr lang="en-US" sz="1900" dirty="0"/>
              <a:t>       'encoder__col_12_16', 'encoder__col_12_17', 'encoder__col_12_18',</a:t>
            </a:r>
          </a:p>
          <a:p>
            <a:pPr marL="0" indent="0">
              <a:buNone/>
            </a:pPr>
            <a:r>
              <a:rPr lang="en-US" sz="1900" dirty="0"/>
              <a:t>       'encoder__col_12_19', 'encoder__col_12_21', 'encoder__col_13_12',</a:t>
            </a:r>
          </a:p>
          <a:p>
            <a:pPr marL="0" indent="0">
              <a:buNone/>
            </a:pPr>
            <a:r>
              <a:rPr lang="en-US" sz="1900" dirty="0"/>
              <a:t>       'encoder__col_13_15', 'encoder__col_13_4', 'encoder__col_13_5',</a:t>
            </a:r>
          </a:p>
          <a:p>
            <a:pPr marL="0" indent="0">
              <a:buNone/>
            </a:pPr>
            <a:r>
              <a:rPr lang="en-US" sz="1900" dirty="0"/>
              <a:t>       'encoder__col_13_6', 'encoder__col_13_7', 'encoder__col_13_8',</a:t>
            </a:r>
          </a:p>
          <a:p>
            <a:pPr marL="0" indent="0">
              <a:buNone/>
            </a:pPr>
            <a:r>
              <a:rPr lang="en-US" sz="1900" dirty="0"/>
              <a:t>       'encoder__col_13_9', 'encoder__col_14_10', 'encoder__col_14_11',</a:t>
            </a:r>
          </a:p>
          <a:p>
            <a:pPr marL="0" indent="0">
              <a:buNone/>
            </a:pPr>
            <a:r>
              <a:rPr lang="en-US" sz="1900" dirty="0"/>
              <a:t>       'encoder__col_14_12', 'encoder__col_14_14', 'encoder__col_14_4',</a:t>
            </a:r>
          </a:p>
          <a:p>
            <a:pPr marL="0" indent="0">
              <a:buNone/>
            </a:pPr>
            <a:r>
              <a:rPr lang="en-US" sz="1900" dirty="0"/>
              <a:t>       'encoder__col_14_5', 'encoder__col_14_6', 'encoder__col_14_7',</a:t>
            </a:r>
          </a:p>
          <a:p>
            <a:pPr marL="0" indent="0">
              <a:buNone/>
            </a:pPr>
            <a:r>
              <a:rPr lang="en-US" sz="1900" dirty="0"/>
              <a:t>       'encoder__col_14_8', 'encoder__col_14_9', 'encoder__col_15_0',</a:t>
            </a:r>
          </a:p>
          <a:p>
            <a:pPr marL="0" indent="0">
              <a:buNone/>
            </a:pPr>
            <a:r>
              <a:rPr lang="en-US" sz="1900" dirty="0"/>
              <a:t>       'encoder__col_15_1', 'encoder__col_15_2', 'encoder__col_15_3',</a:t>
            </a:r>
          </a:p>
          <a:p>
            <a:pPr marL="0" indent="0">
              <a:buNone/>
            </a:pPr>
            <a:r>
              <a:rPr lang="en-US" sz="1900" dirty="0"/>
              <a:t>       'encoder__col_15_4', 'encoder__col_15_5', 'encoder__col_15_6',</a:t>
            </a:r>
          </a:p>
          <a:p>
            <a:pPr marL="0" indent="0">
              <a:buNone/>
            </a:pPr>
            <a:r>
              <a:rPr lang="en-US" sz="1900" dirty="0"/>
              <a:t>       'encoder__col_18_0', 'encoder__col_18_1', 'encoder__col_18_2',</a:t>
            </a:r>
          </a:p>
          <a:p>
            <a:pPr marL="0" indent="0">
              <a:buNone/>
            </a:pPr>
            <a:r>
              <a:rPr lang="en-US" sz="1900" dirty="0"/>
              <a:t>       'encoder__col_18_3', 'encoder__col_18_4', 'encoder__col_18_5',</a:t>
            </a:r>
          </a:p>
          <a:p>
            <a:pPr marL="0" indent="0">
              <a:buNone/>
            </a:pPr>
            <a:r>
              <a:rPr lang="en-US" sz="1900" dirty="0"/>
              <a:t>       'remainder__col_1', 'remainder__col_2', 'remainder__col_3',</a:t>
            </a:r>
          </a:p>
          <a:p>
            <a:pPr marL="0" indent="0">
              <a:buNone/>
            </a:pPr>
            <a:r>
              <a:rPr lang="en-US" sz="1900" dirty="0"/>
              <a:t>       'remainder__col_4', 'remainder__col_5', 'remainder__col_6',</a:t>
            </a:r>
          </a:p>
          <a:p>
            <a:pPr marL="0" indent="0">
              <a:buNone/>
            </a:pPr>
            <a:r>
              <a:rPr lang="en-US" sz="1900" dirty="0"/>
              <a:t>       'remainder__col_7', 'remainder__col_9', 'remainder__col_16',</a:t>
            </a:r>
          </a:p>
          <a:p>
            <a:pPr marL="0" indent="0">
              <a:buNone/>
            </a:pPr>
            <a:r>
              <a:rPr lang="en-US" sz="1900" dirty="0"/>
              <a:t>       'remainder__col_17'], </a:t>
            </a:r>
            <a:r>
              <a:rPr lang="en-US" sz="1900" dirty="0" err="1"/>
              <a:t>dtype</a:t>
            </a:r>
            <a:r>
              <a:rPr lang="en-US" sz="1900" dirty="0"/>
              <a:t>=object)</a:t>
            </a:r>
          </a:p>
          <a:p>
            <a:pPr marL="0" indent="0">
              <a:buNone/>
            </a:pPr>
            <a:endParaRPr lang="en-US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C7EB8-CF4B-49A0-8FA4-A305BF020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917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86A31-3F80-4B89-858E-678FC1F83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9DF98-30B5-4681-85C4-76915AE7C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&gt;&gt;&gt; type(</a:t>
            </a:r>
            <a:r>
              <a:rPr lang="en-US" dirty="0" err="1"/>
              <a:t>new_data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&lt;class '</a:t>
            </a:r>
            <a:r>
              <a:rPr lang="en-US" dirty="0" err="1"/>
              <a:t>numpy.ndarray</a:t>
            </a:r>
            <a:r>
              <a:rPr lang="en-US" dirty="0"/>
              <a:t>’&gt;</a:t>
            </a:r>
          </a:p>
          <a:p>
            <a:r>
              <a:rPr lang="en-US" dirty="0"/>
              <a:t>Note that the </a:t>
            </a:r>
            <a:r>
              <a:rPr lang="en-US" dirty="0" err="1"/>
              <a:t>new_data</a:t>
            </a:r>
            <a:r>
              <a:rPr lang="en-US" dirty="0"/>
              <a:t> is a </a:t>
            </a:r>
            <a:r>
              <a:rPr lang="en-US" dirty="0" err="1"/>
              <a:t>numpy</a:t>
            </a:r>
            <a:r>
              <a:rPr lang="en-US" dirty="0"/>
              <a:t> array and not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It can be directly used in sklearn training </a:t>
            </a:r>
          </a:p>
          <a:p>
            <a:r>
              <a:rPr lang="en-US" dirty="0"/>
              <a:t>But if we want, we can create a </a:t>
            </a:r>
            <a:r>
              <a:rPr lang="en-US" dirty="0" err="1"/>
              <a:t>DataFrame</a:t>
            </a:r>
            <a:r>
              <a:rPr lang="en-US" dirty="0"/>
              <a:t> object out of it</a:t>
            </a:r>
          </a:p>
          <a:p>
            <a:pPr marL="400050" lvl="1" indent="0">
              <a:buNone/>
            </a:pPr>
            <a:r>
              <a:rPr lang="en-US" dirty="0"/>
              <a:t>&gt;&gt;&gt; import pandas as pd</a:t>
            </a:r>
          </a:p>
          <a:p>
            <a:pPr marL="40005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vir_new_data</a:t>
            </a:r>
            <a:r>
              <a:rPr lang="en-US" dirty="0"/>
              <a:t> =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new_data</a:t>
            </a:r>
            <a:r>
              <a:rPr lang="en-US" dirty="0"/>
              <a:t>, columns = </a:t>
            </a:r>
            <a:r>
              <a:rPr lang="en-US" dirty="0" err="1"/>
              <a:t>ct.get_feature_names_out</a:t>
            </a:r>
            <a:r>
              <a:rPr lang="en-US" dirty="0"/>
              <a:t>(), index = </a:t>
            </a:r>
            <a:r>
              <a:rPr lang="en-US" dirty="0" err="1"/>
              <a:t>vir.data.index</a:t>
            </a:r>
            <a:r>
              <a:rPr lang="en-US" dirty="0"/>
              <a:t>)</a:t>
            </a:r>
          </a:p>
          <a:p>
            <a:pPr marL="400050" lvl="1" indent="0">
              <a:buNone/>
            </a:pPr>
            <a:r>
              <a:rPr lang="en-US" dirty="0"/>
              <a:t>&gt;&gt;&gt; vir_new_data.info()</a:t>
            </a:r>
          </a:p>
          <a:p>
            <a:pPr lvl="1"/>
            <a:r>
              <a:rPr lang="en-US" dirty="0"/>
              <a:t>Note: It will show 70 columns, all numeric (also re-arranged from original 18 columns)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534FA-E0ED-4B73-88AF-B504BD58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8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B55A-A2CF-9844-B739-CBDA40B0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Feature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B278E-309E-BBAA-2942-DD4A326A4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not required for the assignment</a:t>
            </a:r>
          </a:p>
          <a:p>
            <a:r>
              <a:rPr lang="en-US" dirty="0"/>
              <a:t>But if you want to try it, sklearn has:</a:t>
            </a:r>
          </a:p>
          <a:p>
            <a:pPr lvl="1"/>
            <a:r>
              <a:rPr lang="en-US" dirty="0" err="1"/>
              <a:t>MinMaxSclaler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https://scikit-learn.org/stable/modules/generated/sklearn.preprocessing.MinMaxScaler.html</a:t>
            </a:r>
            <a:endParaRPr lang="en-US" dirty="0"/>
          </a:p>
          <a:p>
            <a:pPr lvl="1"/>
            <a:r>
              <a:rPr lang="en-US" dirty="0" err="1"/>
              <a:t>StandardScaler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https://scikit-learn.org/stable/modules/generated/sklearn.preprocessing.StandardScaler.html</a:t>
            </a:r>
            <a:endParaRPr lang="en-US" dirty="0"/>
          </a:p>
          <a:p>
            <a:r>
              <a:rPr lang="en-US" dirty="0"/>
              <a:t>You can try any one of them on numerical features </a:t>
            </a:r>
          </a:p>
          <a:p>
            <a:pPr lvl="1"/>
            <a:r>
              <a:rPr lang="en-US" dirty="0"/>
              <a:t> Normalize feature-wise appropriately using </a:t>
            </a:r>
            <a:r>
              <a:rPr lang="en-US" dirty="0" err="1"/>
              <a:t>ColumnTransformer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3DDE9-61C3-7188-B2F1-512EDC9E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0526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8ACA-7753-4DC6-BA37-8D0E9B75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F576B-6D5F-4A11-B30A-D7BAA7F24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Assignment 1, you manually searched for the best parameter </a:t>
            </a:r>
          </a:p>
          <a:p>
            <a:pPr lvl="1"/>
            <a:r>
              <a:rPr lang="en-US" dirty="0"/>
              <a:t>This is tedious, especially if there were multiple parameters to tune</a:t>
            </a:r>
          </a:p>
          <a:p>
            <a:pPr lvl="1"/>
            <a:r>
              <a:rPr lang="en-US" dirty="0"/>
              <a:t>Hard to do internally inside cross-validation</a:t>
            </a:r>
          </a:p>
          <a:p>
            <a:r>
              <a:rPr lang="en-US" dirty="0"/>
              <a:t>sklearn has a utility to do parameter search through internal cross-validation</a:t>
            </a:r>
          </a:p>
          <a:p>
            <a:r>
              <a:rPr lang="en-US" dirty="0"/>
              <a:t>First specify the parameter(s) and its range(s) in the form of dictionary (inside a list):</a:t>
            </a:r>
          </a:p>
          <a:p>
            <a:pPr marL="457200" lvl="1" indent="0">
              <a:buNone/>
            </a:pPr>
            <a:r>
              <a:rPr lang="da-DK" dirty="0"/>
              <a:t>&gt;&gt;&gt; parameters = [{"min_samples_leaf":[2,4,6,8,10]}]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B49A8-E395-4DDB-BFE7-C5C6A4BC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928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41207-02B2-4DC5-88F2-FA98B03ED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F2C75-0EAC-4D7C-A353-742A33CA8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34" y="1143000"/>
            <a:ext cx="8229600" cy="51816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sklearn’s</a:t>
            </a:r>
            <a:r>
              <a:rPr lang="en-US" dirty="0"/>
              <a:t> </a:t>
            </a:r>
            <a:r>
              <a:rPr lang="en-US" dirty="0" err="1"/>
              <a:t>model_selection</a:t>
            </a:r>
            <a:r>
              <a:rPr lang="en-US" dirty="0"/>
              <a:t>, </a:t>
            </a:r>
            <a:r>
              <a:rPr lang="en-US" dirty="0" err="1"/>
              <a:t>GridSearchCV</a:t>
            </a:r>
            <a:r>
              <a:rPr lang="en-US" dirty="0"/>
              <a:t> searches for the best parameter out of all values of parameter(s) </a:t>
            </a:r>
          </a:p>
          <a:p>
            <a:pPr lvl="1"/>
            <a:r>
              <a:rPr lang="en-US" dirty="0">
                <a:hlinkClick r:id="rId2"/>
              </a:rPr>
              <a:t>https://scikit-learn.org/stable/modules/generated/sklearn.model_selection.GridSearchCV.html</a:t>
            </a:r>
            <a:endParaRPr lang="en-US" dirty="0"/>
          </a:p>
          <a:p>
            <a:r>
              <a:rPr lang="en-US" dirty="0"/>
              <a:t>You create an object of </a:t>
            </a:r>
            <a:r>
              <a:rPr lang="en-US" dirty="0" err="1"/>
              <a:t>GridSearchCV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dtc</a:t>
            </a:r>
            <a:r>
              <a:rPr lang="en-US" dirty="0"/>
              <a:t> = </a:t>
            </a:r>
            <a:r>
              <a:rPr lang="en-US" dirty="0" err="1"/>
              <a:t>DecisionTreeClassifier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GridSearchCV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tuned_dtc</a:t>
            </a:r>
            <a:r>
              <a:rPr lang="en-US" dirty="0"/>
              <a:t>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dtc</a:t>
            </a:r>
            <a:r>
              <a:rPr lang="en-US" dirty="0"/>
              <a:t>, parameters, scoring="</a:t>
            </a:r>
            <a:r>
              <a:rPr lang="en-US" dirty="0" err="1"/>
              <a:t>roc_auc</a:t>
            </a:r>
            <a:r>
              <a:rPr lang="en-US" dirty="0"/>
              <a:t>", cv=5)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need to specify the evaluation metric under the “scoring” parameter  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roc_auc</a:t>
            </a:r>
            <a:r>
              <a:rPr lang="en-US" dirty="0"/>
              <a:t>” for binary classification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roc_auc_ovr_weighted</a:t>
            </a:r>
            <a:r>
              <a:rPr lang="en-US" dirty="0"/>
              <a:t>” for multiclass classification</a:t>
            </a:r>
          </a:p>
          <a:p>
            <a:pPr lvl="2"/>
            <a:r>
              <a:rPr lang="en-US" dirty="0" err="1"/>
              <a:t>ovr</a:t>
            </a:r>
            <a:r>
              <a:rPr lang="en-US" dirty="0"/>
              <a:t>: One vs. Rest</a:t>
            </a:r>
          </a:p>
          <a:p>
            <a:r>
              <a:rPr lang="en-US" dirty="0"/>
              <a:t>Scoring functions available:</a:t>
            </a:r>
          </a:p>
          <a:p>
            <a:pPr lvl="1"/>
            <a:r>
              <a:rPr lang="en-US" dirty="0">
                <a:hlinkClick r:id="rId3"/>
              </a:rPr>
              <a:t>https://scikit-learn.org/stable/modules/model_evaluation.html#scoring-parameter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B157E-8915-416D-826E-EA4FE5D8D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35BF0B-C257-4787-A87E-B9A3E01FE3A2}"/>
              </a:ext>
            </a:extLst>
          </p:cNvPr>
          <p:cNvCxnSpPr>
            <a:cxnSpLocks/>
          </p:cNvCxnSpPr>
          <p:nvPr/>
        </p:nvCxnSpPr>
        <p:spPr>
          <a:xfrm flipH="1">
            <a:off x="7544567" y="3048000"/>
            <a:ext cx="151633" cy="24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5A1D2D-FCF0-48B4-8EDD-893C88330969}"/>
              </a:ext>
            </a:extLst>
          </p:cNvPr>
          <p:cNvSpPr txBox="1"/>
          <p:nvPr/>
        </p:nvSpPr>
        <p:spPr>
          <a:xfrm>
            <a:off x="6955220" y="2438400"/>
            <a:ext cx="217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Folds for internal </a:t>
            </a:r>
          </a:p>
          <a:p>
            <a:pPr algn="l"/>
            <a:r>
              <a:rPr lang="en-US" dirty="0">
                <a:solidFill>
                  <a:srgbClr val="0070C0"/>
                </a:solidFill>
              </a:rPr>
              <a:t>cross-validation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A8AEDA-E6FF-ACD1-D0FE-C687DF07FF8E}"/>
              </a:ext>
            </a:extLst>
          </p:cNvPr>
          <p:cNvCxnSpPr>
            <a:cxnSpLocks/>
          </p:cNvCxnSpPr>
          <p:nvPr/>
        </p:nvCxnSpPr>
        <p:spPr>
          <a:xfrm flipV="1">
            <a:off x="5867400" y="3565422"/>
            <a:ext cx="9144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E5C4506-8F5C-2E9C-1C17-7D0ADC51D8BD}"/>
              </a:ext>
            </a:extLst>
          </p:cNvPr>
          <p:cNvSpPr txBox="1"/>
          <p:nvPr/>
        </p:nvSpPr>
        <p:spPr>
          <a:xfrm>
            <a:off x="2590800" y="3547056"/>
            <a:ext cx="3570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Scoring function to evaluate on test to find the best parameter</a:t>
            </a:r>
          </a:p>
        </p:txBody>
      </p:sp>
    </p:spTree>
    <p:extLst>
      <p:ext uri="{BB962C8B-B14F-4D97-AF65-F5344CB8AC3E}">
        <p14:creationId xmlns:p14="http://schemas.microsoft.com/office/powerpoint/2010/main" val="399670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3F2F-B78F-41FF-B1B9-58F2392F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9BC2-38C9-47CF-8B63-5EBE5D918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Assignment 1, you used dataset with only numerical features because sklearn does not directly handle nominal features</a:t>
            </a:r>
          </a:p>
          <a:p>
            <a:r>
              <a:rPr lang="en-US" dirty="0"/>
              <a:t>For Assignment 2, you will use a dataset with nominal features</a:t>
            </a:r>
          </a:p>
          <a:p>
            <a:r>
              <a:rPr lang="en-US" dirty="0"/>
              <a:t>To use sklearn, you will need to first convert nominal features into numerical values</a:t>
            </a:r>
          </a:p>
          <a:p>
            <a:pPr lvl="1"/>
            <a:r>
              <a:rPr lang="en-US" dirty="0"/>
              <a:t>How?</a:t>
            </a:r>
          </a:p>
          <a:p>
            <a:pPr lvl="1"/>
            <a:r>
              <a:rPr lang="en-US" dirty="0"/>
              <a:t>By one-hot encoding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34B6-9FED-4374-8CC2-23C4956B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92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13088-8F5E-43F5-8EA4-A34DD433C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91DF6-78F4-4005-9D16-784B74915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use it inside cross-validate like any other machine learning method (object)</a:t>
            </a:r>
          </a:p>
          <a:p>
            <a:pPr marL="457200" lvl="1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cross_val_score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from </a:t>
            </a:r>
            <a:r>
              <a:rPr lang="en-US" dirty="0" err="1"/>
              <a:t>sklearn</a:t>
            </a:r>
            <a:r>
              <a:rPr lang="en-US" dirty="0"/>
              <a:t> import datasets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pt-BR" dirty="0"/>
              <a:t>dia = datasets.fetch_openml(data_id=37)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cv_result</a:t>
            </a:r>
            <a:r>
              <a:rPr lang="en-US" dirty="0"/>
              <a:t> = </a:t>
            </a:r>
            <a:r>
              <a:rPr lang="en-US" dirty="0" err="1"/>
              <a:t>cross_val_score</a:t>
            </a:r>
            <a:r>
              <a:rPr lang="en-US" dirty="0"/>
              <a:t>(</a:t>
            </a:r>
            <a:r>
              <a:rPr lang="en-US" dirty="0" err="1"/>
              <a:t>tuned_dtc</a:t>
            </a:r>
            <a:r>
              <a:rPr lang="en-US" dirty="0"/>
              <a:t>, </a:t>
            </a:r>
            <a:r>
              <a:rPr lang="en-US" dirty="0" err="1"/>
              <a:t>dia.data</a:t>
            </a:r>
            <a:r>
              <a:rPr lang="en-US" dirty="0"/>
              <a:t>, </a:t>
            </a:r>
            <a:r>
              <a:rPr lang="en-US" dirty="0" err="1"/>
              <a:t>dia.target</a:t>
            </a:r>
            <a:r>
              <a:rPr lang="en-US" dirty="0"/>
              <a:t>, cv=10, scoring="</a:t>
            </a:r>
            <a:r>
              <a:rPr lang="en-US" dirty="0" err="1"/>
              <a:t>roc_auc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85AB9B-A675-4149-A5D7-DC6A8EAAF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5E101-AA3F-95FC-8F4E-4FC7A047777A}"/>
              </a:ext>
            </a:extLst>
          </p:cNvPr>
          <p:cNvSpPr txBox="1"/>
          <p:nvPr/>
        </p:nvSpPr>
        <p:spPr>
          <a:xfrm>
            <a:off x="122705" y="6170588"/>
            <a:ext cx="889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i="1" dirty="0">
                <a:solidFill>
                  <a:srgbClr val="0070C0"/>
                </a:solidFill>
              </a:rPr>
              <a:t>Note: </a:t>
            </a:r>
            <a:r>
              <a:rPr lang="en-US" sz="1600" dirty="0">
                <a:solidFill>
                  <a:srgbClr val="0070C0"/>
                </a:solidFill>
              </a:rPr>
              <a:t>Running the above on the </a:t>
            </a:r>
            <a:r>
              <a:rPr lang="en-US" sz="1600" dirty="0" err="1">
                <a:solidFill>
                  <a:srgbClr val="0070C0"/>
                </a:solidFill>
              </a:rPr>
              <a:t>vir</a:t>
            </a:r>
            <a:r>
              <a:rPr lang="en-US" sz="1600" dirty="0">
                <a:solidFill>
                  <a:srgbClr val="0070C0"/>
                </a:solidFill>
              </a:rPr>
              <a:t> dataset raises warnings because being a very small dataset,</a:t>
            </a:r>
          </a:p>
          <a:p>
            <a:pPr algn="l"/>
            <a:r>
              <a:rPr lang="en-US" sz="1600" dirty="0">
                <a:solidFill>
                  <a:srgbClr val="0070C0"/>
                </a:solidFill>
              </a:rPr>
              <a:t>it has one target class with examples fewer than the number of folds.</a:t>
            </a:r>
          </a:p>
        </p:txBody>
      </p:sp>
    </p:spTree>
    <p:extLst>
      <p:ext uri="{BB962C8B-B14F-4D97-AF65-F5344CB8AC3E}">
        <p14:creationId xmlns:p14="http://schemas.microsoft.com/office/powerpoint/2010/main" val="1336375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E0E3-7551-7CED-E84F-75DB7C9F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cross_val_score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F5D-260E-80A1-D7AF-391F1A34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Assignment 1, you used </a:t>
            </a:r>
            <a:r>
              <a:rPr lang="en-US" dirty="0" err="1"/>
              <a:t>cross_val_predict</a:t>
            </a:r>
            <a:r>
              <a:rPr lang="en-US" dirty="0"/>
              <a:t> which gives predictions on examples</a:t>
            </a:r>
          </a:p>
          <a:p>
            <a:pPr lvl="1"/>
            <a:r>
              <a:rPr lang="en-US" dirty="0"/>
              <a:t>You used it to compute AUC and plot ROC curve</a:t>
            </a:r>
          </a:p>
          <a:p>
            <a:r>
              <a:rPr lang="en-US" dirty="0"/>
              <a:t>In Assignment 2, you will use </a:t>
            </a:r>
            <a:r>
              <a:rPr lang="en-US" dirty="0" err="1"/>
              <a:t>cross_val_score</a:t>
            </a:r>
            <a:r>
              <a:rPr lang="en-US" dirty="0"/>
              <a:t> which directly gives the evaluation scores</a:t>
            </a:r>
          </a:p>
          <a:p>
            <a:pPr lvl="1"/>
            <a:r>
              <a:rPr lang="en-US" dirty="0"/>
              <a:t>You need to specify the evaluation metric under the “scoring” parameter  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roc_auc</a:t>
            </a:r>
            <a:r>
              <a:rPr lang="en-US" dirty="0"/>
              <a:t>” for binary classification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roc_auc_ovr_weighted</a:t>
            </a:r>
            <a:r>
              <a:rPr lang="en-US" dirty="0"/>
              <a:t>” for multiclass classification</a:t>
            </a:r>
          </a:p>
          <a:p>
            <a:pPr lvl="1"/>
            <a:r>
              <a:rPr lang="en-US"/>
              <a:t>More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https://scikit-learn.org/stable/modules/generated/sklearn.model_selection.cross_val_score.html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E4AE8-A738-3264-2944-84155B6CC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559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D4693-10F9-B4B5-33C9-E3174E239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A291-97FC-FC80-72CD-B1B47430F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E987-5E7F-49FF-93F5-2660B4040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cross_val_score</a:t>
            </a:r>
            <a:r>
              <a:rPr lang="en-US" dirty="0"/>
              <a:t> gives the results of each fold of cross-validation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cv_result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array([0.71555556, 0.76444444, 0.78592593, 0.60740741, 0.67888889,</a:t>
            </a:r>
          </a:p>
          <a:p>
            <a:pPr marL="457200" lvl="1" indent="0">
              <a:buNone/>
            </a:pPr>
            <a:r>
              <a:rPr lang="en-US" dirty="0"/>
              <a:t>       0.79777778, 0.84185185, 0.81666667, 0.74730769, 0.73576923])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cv_result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10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cv_result.mean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0.7491595441595441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cv_result.std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0.06591038939622315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5DC58-CA95-D53D-6713-3A726E63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954D2-0E88-7C31-CCB3-3BE800FF3C6F}"/>
              </a:ext>
            </a:extLst>
          </p:cNvPr>
          <p:cNvSpPr txBox="1"/>
          <p:nvPr/>
        </p:nvSpPr>
        <p:spPr>
          <a:xfrm>
            <a:off x="5885301" y="189333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AUC of Fold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30E2AD-D54F-15CD-C26A-09DF2CD74F3C}"/>
              </a:ext>
            </a:extLst>
          </p:cNvPr>
          <p:cNvCxnSpPr>
            <a:cxnSpLocks/>
          </p:cNvCxnSpPr>
          <p:nvPr/>
        </p:nvCxnSpPr>
        <p:spPr>
          <a:xfrm flipH="1">
            <a:off x="2976483" y="2154198"/>
            <a:ext cx="2933700" cy="468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EDE566-6994-4089-01C0-81D605AFD53C}"/>
              </a:ext>
            </a:extLst>
          </p:cNvPr>
          <p:cNvCxnSpPr>
            <a:cxnSpLocks/>
          </p:cNvCxnSpPr>
          <p:nvPr/>
        </p:nvCxnSpPr>
        <p:spPr>
          <a:xfrm flipH="1">
            <a:off x="5000132" y="2415064"/>
            <a:ext cx="1476868" cy="217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8C51AE-1527-DF97-51D8-F3DA3CBCEC2E}"/>
              </a:ext>
            </a:extLst>
          </p:cNvPr>
          <p:cNvSpPr txBox="1"/>
          <p:nvPr/>
        </p:nvSpPr>
        <p:spPr>
          <a:xfrm>
            <a:off x="6519537" y="2203966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olidFill>
                  <a:srgbClr val="0070C0"/>
                </a:solidFill>
              </a:rPr>
              <a:t>AUC of Fold 1</a:t>
            </a:r>
          </a:p>
        </p:txBody>
      </p:sp>
    </p:spTree>
    <p:extLst>
      <p:ext uri="{BB962C8B-B14F-4D97-AF65-F5344CB8AC3E}">
        <p14:creationId xmlns:p14="http://schemas.microsoft.com/office/powerpoint/2010/main" val="906055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FEFE-E0F9-4EA6-B717-CC1DA83A9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15455-F5B3-455B-B443-2564F14D7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the best parameter for the entire training set: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tuned_dtc.fit</a:t>
            </a:r>
            <a:r>
              <a:rPr lang="en-US" dirty="0"/>
              <a:t>(</a:t>
            </a:r>
            <a:r>
              <a:rPr lang="en-US" dirty="0" err="1"/>
              <a:t>dia.data</a:t>
            </a:r>
            <a:r>
              <a:rPr lang="en-US" dirty="0"/>
              <a:t>, </a:t>
            </a:r>
            <a:r>
              <a:rPr lang="en-US" dirty="0" err="1"/>
              <a:t>dia.target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dirty="0"/>
              <a:t>&gt;&gt;&gt; </a:t>
            </a:r>
            <a:r>
              <a:rPr lang="en-US" dirty="0" err="1"/>
              <a:t>tuned_dtc.best_params</a:t>
            </a:r>
            <a:r>
              <a:rPr lang="en-US" dirty="0"/>
              <a:t>_</a:t>
            </a:r>
          </a:p>
          <a:p>
            <a:pPr marL="457200" lvl="1" indent="0">
              <a:buNone/>
            </a:pPr>
            <a:r>
              <a:rPr lang="en-US" dirty="0"/>
              <a:t>{'</a:t>
            </a:r>
            <a:r>
              <a:rPr lang="en-US" dirty="0" err="1"/>
              <a:t>min_samples_leaf</a:t>
            </a:r>
            <a:r>
              <a:rPr lang="en-US" dirty="0"/>
              <a:t>': 10}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38BBA-C80A-4C2D-BA5E-53C8EFD3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246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910A9-D829-B834-4AD2-2A8CE48A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FB710-FE0E-9561-AD5E-F4FBA93FC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Original nominal feature:</a:t>
            </a:r>
          </a:p>
          <a:p>
            <a:pPr lvl="1"/>
            <a:r>
              <a:rPr lang="en-US" dirty="0"/>
              <a:t>Color: red, green blue</a:t>
            </a:r>
          </a:p>
          <a:p>
            <a:r>
              <a:rPr lang="en-US" dirty="0"/>
              <a:t>In one-hot encoding, three features will be created for three feature values </a:t>
            </a:r>
          </a:p>
          <a:p>
            <a:pPr lvl="1"/>
            <a:r>
              <a:rPr lang="en-US" dirty="0"/>
              <a:t>For any example, only one feature will be 1 (hot) others will be zero (cold): </a:t>
            </a:r>
          </a:p>
          <a:p>
            <a:pPr lvl="1"/>
            <a:r>
              <a:rPr lang="en-US" dirty="0"/>
              <a:t>Hence</a:t>
            </a:r>
            <a:r>
              <a:rPr lang="en-US" i="1" dirty="0"/>
              <a:t> one-hot</a:t>
            </a:r>
          </a:p>
          <a:p>
            <a:r>
              <a:rPr lang="en-US" dirty="0"/>
              <a:t>Features after one-hot encoding</a:t>
            </a:r>
          </a:p>
          <a:p>
            <a:pPr lvl="1"/>
            <a:r>
              <a:rPr lang="en-US" dirty="0" err="1"/>
              <a:t>Color_red</a:t>
            </a:r>
            <a:r>
              <a:rPr lang="en-US" dirty="0"/>
              <a:t>: 0 or 1</a:t>
            </a:r>
          </a:p>
          <a:p>
            <a:pPr lvl="1"/>
            <a:r>
              <a:rPr lang="en-US" dirty="0" err="1"/>
              <a:t>Color_green</a:t>
            </a:r>
            <a:r>
              <a:rPr lang="en-US" dirty="0"/>
              <a:t>: 0 or 1</a:t>
            </a:r>
          </a:p>
          <a:p>
            <a:pPr lvl="1"/>
            <a:r>
              <a:rPr lang="en-US" dirty="0" err="1"/>
              <a:t>Color_blue</a:t>
            </a:r>
            <a:r>
              <a:rPr lang="en-US" dirty="0"/>
              <a:t>: 0 or 1</a:t>
            </a:r>
          </a:p>
          <a:p>
            <a:r>
              <a:rPr lang="en-US" dirty="0"/>
              <a:t>Original example (nominal feature): </a:t>
            </a:r>
          </a:p>
          <a:p>
            <a:pPr lvl="1"/>
            <a:r>
              <a:rPr lang="en-US" dirty="0"/>
              <a:t>Color=red</a:t>
            </a:r>
          </a:p>
          <a:p>
            <a:r>
              <a:rPr lang="en-US" dirty="0"/>
              <a:t>One-hot encoded example (numeric features):</a:t>
            </a:r>
          </a:p>
          <a:p>
            <a:pPr lvl="1"/>
            <a:r>
              <a:rPr lang="en-US" dirty="0" err="1"/>
              <a:t>Color_red</a:t>
            </a:r>
            <a:r>
              <a:rPr lang="en-US" dirty="0"/>
              <a:t> = 1</a:t>
            </a:r>
          </a:p>
          <a:p>
            <a:pPr lvl="1"/>
            <a:r>
              <a:rPr lang="en-US" dirty="0" err="1"/>
              <a:t>Color_green</a:t>
            </a:r>
            <a:r>
              <a:rPr lang="en-US" dirty="0"/>
              <a:t> = 0</a:t>
            </a:r>
          </a:p>
          <a:p>
            <a:pPr lvl="1"/>
            <a:r>
              <a:rPr lang="en-US" dirty="0" err="1"/>
              <a:t>Color_blue</a:t>
            </a:r>
            <a:r>
              <a:rPr lang="en-US" dirty="0"/>
              <a:t>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E9888-2CC1-61B3-2E4E-9AD86754D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44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5405-552B-451F-A41D-B8117D60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0896-98EE-4359-A7B1-1FCF5C80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sklearn has a </a:t>
            </a:r>
            <a:r>
              <a:rPr lang="en-US" dirty="0" err="1"/>
              <a:t>OneHotEncoder</a:t>
            </a:r>
            <a:r>
              <a:rPr lang="en-US" dirty="0"/>
              <a:t> class in its preprocessing library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&gt;&gt;&gt; from </a:t>
            </a:r>
            <a:r>
              <a:rPr lang="en-US" sz="2800" dirty="0" err="1"/>
              <a:t>sklearn.preprocessing</a:t>
            </a:r>
            <a:r>
              <a:rPr lang="en-US" sz="2800" dirty="0"/>
              <a:t> import </a:t>
            </a:r>
            <a:r>
              <a:rPr lang="en-US" sz="2800" dirty="0" err="1"/>
              <a:t>OneHotEncoder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A946-6DBE-4B2E-B8F3-B6F6E0A4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3BB0D-3E8C-D709-EA27-9E3F37C42136}"/>
              </a:ext>
            </a:extLst>
          </p:cNvPr>
          <p:cNvSpPr txBox="1"/>
          <p:nvPr/>
        </p:nvSpPr>
        <p:spPr>
          <a:xfrm>
            <a:off x="76200" y="5463791"/>
            <a:ext cx="8915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dirty="0"/>
              <a:t>See more:</a:t>
            </a:r>
            <a:endParaRPr lang="en-US" dirty="0">
              <a:hlinkClick r:id="rId2"/>
            </a:endParaRP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https://scikit-learn.org/stable/modules/generated/sklearn.preprocessing.OneHotEncoder.html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42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85405-552B-451F-A41D-B8117D60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0896-98EE-4359-A7B1-1FCF5C80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&gt;&gt;&gt; </a:t>
            </a:r>
            <a:r>
              <a:rPr lang="en-US" sz="2800" dirty="0" err="1"/>
              <a:t>ohe</a:t>
            </a:r>
            <a:r>
              <a:rPr lang="en-US" sz="2800" dirty="0"/>
              <a:t> = </a:t>
            </a:r>
            <a:r>
              <a:rPr lang="en-US" sz="2800" dirty="0" err="1"/>
              <a:t>OneHotEncoder</a:t>
            </a:r>
            <a:r>
              <a:rPr lang="en-US" sz="2800" dirty="0"/>
              <a:t>(</a:t>
            </a:r>
            <a:r>
              <a:rPr lang="en-US" sz="2800" dirty="0" err="1"/>
              <a:t>sparse_output</a:t>
            </a:r>
            <a:r>
              <a:rPr lang="en-US" sz="2800" dirty="0"/>
              <a:t>=False)</a:t>
            </a:r>
          </a:p>
          <a:p>
            <a:pPr lvl="1"/>
            <a:r>
              <a:rPr lang="en-US" sz="2400" dirty="0"/>
              <a:t>Creates the object</a:t>
            </a:r>
          </a:p>
          <a:p>
            <a:pPr lvl="1"/>
            <a:r>
              <a:rPr lang="en-US" sz="2400" dirty="0"/>
              <a:t>Without </a:t>
            </a:r>
            <a:r>
              <a:rPr lang="en-US" sz="2400" dirty="0" err="1"/>
              <a:t>sparse_output</a:t>
            </a:r>
            <a:r>
              <a:rPr lang="en-US" sz="2400" dirty="0"/>
              <a:t>=False, it would create sparse matrices when used</a:t>
            </a:r>
          </a:p>
          <a:p>
            <a:r>
              <a:rPr lang="en-US" sz="2800" dirty="0"/>
              <a:t>It works on “array-like” objects of integers or strings</a:t>
            </a:r>
          </a:p>
          <a:p>
            <a:pPr marL="0" indent="0">
              <a:buNone/>
            </a:pPr>
            <a:r>
              <a:rPr lang="en-US" sz="2800" dirty="0"/>
              <a:t>&gt;&gt;&gt; a = [["</a:t>
            </a:r>
            <a:r>
              <a:rPr lang="en-US" sz="2800" dirty="0" err="1"/>
              <a:t>red","medium","circle</a:t>
            </a:r>
            <a:r>
              <a:rPr lang="en-US" sz="2800" dirty="0"/>
              <a:t>"],["</a:t>
            </a:r>
            <a:r>
              <a:rPr lang="en-US" sz="2800" dirty="0" err="1"/>
              <a:t>blue","large","square</a:t>
            </a:r>
            <a:r>
              <a:rPr lang="en-US" sz="2800" dirty="0"/>
              <a:t>"],["</a:t>
            </a:r>
            <a:r>
              <a:rPr lang="en-US" sz="2800" dirty="0" err="1"/>
              <a:t>green","small","triangle</a:t>
            </a:r>
            <a:r>
              <a:rPr lang="en-US" sz="2800" dirty="0"/>
              <a:t>"]] </a:t>
            </a:r>
          </a:p>
          <a:p>
            <a:pPr lvl="1"/>
            <a:r>
              <a:rPr lang="en-US" sz="2400" dirty="0"/>
              <a:t>Suppose this is the data (list of feature values)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2A946-6DBE-4B2E-B8F3-B6F6E0A41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806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85894-C264-482A-B693-C7D8B63E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BE8C-2EBE-4CF4-A9DA-34080FD90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Its “fit” method determines the new features (one feature for each feature value) for a given data</a:t>
            </a:r>
          </a:p>
          <a:p>
            <a:pPr marL="0" indent="0">
              <a:buNone/>
            </a:pPr>
            <a:r>
              <a:rPr lang="en-US" sz="3200" dirty="0"/>
              <a:t>&gt;&gt;&gt; </a:t>
            </a:r>
            <a:r>
              <a:rPr lang="en-US" sz="3200" dirty="0" err="1"/>
              <a:t>ohe.fit</a:t>
            </a:r>
            <a:r>
              <a:rPr lang="en-US" sz="3200" dirty="0"/>
              <a:t>(a)</a:t>
            </a:r>
          </a:p>
          <a:p>
            <a:r>
              <a:rPr lang="en-US" dirty="0"/>
              <a:t>You can see the original features in its categories_ </a:t>
            </a:r>
          </a:p>
          <a:p>
            <a:pPr marL="0" indent="0">
              <a:buNone/>
            </a:pPr>
            <a:r>
              <a:rPr lang="en-US" sz="3200" dirty="0"/>
              <a:t>&gt;&gt;&gt; </a:t>
            </a:r>
            <a:r>
              <a:rPr lang="en-US" sz="3200" dirty="0" err="1"/>
              <a:t>ohe.categories</a:t>
            </a:r>
            <a:r>
              <a:rPr lang="en-US" sz="3200" dirty="0"/>
              <a:t>_</a:t>
            </a:r>
          </a:p>
          <a:p>
            <a:pPr marL="0" indent="0">
              <a:buNone/>
            </a:pPr>
            <a:r>
              <a:rPr lang="en-US" sz="3200" dirty="0"/>
              <a:t>[array(['blue', 'green', 'red'], </a:t>
            </a:r>
            <a:r>
              <a:rPr lang="en-US" sz="3200" dirty="0" err="1"/>
              <a:t>dtype</a:t>
            </a:r>
            <a:r>
              <a:rPr lang="en-US" sz="3200" dirty="0"/>
              <a:t>=object), array(['large', 'medium', 'small'], </a:t>
            </a:r>
            <a:r>
              <a:rPr lang="en-US" sz="3200" dirty="0" err="1"/>
              <a:t>dtype</a:t>
            </a:r>
            <a:r>
              <a:rPr lang="en-US" sz="3200" dirty="0"/>
              <a:t>=object), array(['circle', 'square', 'triangle'], </a:t>
            </a:r>
            <a:r>
              <a:rPr lang="en-US" sz="3200" dirty="0" err="1"/>
              <a:t>dtype</a:t>
            </a:r>
            <a:r>
              <a:rPr lang="en-US" sz="3200" dirty="0"/>
              <a:t>=object)]</a:t>
            </a:r>
          </a:p>
          <a:p>
            <a:r>
              <a:rPr lang="en-US" dirty="0"/>
              <a:t>You can see the names it gave to the new features using </a:t>
            </a:r>
            <a:r>
              <a:rPr lang="en-US" dirty="0" err="1"/>
              <a:t>get_features_name_out</a:t>
            </a:r>
            <a:r>
              <a:rPr lang="en-US" dirty="0"/>
              <a:t>() method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ohe.get_feature_names_out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array(['x0_blue', 'x0_green', 'x0_red', 'x1_large', 'x1_medium',</a:t>
            </a:r>
          </a:p>
          <a:p>
            <a:pPr marL="0" indent="0">
              <a:buNone/>
            </a:pPr>
            <a:r>
              <a:rPr lang="en-US" dirty="0"/>
              <a:t>       'x1_small', 'x2_circle', 'x2_square', 'x2_triangle'], </a:t>
            </a:r>
            <a:r>
              <a:rPr lang="en-US" dirty="0" err="1"/>
              <a:t>dtype</a:t>
            </a:r>
            <a:r>
              <a:rPr lang="en-US" dirty="0"/>
              <a:t>=object)</a:t>
            </a:r>
          </a:p>
          <a:p>
            <a:pPr marL="0" indent="0">
              <a:buNone/>
            </a:pPr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B762-A75D-4851-A4E2-378E8A6A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2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567F-A14F-4C66-B98F-65AF32CF4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4CB95-5730-46BD-B822-E05DBADA1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“transform” method transforms the data with one-hot encoding</a:t>
            </a:r>
          </a:p>
          <a:p>
            <a:pPr marL="0" indent="0">
              <a:buNone/>
            </a:pPr>
            <a:r>
              <a:rPr lang="en-US" dirty="0"/>
              <a:t>&gt;&gt;&gt; b = [["</a:t>
            </a:r>
            <a:r>
              <a:rPr lang="en-US" dirty="0" err="1"/>
              <a:t>green","small","circle</a:t>
            </a:r>
            <a:r>
              <a:rPr lang="en-US" dirty="0"/>
              <a:t>"],["</a:t>
            </a:r>
            <a:r>
              <a:rPr lang="en-US" dirty="0" err="1"/>
              <a:t>blue","medium","square</a:t>
            </a:r>
            <a:r>
              <a:rPr lang="en-US" dirty="0"/>
              <a:t>"]]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new_b</a:t>
            </a:r>
            <a:r>
              <a:rPr lang="en-US" dirty="0"/>
              <a:t> = </a:t>
            </a:r>
            <a:r>
              <a:rPr lang="en-US" dirty="0" err="1"/>
              <a:t>ohe.transform</a:t>
            </a:r>
            <a:r>
              <a:rPr lang="en-US" dirty="0"/>
              <a:t>(b)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array([[0., 1., 0., 0., 0., 1., 1., 0., 0.],</a:t>
            </a:r>
          </a:p>
          <a:p>
            <a:pPr marL="0" indent="0">
              <a:buNone/>
            </a:pPr>
            <a:r>
              <a:rPr lang="en-US" dirty="0"/>
              <a:t>       [1., 0., 0., 0., 1., 0., 0., 1., 0.]])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C9E02-0E15-48EE-912E-98F0F5D6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53B585-AE5C-4D0C-A0AD-A4E3B4E73A7A}"/>
              </a:ext>
            </a:extLst>
          </p:cNvPr>
          <p:cNvSpPr txBox="1"/>
          <p:nvPr/>
        </p:nvSpPr>
        <p:spPr>
          <a:xfrm>
            <a:off x="1219200" y="56388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DA627B-3E0A-40AC-9AAC-A59756E5B048}"/>
              </a:ext>
            </a:extLst>
          </p:cNvPr>
          <p:cNvSpPr txBox="1"/>
          <p:nvPr/>
        </p:nvSpPr>
        <p:spPr>
          <a:xfrm>
            <a:off x="1676400" y="571202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green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E27DA1-E18F-4255-9D47-90BD9BF93C20}"/>
              </a:ext>
            </a:extLst>
          </p:cNvPr>
          <p:cNvSpPr txBox="1"/>
          <p:nvPr/>
        </p:nvSpPr>
        <p:spPr>
          <a:xfrm>
            <a:off x="2286000" y="565046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red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97AD83-64D6-4F7E-81A0-447EA8F9C49A}"/>
              </a:ext>
            </a:extLst>
          </p:cNvPr>
          <p:cNvSpPr txBox="1"/>
          <p:nvPr/>
        </p:nvSpPr>
        <p:spPr>
          <a:xfrm>
            <a:off x="2667000" y="56388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large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1FCDF0-7C98-41B8-BDF9-C01A7CE4CCC4}"/>
              </a:ext>
            </a:extLst>
          </p:cNvPr>
          <p:cNvSpPr txBox="1"/>
          <p:nvPr/>
        </p:nvSpPr>
        <p:spPr>
          <a:xfrm>
            <a:off x="3141341" y="571202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medium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7B3AAA-AA6D-45AB-A6F0-8DC9A3D626C6}"/>
              </a:ext>
            </a:extLst>
          </p:cNvPr>
          <p:cNvSpPr txBox="1"/>
          <p:nvPr/>
        </p:nvSpPr>
        <p:spPr>
          <a:xfrm>
            <a:off x="3733800" y="565046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 small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359338-4D31-41BF-BEF6-9C942E9BEE2D}"/>
              </a:ext>
            </a:extLst>
          </p:cNvPr>
          <p:cNvSpPr txBox="1"/>
          <p:nvPr/>
        </p:nvSpPr>
        <p:spPr>
          <a:xfrm>
            <a:off x="4267200" y="571500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circle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3305CF-EB93-4F85-81E0-46BEED631BB5}"/>
              </a:ext>
            </a:extLst>
          </p:cNvPr>
          <p:cNvSpPr txBox="1"/>
          <p:nvPr/>
        </p:nvSpPr>
        <p:spPr>
          <a:xfrm>
            <a:off x="4724400" y="5715000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square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0A3AA3-B2A7-4393-8194-4DB2F91A2C11}"/>
              </a:ext>
            </a:extLst>
          </p:cNvPr>
          <p:cNvSpPr txBox="1"/>
          <p:nvPr/>
        </p:nvSpPr>
        <p:spPr>
          <a:xfrm>
            <a:off x="5410200" y="572666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triangle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4907A9-5F5C-47C7-9A9D-EE31D7C9F8FA}"/>
              </a:ext>
            </a:extLst>
          </p:cNvPr>
          <p:cNvCxnSpPr/>
          <p:nvPr/>
        </p:nvCxnSpPr>
        <p:spPr>
          <a:xfrm>
            <a:off x="1600200" y="3352800"/>
            <a:ext cx="685800" cy="1764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BCE8E28-4CBF-426E-BFFF-023C828000B7}"/>
              </a:ext>
            </a:extLst>
          </p:cNvPr>
          <p:cNvCxnSpPr>
            <a:cxnSpLocks/>
          </p:cNvCxnSpPr>
          <p:nvPr/>
        </p:nvCxnSpPr>
        <p:spPr>
          <a:xfrm>
            <a:off x="2625997" y="3429000"/>
            <a:ext cx="1742250" cy="1688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80C059-A4E2-48E3-9B43-397F562D9EE5}"/>
              </a:ext>
            </a:extLst>
          </p:cNvPr>
          <p:cNvCxnSpPr>
            <a:cxnSpLocks/>
          </p:cNvCxnSpPr>
          <p:nvPr/>
        </p:nvCxnSpPr>
        <p:spPr>
          <a:xfrm>
            <a:off x="4041875" y="3429000"/>
            <a:ext cx="834925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0F02EE-B4C3-4764-A6AD-E25C591C4E58}"/>
              </a:ext>
            </a:extLst>
          </p:cNvPr>
          <p:cNvCxnSpPr>
            <a:endCxn id="14" idx="0"/>
          </p:cNvCxnSpPr>
          <p:nvPr/>
        </p:nvCxnSpPr>
        <p:spPr>
          <a:xfrm flipH="1">
            <a:off x="1600200" y="3429000"/>
            <a:ext cx="3855490" cy="222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081871-7B71-41AE-8ECF-3F3229F87A5B}"/>
              </a:ext>
            </a:extLst>
          </p:cNvPr>
          <p:cNvCxnSpPr>
            <a:endCxn id="22" idx="0"/>
          </p:cNvCxnSpPr>
          <p:nvPr/>
        </p:nvCxnSpPr>
        <p:spPr>
          <a:xfrm flipH="1">
            <a:off x="3551871" y="3429000"/>
            <a:ext cx="3610929" cy="2283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797F5B-FDEF-4852-BF24-D7F7057C27F3}"/>
              </a:ext>
            </a:extLst>
          </p:cNvPr>
          <p:cNvCxnSpPr>
            <a:endCxn id="25" idx="0"/>
          </p:cNvCxnSpPr>
          <p:nvPr/>
        </p:nvCxnSpPr>
        <p:spPr>
          <a:xfrm flipH="1">
            <a:off x="5090045" y="3352800"/>
            <a:ext cx="3139555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4BA2C2E-FBA2-4FD4-ADF5-1747529A0466}"/>
              </a:ext>
            </a:extLst>
          </p:cNvPr>
          <p:cNvSpPr txBox="1"/>
          <p:nvPr/>
        </p:nvSpPr>
        <p:spPr>
          <a:xfrm>
            <a:off x="1590835" y="502920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D2A003-8AFA-4752-8FCA-8D1990892CB2}"/>
              </a:ext>
            </a:extLst>
          </p:cNvPr>
          <p:cNvSpPr txBox="1"/>
          <p:nvPr/>
        </p:nvSpPr>
        <p:spPr>
          <a:xfrm>
            <a:off x="2048035" y="5102423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green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B61E71-5374-48E1-BCC2-812B9172C533}"/>
              </a:ext>
            </a:extLst>
          </p:cNvPr>
          <p:cNvSpPr txBox="1"/>
          <p:nvPr/>
        </p:nvSpPr>
        <p:spPr>
          <a:xfrm>
            <a:off x="2657635" y="5040868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red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03A1542-706A-42FD-8442-43B6865F9AA0}"/>
              </a:ext>
            </a:extLst>
          </p:cNvPr>
          <p:cNvSpPr txBox="1"/>
          <p:nvPr/>
        </p:nvSpPr>
        <p:spPr>
          <a:xfrm>
            <a:off x="3038635" y="5029200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large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05B252-F030-4D64-9DE5-B8BA118864E6}"/>
              </a:ext>
            </a:extLst>
          </p:cNvPr>
          <p:cNvSpPr txBox="1"/>
          <p:nvPr/>
        </p:nvSpPr>
        <p:spPr>
          <a:xfrm>
            <a:off x="3512976" y="510242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medium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57F90D-AD2C-489F-8854-AF10A73F351D}"/>
              </a:ext>
            </a:extLst>
          </p:cNvPr>
          <p:cNvSpPr txBox="1"/>
          <p:nvPr/>
        </p:nvSpPr>
        <p:spPr>
          <a:xfrm>
            <a:off x="4105435" y="5040868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 small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7DB9AF8-F5C2-4618-B09F-ADA6C81CB3D1}"/>
              </a:ext>
            </a:extLst>
          </p:cNvPr>
          <p:cNvSpPr txBox="1"/>
          <p:nvPr/>
        </p:nvSpPr>
        <p:spPr>
          <a:xfrm>
            <a:off x="4638835" y="5105400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circle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1FC75E-C40A-4653-9137-22B649E38247}"/>
              </a:ext>
            </a:extLst>
          </p:cNvPr>
          <p:cNvSpPr txBox="1"/>
          <p:nvPr/>
        </p:nvSpPr>
        <p:spPr>
          <a:xfrm>
            <a:off x="5096035" y="5105400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square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6D5014-D2F3-4C38-B364-709021078477}"/>
              </a:ext>
            </a:extLst>
          </p:cNvPr>
          <p:cNvSpPr txBox="1"/>
          <p:nvPr/>
        </p:nvSpPr>
        <p:spPr>
          <a:xfrm>
            <a:off x="5781835" y="5117068"/>
            <a:ext cx="771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triangle</a:t>
            </a:r>
          </a:p>
        </p:txBody>
      </p:sp>
    </p:spTree>
    <p:extLst>
      <p:ext uri="{BB962C8B-B14F-4D97-AF65-F5344CB8AC3E}">
        <p14:creationId xmlns:p14="http://schemas.microsoft.com/office/powerpoint/2010/main" val="396736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6F6D-8503-BF38-3632-1F30C896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D3894-BFBF-29EB-5E28-82D76D1AB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get the original array back using the </a:t>
            </a:r>
            <a:r>
              <a:rPr lang="en-US" dirty="0" err="1"/>
              <a:t>inverse_transform</a:t>
            </a:r>
            <a:r>
              <a:rPr lang="en-US" dirty="0"/>
              <a:t> method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old_b</a:t>
            </a:r>
            <a:r>
              <a:rPr lang="en-US" dirty="0"/>
              <a:t> = </a:t>
            </a:r>
            <a:r>
              <a:rPr lang="en-US" dirty="0" err="1"/>
              <a:t>ohe.inverse_transform</a:t>
            </a:r>
            <a:r>
              <a:rPr lang="en-US" dirty="0"/>
              <a:t>(</a:t>
            </a:r>
            <a:r>
              <a:rPr lang="en-US" dirty="0" err="1"/>
              <a:t>new_b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old_b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array([['green', 'small', 'circle'],</a:t>
            </a:r>
          </a:p>
          <a:p>
            <a:pPr marL="0" indent="0">
              <a:buNone/>
            </a:pPr>
            <a:r>
              <a:rPr lang="en-US" dirty="0"/>
              <a:t>       ['blue', 'medium', 'square']], </a:t>
            </a:r>
            <a:r>
              <a:rPr lang="en-US" dirty="0" err="1"/>
              <a:t>dtype</a:t>
            </a:r>
            <a:r>
              <a:rPr lang="en-US" dirty="0"/>
              <a:t>=object)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33E20-510C-016B-7A3A-48D1ACF9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06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8EC5F-A626-4008-BEA3-B97655BD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in sklearn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62ADD-A6F8-47E3-8A80-70E31223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Its method </a:t>
            </a:r>
            <a:r>
              <a:rPr lang="en-US" dirty="0" err="1"/>
              <a:t>fit_transform</a:t>
            </a:r>
            <a:r>
              <a:rPr lang="en-US" dirty="0"/>
              <a:t> can do the two things together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new_a</a:t>
            </a:r>
            <a:r>
              <a:rPr lang="en-US" dirty="0"/>
              <a:t> = </a:t>
            </a:r>
            <a:r>
              <a:rPr lang="en-US" dirty="0" err="1"/>
              <a:t>ohe.fit_transform</a:t>
            </a:r>
            <a:r>
              <a:rPr lang="en-US" dirty="0"/>
              <a:t>(a)</a:t>
            </a:r>
          </a:p>
          <a:p>
            <a:pPr marL="0" indent="0">
              <a:buNone/>
            </a:pPr>
            <a:r>
              <a:rPr lang="en-US" dirty="0"/>
              <a:t>&gt;&gt;&gt; </a:t>
            </a:r>
            <a:r>
              <a:rPr lang="en-US" dirty="0" err="1"/>
              <a:t>new_a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array([[0., 0., 1., 0., 1., 0., 1., 0., 0.],</a:t>
            </a:r>
          </a:p>
          <a:p>
            <a:pPr marL="0" indent="0">
              <a:buNone/>
            </a:pPr>
            <a:r>
              <a:rPr lang="en-US" dirty="0"/>
              <a:t>       [1., 0., 0., 1., 0., 0., 0., 1., 0.],</a:t>
            </a:r>
          </a:p>
          <a:p>
            <a:pPr marL="0" indent="0">
              <a:buNone/>
            </a:pPr>
            <a:r>
              <a:rPr lang="en-US" dirty="0"/>
              <a:t>       [0., 1., 0., 0., 0., 1., 0., 0., 1.]])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79C3F-CD71-452C-B143-A3D3C579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FFA61-A334-46D9-87B4-0037F8A24AAA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2311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dirty="0" smtClean="0">
            <a:solidFill>
              <a:srgbClr val="0070C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5806</TotalTime>
  <Words>2524</Words>
  <Application>Microsoft Office PowerPoint</Application>
  <PresentationFormat>On-screen Show (4:3)</PresentationFormat>
  <Paragraphs>278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 Introduction to Machine Learning</vt:lpstr>
      <vt:lpstr>Nominal Features</vt:lpstr>
      <vt:lpstr>One-Hot Encoding</vt:lpstr>
      <vt:lpstr>One-Hot Encoding in sklearn</vt:lpstr>
      <vt:lpstr>One-Hot Encoding in sklearn</vt:lpstr>
      <vt:lpstr>One-Hot Encoding in sklearn</vt:lpstr>
      <vt:lpstr>One-Hot Encoding in sklearn</vt:lpstr>
      <vt:lpstr>One-Hot Encoding in sklearn</vt:lpstr>
      <vt:lpstr>One-Hot Encoding in sklearn</vt:lpstr>
      <vt:lpstr>Handling Categorical Features</vt:lpstr>
      <vt:lpstr>Handling Categorical Features</vt:lpstr>
      <vt:lpstr>Nominal Features</vt:lpstr>
      <vt:lpstr>Transforming Nominal Features</vt:lpstr>
      <vt:lpstr>Transforming Nominal Features</vt:lpstr>
      <vt:lpstr>Transforming Nominal Features</vt:lpstr>
      <vt:lpstr>Transforming Nominal Features</vt:lpstr>
      <vt:lpstr>Normalizing Feature Values</vt:lpstr>
      <vt:lpstr>Parameter Tuning </vt:lpstr>
      <vt:lpstr>Parameter Tuning</vt:lpstr>
      <vt:lpstr>Parameter Tuning</vt:lpstr>
      <vt:lpstr>cross_val_score</vt:lpstr>
      <vt:lpstr>Parameter Tuning</vt:lpstr>
      <vt:lpstr>Parameter Tuning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 COMPSCI 423/723</dc:title>
  <dc:creator>Rohit Jaivant Kate</dc:creator>
  <cp:lastModifiedBy>Rohit J Kate</cp:lastModifiedBy>
  <cp:revision>1655</cp:revision>
  <dcterms:created xsi:type="dcterms:W3CDTF">2010-08-30T20:07:57Z</dcterms:created>
  <dcterms:modified xsi:type="dcterms:W3CDTF">2024-10-28T21:33:56Z</dcterms:modified>
</cp:coreProperties>
</file>