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77" r:id="rId2"/>
    <p:sldId id="378" r:id="rId3"/>
    <p:sldId id="382" r:id="rId4"/>
    <p:sldId id="381" r:id="rId5"/>
    <p:sldId id="383" r:id="rId6"/>
    <p:sldId id="384" r:id="rId7"/>
    <p:sldId id="426" r:id="rId8"/>
    <p:sldId id="431" r:id="rId9"/>
    <p:sldId id="389" r:id="rId10"/>
    <p:sldId id="427" r:id="rId11"/>
    <p:sldId id="391" r:id="rId12"/>
    <p:sldId id="430" r:id="rId13"/>
    <p:sldId id="393" r:id="rId14"/>
    <p:sldId id="394" r:id="rId15"/>
    <p:sldId id="428" r:id="rId16"/>
    <p:sldId id="432" r:id="rId17"/>
    <p:sldId id="399" r:id="rId18"/>
    <p:sldId id="401" r:id="rId19"/>
    <p:sldId id="424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000"/>
    <a:srgbClr val="0066FF"/>
    <a:srgbClr val="00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DD995C-0957-4045-AFFD-1EE699081712}" v="5" dt="2024-11-18T19:07:10.3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96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hit J Kate" userId="6acfeb0a-1742-4fee-9ad0-3462b52b7fdf" providerId="ADAL" clId="{F0030B24-E711-4257-AF87-B041D56FEDA6}"/>
    <pc:docChg chg="modSld">
      <pc:chgData name="Rohit J Kate" userId="6acfeb0a-1742-4fee-9ad0-3462b52b7fdf" providerId="ADAL" clId="{F0030B24-E711-4257-AF87-B041D56FEDA6}" dt="2024-11-18T21:55:45.303" v="8" actId="20577"/>
      <pc:docMkLst>
        <pc:docMk/>
      </pc:docMkLst>
      <pc:sldChg chg="modSp mod">
        <pc:chgData name="Rohit J Kate" userId="6acfeb0a-1742-4fee-9ad0-3462b52b7fdf" providerId="ADAL" clId="{F0030B24-E711-4257-AF87-B041D56FEDA6}" dt="2024-11-18T21:55:45.303" v="8" actId="20577"/>
        <pc:sldMkLst>
          <pc:docMk/>
          <pc:sldMk cId="1999584226" sldId="432"/>
        </pc:sldMkLst>
        <pc:spChg chg="mod">
          <ac:chgData name="Rohit J Kate" userId="6acfeb0a-1742-4fee-9ad0-3462b52b7fdf" providerId="ADAL" clId="{F0030B24-E711-4257-AF87-B041D56FEDA6}" dt="2024-11-18T21:55:45.303" v="8" actId="20577"/>
          <ac:spMkLst>
            <pc:docMk/>
            <pc:sldMk cId="1999584226" sldId="432"/>
            <ac:spMk id="3" creationId="{810F571A-8603-A512-7D3E-03C586A9D872}"/>
          </ac:spMkLst>
        </pc:spChg>
      </pc:sldChg>
    </pc:docChg>
  </pc:docChgLst>
  <pc:docChgLst>
    <pc:chgData name="Rohit J Kate" userId="6acfeb0a-1742-4fee-9ad0-3462b52b7fdf" providerId="ADAL" clId="{2719A162-06FD-48A0-A6A6-0F6DF3A8AF3D}"/>
    <pc:docChg chg="undo custSel addSld delSld modSld sldOrd">
      <pc:chgData name="Rohit J Kate" userId="6acfeb0a-1742-4fee-9ad0-3462b52b7fdf" providerId="ADAL" clId="{2719A162-06FD-48A0-A6A6-0F6DF3A8AF3D}" dt="2022-04-13T18:21:19.013" v="1372"/>
      <pc:docMkLst>
        <pc:docMk/>
      </pc:docMkLst>
      <pc:sldChg chg="modSp mod">
        <pc:chgData name="Rohit J Kate" userId="6acfeb0a-1742-4fee-9ad0-3462b52b7fdf" providerId="ADAL" clId="{2719A162-06FD-48A0-A6A6-0F6DF3A8AF3D}" dt="2022-04-13T16:29:12.388" v="16" actId="6549"/>
        <pc:sldMkLst>
          <pc:docMk/>
          <pc:sldMk cId="0" sldId="377"/>
        </pc:sldMkLst>
        <pc:spChg chg="mod">
          <ac:chgData name="Rohit J Kate" userId="6acfeb0a-1742-4fee-9ad0-3462b52b7fdf" providerId="ADAL" clId="{2719A162-06FD-48A0-A6A6-0F6DF3A8AF3D}" dt="2022-04-13T16:29:12.388" v="16" actId="6549"/>
          <ac:spMkLst>
            <pc:docMk/>
            <pc:sldMk cId="0" sldId="377"/>
            <ac:spMk id="2" creationId="{00000000-0000-0000-0000-000000000000}"/>
          </ac:spMkLst>
        </pc:spChg>
      </pc:sldChg>
      <pc:sldChg chg="modSp mod">
        <pc:chgData name="Rohit J Kate" userId="6acfeb0a-1742-4fee-9ad0-3462b52b7fdf" providerId="ADAL" clId="{2719A162-06FD-48A0-A6A6-0F6DF3A8AF3D}" dt="2022-04-13T16:32:37.689" v="339" actId="114"/>
        <pc:sldMkLst>
          <pc:docMk/>
          <pc:sldMk cId="1712935087" sldId="378"/>
        </pc:sldMkLst>
        <pc:spChg chg="mod">
          <ac:chgData name="Rohit J Kate" userId="6acfeb0a-1742-4fee-9ad0-3462b52b7fdf" providerId="ADAL" clId="{2719A162-06FD-48A0-A6A6-0F6DF3A8AF3D}" dt="2022-04-13T16:32:37.689" v="339" actId="114"/>
          <ac:spMkLst>
            <pc:docMk/>
            <pc:sldMk cId="1712935087" sldId="378"/>
            <ac:spMk id="3" creationId="{ED6E7095-5192-4F25-AD04-73C0CDE0D15E}"/>
          </ac:spMkLst>
        </pc:spChg>
      </pc:sldChg>
      <pc:sldChg chg="modSp mod">
        <pc:chgData name="Rohit J Kate" userId="6acfeb0a-1742-4fee-9ad0-3462b52b7fdf" providerId="ADAL" clId="{2719A162-06FD-48A0-A6A6-0F6DF3A8AF3D}" dt="2022-04-13T17:33:45.283" v="1253" actId="20577"/>
        <pc:sldMkLst>
          <pc:docMk/>
          <pc:sldMk cId="689502587" sldId="381"/>
        </pc:sldMkLst>
        <pc:spChg chg="mod">
          <ac:chgData name="Rohit J Kate" userId="6acfeb0a-1742-4fee-9ad0-3462b52b7fdf" providerId="ADAL" clId="{2719A162-06FD-48A0-A6A6-0F6DF3A8AF3D}" dt="2022-04-13T17:33:45.283" v="1253" actId="20577"/>
          <ac:spMkLst>
            <pc:docMk/>
            <pc:sldMk cId="689502587" sldId="381"/>
            <ac:spMk id="3" creationId="{738DF844-B40A-4984-9BB2-91F500E3C1DE}"/>
          </ac:spMkLst>
        </pc:spChg>
      </pc:sldChg>
      <pc:sldChg chg="addSp modSp mod">
        <pc:chgData name="Rohit J Kate" userId="6acfeb0a-1742-4fee-9ad0-3462b52b7fdf" providerId="ADAL" clId="{2719A162-06FD-48A0-A6A6-0F6DF3A8AF3D}" dt="2022-04-13T16:58:19.391" v="951" actId="20577"/>
        <pc:sldMkLst>
          <pc:docMk/>
          <pc:sldMk cId="517252516" sldId="394"/>
        </pc:sldMkLst>
        <pc:spChg chg="add mod">
          <ac:chgData name="Rohit J Kate" userId="6acfeb0a-1742-4fee-9ad0-3462b52b7fdf" providerId="ADAL" clId="{2719A162-06FD-48A0-A6A6-0F6DF3A8AF3D}" dt="2022-04-13T16:58:19.391" v="951" actId="20577"/>
          <ac:spMkLst>
            <pc:docMk/>
            <pc:sldMk cId="517252516" sldId="394"/>
            <ac:spMk id="5" creationId="{E3CE08E5-BAD3-40B5-9CC8-EA6634084752}"/>
          </ac:spMkLst>
        </pc:spChg>
      </pc:sldChg>
      <pc:sldChg chg="addSp modSp mod">
        <pc:chgData name="Rohit J Kate" userId="6acfeb0a-1742-4fee-9ad0-3462b52b7fdf" providerId="ADAL" clId="{2719A162-06FD-48A0-A6A6-0F6DF3A8AF3D}" dt="2022-04-13T16:59:25.201" v="988" actId="20577"/>
        <pc:sldMkLst>
          <pc:docMk/>
          <pc:sldMk cId="2982476320" sldId="395"/>
        </pc:sldMkLst>
        <pc:spChg chg="mod">
          <ac:chgData name="Rohit J Kate" userId="6acfeb0a-1742-4fee-9ad0-3462b52b7fdf" providerId="ADAL" clId="{2719A162-06FD-48A0-A6A6-0F6DF3A8AF3D}" dt="2022-04-13T16:58:38.312" v="956" actId="1076"/>
          <ac:spMkLst>
            <pc:docMk/>
            <pc:sldMk cId="2982476320" sldId="395"/>
            <ac:spMk id="7" creationId="{63962CF7-A30C-4920-B939-A2E91DF9FB13}"/>
          </ac:spMkLst>
        </pc:spChg>
        <pc:spChg chg="add mod">
          <ac:chgData name="Rohit J Kate" userId="6acfeb0a-1742-4fee-9ad0-3462b52b7fdf" providerId="ADAL" clId="{2719A162-06FD-48A0-A6A6-0F6DF3A8AF3D}" dt="2022-04-13T16:59:25.201" v="988" actId="20577"/>
          <ac:spMkLst>
            <pc:docMk/>
            <pc:sldMk cId="2982476320" sldId="395"/>
            <ac:spMk id="8" creationId="{7EEBA48D-C616-425C-BD6E-9EEE74855C0E}"/>
          </ac:spMkLst>
        </pc:spChg>
        <pc:cxnChg chg="mod">
          <ac:chgData name="Rohit J Kate" userId="6acfeb0a-1742-4fee-9ad0-3462b52b7fdf" providerId="ADAL" clId="{2719A162-06FD-48A0-A6A6-0F6DF3A8AF3D}" dt="2022-04-13T16:58:36.281" v="955" actId="14100"/>
          <ac:cxnSpMkLst>
            <pc:docMk/>
            <pc:sldMk cId="2982476320" sldId="395"/>
            <ac:cxnSpMk id="6" creationId="{F88B0EAB-F7E6-4C26-A86A-44AE0C3440CF}"/>
          </ac:cxnSpMkLst>
        </pc:cxnChg>
      </pc:sldChg>
      <pc:sldChg chg="del">
        <pc:chgData name="Rohit J Kate" userId="6acfeb0a-1742-4fee-9ad0-3462b52b7fdf" providerId="ADAL" clId="{2719A162-06FD-48A0-A6A6-0F6DF3A8AF3D}" dt="2022-04-13T16:56:53.891" v="803" actId="47"/>
        <pc:sldMkLst>
          <pc:docMk/>
          <pc:sldMk cId="1645102328" sldId="397"/>
        </pc:sldMkLst>
      </pc:sldChg>
      <pc:sldChg chg="modSp del mod">
        <pc:chgData name="Rohit J Kate" userId="6acfeb0a-1742-4fee-9ad0-3462b52b7fdf" providerId="ADAL" clId="{2719A162-06FD-48A0-A6A6-0F6DF3A8AF3D}" dt="2022-04-13T16:56:51.671" v="802" actId="47"/>
        <pc:sldMkLst>
          <pc:docMk/>
          <pc:sldMk cId="3499790621" sldId="398"/>
        </pc:sldMkLst>
        <pc:spChg chg="mod">
          <ac:chgData name="Rohit J Kate" userId="6acfeb0a-1742-4fee-9ad0-3462b52b7fdf" providerId="ADAL" clId="{2719A162-06FD-48A0-A6A6-0F6DF3A8AF3D}" dt="2022-04-13T16:46:00.100" v="379" actId="6549"/>
          <ac:spMkLst>
            <pc:docMk/>
            <pc:sldMk cId="3499790621" sldId="398"/>
            <ac:spMk id="3" creationId="{B752CBBC-A36F-4BB1-80BA-5F90D22821D0}"/>
          </ac:spMkLst>
        </pc:spChg>
      </pc:sldChg>
      <pc:sldChg chg="delSp mod">
        <pc:chgData name="Rohit J Kate" userId="6acfeb0a-1742-4fee-9ad0-3462b52b7fdf" providerId="ADAL" clId="{2719A162-06FD-48A0-A6A6-0F6DF3A8AF3D}" dt="2022-04-13T17:03:05.572" v="989" actId="478"/>
        <pc:sldMkLst>
          <pc:docMk/>
          <pc:sldMk cId="1554850479" sldId="400"/>
        </pc:sldMkLst>
        <pc:spChg chg="del">
          <ac:chgData name="Rohit J Kate" userId="6acfeb0a-1742-4fee-9ad0-3462b52b7fdf" providerId="ADAL" clId="{2719A162-06FD-48A0-A6A6-0F6DF3A8AF3D}" dt="2022-04-13T17:03:05.572" v="989" actId="478"/>
          <ac:spMkLst>
            <pc:docMk/>
            <pc:sldMk cId="1554850479" sldId="400"/>
            <ac:spMk id="12" creationId="{48EF4FB7-B499-46C6-A307-C093F350F58A}"/>
          </ac:spMkLst>
        </pc:spChg>
      </pc:sldChg>
      <pc:sldChg chg="del">
        <pc:chgData name="Rohit J Kate" userId="6acfeb0a-1742-4fee-9ad0-3462b52b7fdf" providerId="ADAL" clId="{2719A162-06FD-48A0-A6A6-0F6DF3A8AF3D}" dt="2022-04-13T16:56:43.921" v="801" actId="47"/>
        <pc:sldMkLst>
          <pc:docMk/>
          <pc:sldMk cId="2490183684" sldId="404"/>
        </pc:sldMkLst>
      </pc:sldChg>
      <pc:sldChg chg="modSp mod">
        <pc:chgData name="Rohit J Kate" userId="6acfeb0a-1742-4fee-9ad0-3462b52b7fdf" providerId="ADAL" clId="{2719A162-06FD-48A0-A6A6-0F6DF3A8AF3D}" dt="2022-04-13T16:52:52.190" v="783" actId="6549"/>
        <pc:sldMkLst>
          <pc:docMk/>
          <pc:sldMk cId="2809079936" sldId="413"/>
        </pc:sldMkLst>
        <pc:spChg chg="mod">
          <ac:chgData name="Rohit J Kate" userId="6acfeb0a-1742-4fee-9ad0-3462b52b7fdf" providerId="ADAL" clId="{2719A162-06FD-48A0-A6A6-0F6DF3A8AF3D}" dt="2022-04-13T16:52:52.190" v="783" actId="6549"/>
          <ac:spMkLst>
            <pc:docMk/>
            <pc:sldMk cId="2809079936" sldId="413"/>
            <ac:spMk id="3" creationId="{6176118F-6507-4CAA-991D-323EBA68D192}"/>
          </ac:spMkLst>
        </pc:spChg>
      </pc:sldChg>
      <pc:sldChg chg="modSp mod">
        <pc:chgData name="Rohit J Kate" userId="6acfeb0a-1742-4fee-9ad0-3462b52b7fdf" providerId="ADAL" clId="{2719A162-06FD-48A0-A6A6-0F6DF3A8AF3D}" dt="2022-04-13T16:44:20" v="378" actId="20577"/>
        <pc:sldMkLst>
          <pc:docMk/>
          <pc:sldMk cId="634124781" sldId="417"/>
        </pc:sldMkLst>
        <pc:spChg chg="mod">
          <ac:chgData name="Rohit J Kate" userId="6acfeb0a-1742-4fee-9ad0-3462b52b7fdf" providerId="ADAL" clId="{2719A162-06FD-48A0-A6A6-0F6DF3A8AF3D}" dt="2022-04-13T16:44:20" v="378" actId="20577"/>
          <ac:spMkLst>
            <pc:docMk/>
            <pc:sldMk cId="634124781" sldId="417"/>
            <ac:spMk id="3" creationId="{0FB4E0E7-A6B5-4537-ADD4-26B01C311037}"/>
          </ac:spMkLst>
        </pc:spChg>
      </pc:sldChg>
      <pc:sldChg chg="modSp mod">
        <pc:chgData name="Rohit J Kate" userId="6acfeb0a-1742-4fee-9ad0-3462b52b7fdf" providerId="ADAL" clId="{2719A162-06FD-48A0-A6A6-0F6DF3A8AF3D}" dt="2022-04-13T16:50:12.690" v="439" actId="6549"/>
        <pc:sldMkLst>
          <pc:docMk/>
          <pc:sldMk cId="2264752299" sldId="421"/>
        </pc:sldMkLst>
        <pc:spChg chg="mod">
          <ac:chgData name="Rohit J Kate" userId="6acfeb0a-1742-4fee-9ad0-3462b52b7fdf" providerId="ADAL" clId="{2719A162-06FD-48A0-A6A6-0F6DF3A8AF3D}" dt="2022-04-13T16:50:12.690" v="439" actId="6549"/>
          <ac:spMkLst>
            <pc:docMk/>
            <pc:sldMk cId="2264752299" sldId="421"/>
            <ac:spMk id="3" creationId="{0B64F787-F0C9-4E61-B39F-50B71C737434}"/>
          </ac:spMkLst>
        </pc:spChg>
      </pc:sldChg>
      <pc:sldChg chg="modSp mod">
        <pc:chgData name="Rohit J Kate" userId="6acfeb0a-1742-4fee-9ad0-3462b52b7fdf" providerId="ADAL" clId="{2719A162-06FD-48A0-A6A6-0F6DF3A8AF3D}" dt="2022-04-13T17:23:46.317" v="1075" actId="20577"/>
        <pc:sldMkLst>
          <pc:docMk/>
          <pc:sldMk cId="2366285738" sldId="422"/>
        </pc:sldMkLst>
        <pc:spChg chg="mod">
          <ac:chgData name="Rohit J Kate" userId="6acfeb0a-1742-4fee-9ad0-3462b52b7fdf" providerId="ADAL" clId="{2719A162-06FD-48A0-A6A6-0F6DF3A8AF3D}" dt="2022-04-13T17:23:46.317" v="1075" actId="20577"/>
          <ac:spMkLst>
            <pc:docMk/>
            <pc:sldMk cId="2366285738" sldId="422"/>
            <ac:spMk id="3" creationId="{F8E7CF6F-0952-44C6-9D25-C9C20D59098E}"/>
          </ac:spMkLst>
        </pc:spChg>
      </pc:sldChg>
      <pc:sldChg chg="modSp mod">
        <pc:chgData name="Rohit J Kate" userId="6acfeb0a-1742-4fee-9ad0-3462b52b7fdf" providerId="ADAL" clId="{2719A162-06FD-48A0-A6A6-0F6DF3A8AF3D}" dt="2022-04-13T16:53:50.392" v="800" actId="20577"/>
        <pc:sldMkLst>
          <pc:docMk/>
          <pc:sldMk cId="502395627" sldId="423"/>
        </pc:sldMkLst>
        <pc:spChg chg="mod">
          <ac:chgData name="Rohit J Kate" userId="6acfeb0a-1742-4fee-9ad0-3462b52b7fdf" providerId="ADAL" clId="{2719A162-06FD-48A0-A6A6-0F6DF3A8AF3D}" dt="2022-04-13T16:53:50.392" v="800" actId="20577"/>
          <ac:spMkLst>
            <pc:docMk/>
            <pc:sldMk cId="502395627" sldId="423"/>
            <ac:spMk id="3" creationId="{3B1BEBC5-0DF7-4A32-9568-092B8ED0B3E8}"/>
          </ac:spMkLst>
        </pc:spChg>
      </pc:sldChg>
      <pc:sldChg chg="modSp new mod">
        <pc:chgData name="Rohit J Kate" userId="6acfeb0a-1742-4fee-9ad0-3462b52b7fdf" providerId="ADAL" clId="{2719A162-06FD-48A0-A6A6-0F6DF3A8AF3D}" dt="2022-04-13T17:28:15.112" v="1133" actId="20577"/>
        <pc:sldMkLst>
          <pc:docMk/>
          <pc:sldMk cId="1265880979" sldId="424"/>
        </pc:sldMkLst>
        <pc:spChg chg="mod">
          <ac:chgData name="Rohit J Kate" userId="6acfeb0a-1742-4fee-9ad0-3462b52b7fdf" providerId="ADAL" clId="{2719A162-06FD-48A0-A6A6-0F6DF3A8AF3D}" dt="2022-04-13T17:21:50.462" v="1006" actId="20577"/>
          <ac:spMkLst>
            <pc:docMk/>
            <pc:sldMk cId="1265880979" sldId="424"/>
            <ac:spMk id="2" creationId="{A33E2915-107B-4FBD-9A20-2C49C16BF1B8}"/>
          </ac:spMkLst>
        </pc:spChg>
        <pc:spChg chg="mod">
          <ac:chgData name="Rohit J Kate" userId="6acfeb0a-1742-4fee-9ad0-3462b52b7fdf" providerId="ADAL" clId="{2719A162-06FD-48A0-A6A6-0F6DF3A8AF3D}" dt="2022-04-13T17:28:15.112" v="1133" actId="20577"/>
          <ac:spMkLst>
            <pc:docMk/>
            <pc:sldMk cId="1265880979" sldId="424"/>
            <ac:spMk id="3" creationId="{6EC163E5-9CE9-4EE8-B007-D0864ABB5478}"/>
          </ac:spMkLst>
        </pc:spChg>
      </pc:sldChg>
      <pc:sldChg chg="addSp modSp new mod ord">
        <pc:chgData name="Rohit J Kate" userId="6acfeb0a-1742-4fee-9ad0-3462b52b7fdf" providerId="ADAL" clId="{2719A162-06FD-48A0-A6A6-0F6DF3A8AF3D}" dt="2022-04-13T18:21:19.013" v="1372"/>
        <pc:sldMkLst>
          <pc:docMk/>
          <pc:sldMk cId="3376878196" sldId="425"/>
        </pc:sldMkLst>
        <pc:spChg chg="mod">
          <ac:chgData name="Rohit J Kate" userId="6acfeb0a-1742-4fee-9ad0-3462b52b7fdf" providerId="ADAL" clId="{2719A162-06FD-48A0-A6A6-0F6DF3A8AF3D}" dt="2022-04-13T18:19:12.789" v="1257"/>
          <ac:spMkLst>
            <pc:docMk/>
            <pc:sldMk cId="3376878196" sldId="425"/>
            <ac:spMk id="2" creationId="{D9C24B22-D052-4999-A01E-D54117967E0B}"/>
          </ac:spMkLst>
        </pc:spChg>
        <pc:spChg chg="mod">
          <ac:chgData name="Rohit J Kate" userId="6acfeb0a-1742-4fee-9ad0-3462b52b7fdf" providerId="ADAL" clId="{2719A162-06FD-48A0-A6A6-0F6DF3A8AF3D}" dt="2022-04-13T18:19:36.323" v="1286" actId="20577"/>
          <ac:spMkLst>
            <pc:docMk/>
            <pc:sldMk cId="3376878196" sldId="425"/>
            <ac:spMk id="3" creationId="{071C738E-C3B2-42B1-A8F2-384EBC132835}"/>
          </ac:spMkLst>
        </pc:spChg>
        <pc:spChg chg="add mod">
          <ac:chgData name="Rohit J Kate" userId="6acfeb0a-1742-4fee-9ad0-3462b52b7fdf" providerId="ADAL" clId="{2719A162-06FD-48A0-A6A6-0F6DF3A8AF3D}" dt="2022-04-13T18:20:01.523" v="1308" actId="20577"/>
          <ac:spMkLst>
            <pc:docMk/>
            <pc:sldMk cId="3376878196" sldId="425"/>
            <ac:spMk id="6" creationId="{80054EC9-CECB-4A36-B3FC-03AD19151E9A}"/>
          </ac:spMkLst>
        </pc:spChg>
        <pc:spChg chg="add mod">
          <ac:chgData name="Rohit J Kate" userId="6acfeb0a-1742-4fee-9ad0-3462b52b7fdf" providerId="ADAL" clId="{2719A162-06FD-48A0-A6A6-0F6DF3A8AF3D}" dt="2022-04-13T18:20:14.649" v="1322" actId="20577"/>
          <ac:spMkLst>
            <pc:docMk/>
            <pc:sldMk cId="3376878196" sldId="425"/>
            <ac:spMk id="9" creationId="{E2FD1597-D204-4D42-8B7A-06AAD49918CC}"/>
          </ac:spMkLst>
        </pc:spChg>
        <pc:spChg chg="add mod">
          <ac:chgData name="Rohit J Kate" userId="6acfeb0a-1742-4fee-9ad0-3462b52b7fdf" providerId="ADAL" clId="{2719A162-06FD-48A0-A6A6-0F6DF3A8AF3D}" dt="2022-04-13T18:20:37.803" v="1350" actId="20577"/>
          <ac:spMkLst>
            <pc:docMk/>
            <pc:sldMk cId="3376878196" sldId="425"/>
            <ac:spMk id="11" creationId="{A2BE65CA-3345-4CBB-B5C8-8755CCD66E0B}"/>
          </ac:spMkLst>
        </pc:spChg>
        <pc:spChg chg="add mod">
          <ac:chgData name="Rohit J Kate" userId="6acfeb0a-1742-4fee-9ad0-3462b52b7fdf" providerId="ADAL" clId="{2719A162-06FD-48A0-A6A6-0F6DF3A8AF3D}" dt="2022-04-13T18:20:48.643" v="1368" actId="20577"/>
          <ac:spMkLst>
            <pc:docMk/>
            <pc:sldMk cId="3376878196" sldId="425"/>
            <ac:spMk id="13" creationId="{C53F5B2B-6718-4D65-8402-D897CBF06455}"/>
          </ac:spMkLst>
        </pc:spChg>
        <pc:spChg chg="add mod">
          <ac:chgData name="Rohit J Kate" userId="6acfeb0a-1742-4fee-9ad0-3462b52b7fdf" providerId="ADAL" clId="{2719A162-06FD-48A0-A6A6-0F6DF3A8AF3D}" dt="2022-04-13T18:20:55.483" v="1370" actId="1076"/>
          <ac:spMkLst>
            <pc:docMk/>
            <pc:sldMk cId="3376878196" sldId="425"/>
            <ac:spMk id="15" creationId="{E3CAFC37-1C74-4B45-92F7-0E376DC8FD0B}"/>
          </ac:spMkLst>
        </pc:spChg>
        <pc:cxnChg chg="add mod">
          <ac:chgData name="Rohit J Kate" userId="6acfeb0a-1742-4fee-9ad0-3462b52b7fdf" providerId="ADAL" clId="{2719A162-06FD-48A0-A6A6-0F6DF3A8AF3D}" dt="2022-04-13T18:19:55.813" v="1289" actId="14100"/>
          <ac:cxnSpMkLst>
            <pc:docMk/>
            <pc:sldMk cId="3376878196" sldId="425"/>
            <ac:cxnSpMk id="5" creationId="{EA329069-FA18-4C91-A5C0-432868D7D8A8}"/>
          </ac:cxnSpMkLst>
        </pc:cxnChg>
        <pc:cxnChg chg="add mod">
          <ac:chgData name="Rohit J Kate" userId="6acfeb0a-1742-4fee-9ad0-3462b52b7fdf" providerId="ADAL" clId="{2719A162-06FD-48A0-A6A6-0F6DF3A8AF3D}" dt="2022-04-13T18:20:09.713" v="1313" actId="1038"/>
          <ac:cxnSpMkLst>
            <pc:docMk/>
            <pc:sldMk cId="3376878196" sldId="425"/>
            <ac:cxnSpMk id="8" creationId="{147695F5-AFA7-459F-85BB-24B1C838AD9A}"/>
          </ac:cxnSpMkLst>
        </pc:cxnChg>
        <pc:cxnChg chg="add mod">
          <ac:chgData name="Rohit J Kate" userId="6acfeb0a-1742-4fee-9ad0-3462b52b7fdf" providerId="ADAL" clId="{2719A162-06FD-48A0-A6A6-0F6DF3A8AF3D}" dt="2022-04-13T18:20:28.703" v="1324" actId="1076"/>
          <ac:cxnSpMkLst>
            <pc:docMk/>
            <pc:sldMk cId="3376878196" sldId="425"/>
            <ac:cxnSpMk id="10" creationId="{4D4BCB8F-0DE4-436F-B3E8-E2AADBE3E506}"/>
          </ac:cxnSpMkLst>
        </pc:cxnChg>
        <pc:cxnChg chg="add mod">
          <ac:chgData name="Rohit J Kate" userId="6acfeb0a-1742-4fee-9ad0-3462b52b7fdf" providerId="ADAL" clId="{2719A162-06FD-48A0-A6A6-0F6DF3A8AF3D}" dt="2022-04-13T18:20:45.863" v="1367" actId="1038"/>
          <ac:cxnSpMkLst>
            <pc:docMk/>
            <pc:sldMk cId="3376878196" sldId="425"/>
            <ac:cxnSpMk id="12" creationId="{3986D772-BAB4-4C35-BDB8-37841C9F6E9A}"/>
          </ac:cxnSpMkLst>
        </pc:cxnChg>
        <pc:cxnChg chg="add mod">
          <ac:chgData name="Rohit J Kate" userId="6acfeb0a-1742-4fee-9ad0-3462b52b7fdf" providerId="ADAL" clId="{2719A162-06FD-48A0-A6A6-0F6DF3A8AF3D}" dt="2022-04-13T18:20:55.483" v="1370" actId="1076"/>
          <ac:cxnSpMkLst>
            <pc:docMk/>
            <pc:sldMk cId="3376878196" sldId="425"/>
            <ac:cxnSpMk id="14" creationId="{6A02D7BC-B243-45EB-8336-E5216B1B0661}"/>
          </ac:cxnSpMkLst>
        </pc:cxnChg>
      </pc:sldChg>
    </pc:docChg>
  </pc:docChgLst>
  <pc:docChgLst>
    <pc:chgData name="Rohit J Kate" userId="6acfeb0a-1742-4fee-9ad0-3462b52b7fdf" providerId="ADAL" clId="{79ABE5C1-3DEF-4CA9-B217-73396933D39E}"/>
    <pc:docChg chg="undo custSel modSld">
      <pc:chgData name="Rohit J Kate" userId="6acfeb0a-1742-4fee-9ad0-3462b52b7fdf" providerId="ADAL" clId="{79ABE5C1-3DEF-4CA9-B217-73396933D39E}" dt="2024-04-27T19:56:02.863" v="170"/>
      <pc:docMkLst>
        <pc:docMk/>
      </pc:docMkLst>
      <pc:sldChg chg="modSp mod">
        <pc:chgData name="Rohit J Kate" userId="6acfeb0a-1742-4fee-9ad0-3462b52b7fdf" providerId="ADAL" clId="{79ABE5C1-3DEF-4CA9-B217-73396933D39E}" dt="2024-04-09T01:14:12.286" v="6" actId="1076"/>
        <pc:sldMkLst>
          <pc:docMk/>
          <pc:sldMk cId="492379455" sldId="391"/>
        </pc:sldMkLst>
        <pc:spChg chg="mod">
          <ac:chgData name="Rohit J Kate" userId="6acfeb0a-1742-4fee-9ad0-3462b52b7fdf" providerId="ADAL" clId="{79ABE5C1-3DEF-4CA9-B217-73396933D39E}" dt="2024-04-09T01:13:48.961" v="4" actId="20577"/>
          <ac:spMkLst>
            <pc:docMk/>
            <pc:sldMk cId="492379455" sldId="391"/>
            <ac:spMk id="7" creationId="{64771699-4A69-49B0-94D0-0AE15573AE61}"/>
          </ac:spMkLst>
        </pc:spChg>
        <pc:spChg chg="mod">
          <ac:chgData name="Rohit J Kate" userId="6acfeb0a-1742-4fee-9ad0-3462b52b7fdf" providerId="ADAL" clId="{79ABE5C1-3DEF-4CA9-B217-73396933D39E}" dt="2024-04-09T01:14:12.286" v="6" actId="1076"/>
          <ac:spMkLst>
            <pc:docMk/>
            <pc:sldMk cId="492379455" sldId="391"/>
            <ac:spMk id="9" creationId="{16CEDF75-201F-5031-D83E-DDDC774100F5}"/>
          </ac:spMkLst>
        </pc:spChg>
        <pc:cxnChg chg="mod">
          <ac:chgData name="Rohit J Kate" userId="6acfeb0a-1742-4fee-9ad0-3462b52b7fdf" providerId="ADAL" clId="{79ABE5C1-3DEF-4CA9-B217-73396933D39E}" dt="2024-04-09T01:14:02.262" v="5" actId="1076"/>
          <ac:cxnSpMkLst>
            <pc:docMk/>
            <pc:sldMk cId="492379455" sldId="391"/>
            <ac:cxnSpMk id="11" creationId="{D563E7D5-CFAD-4C39-8113-79CF6976474F}"/>
          </ac:cxnSpMkLst>
        </pc:cxnChg>
      </pc:sldChg>
      <pc:sldChg chg="modSp mod">
        <pc:chgData name="Rohit J Kate" userId="6acfeb0a-1742-4fee-9ad0-3462b52b7fdf" providerId="ADAL" clId="{79ABE5C1-3DEF-4CA9-B217-73396933D39E}" dt="2024-04-09T01:28:15.886" v="101" actId="14100"/>
        <pc:sldMkLst>
          <pc:docMk/>
          <pc:sldMk cId="3132302651" sldId="393"/>
        </pc:sldMkLst>
        <pc:spChg chg="mod">
          <ac:chgData name="Rohit J Kate" userId="6acfeb0a-1742-4fee-9ad0-3462b52b7fdf" providerId="ADAL" clId="{79ABE5C1-3DEF-4CA9-B217-73396933D39E}" dt="2024-04-09T01:28:11.699" v="100"/>
          <ac:spMkLst>
            <pc:docMk/>
            <pc:sldMk cId="3132302651" sldId="393"/>
            <ac:spMk id="3" creationId="{1267B597-A1DD-444F-9BD6-8EE79CB59C36}"/>
          </ac:spMkLst>
        </pc:spChg>
        <pc:spChg chg="mod">
          <ac:chgData name="Rohit J Kate" userId="6acfeb0a-1742-4fee-9ad0-3462b52b7fdf" providerId="ADAL" clId="{79ABE5C1-3DEF-4CA9-B217-73396933D39E}" dt="2024-04-09T01:22:30.301" v="64" actId="20577"/>
          <ac:spMkLst>
            <pc:docMk/>
            <pc:sldMk cId="3132302651" sldId="393"/>
            <ac:spMk id="18" creationId="{D775130A-E9B6-4890-A380-D6888F3AEFAA}"/>
          </ac:spMkLst>
        </pc:spChg>
        <pc:cxnChg chg="mod">
          <ac:chgData name="Rohit J Kate" userId="6acfeb0a-1742-4fee-9ad0-3462b52b7fdf" providerId="ADAL" clId="{79ABE5C1-3DEF-4CA9-B217-73396933D39E}" dt="2024-04-09T01:28:15.886" v="101" actId="14100"/>
          <ac:cxnSpMkLst>
            <pc:docMk/>
            <pc:sldMk cId="3132302651" sldId="393"/>
            <ac:cxnSpMk id="12" creationId="{3C91E41D-7877-4988-8329-3003A02A67EE}"/>
          </ac:cxnSpMkLst>
        </pc:cxnChg>
      </pc:sldChg>
      <pc:sldChg chg="modSp mod">
        <pc:chgData name="Rohit J Kate" userId="6acfeb0a-1742-4fee-9ad0-3462b52b7fdf" providerId="ADAL" clId="{79ABE5C1-3DEF-4CA9-B217-73396933D39E}" dt="2024-04-27T19:56:02.863" v="170"/>
        <pc:sldMkLst>
          <pc:docMk/>
          <pc:sldMk cId="517252516" sldId="394"/>
        </pc:sldMkLst>
        <pc:spChg chg="mod">
          <ac:chgData name="Rohit J Kate" userId="6acfeb0a-1742-4fee-9ad0-3462b52b7fdf" providerId="ADAL" clId="{79ABE5C1-3DEF-4CA9-B217-73396933D39E}" dt="2024-04-27T19:56:02.863" v="170"/>
          <ac:spMkLst>
            <pc:docMk/>
            <pc:sldMk cId="517252516" sldId="394"/>
            <ac:spMk id="3" creationId="{B87C9B1F-1FC6-4B9A-B815-077E7FD4EC85}"/>
          </ac:spMkLst>
        </pc:spChg>
      </pc:sldChg>
      <pc:sldChg chg="modSp mod">
        <pc:chgData name="Rohit J Kate" userId="6acfeb0a-1742-4fee-9ad0-3462b52b7fdf" providerId="ADAL" clId="{79ABE5C1-3DEF-4CA9-B217-73396933D39E}" dt="2024-04-19T17:47:37.967" v="167" actId="20577"/>
        <pc:sldMkLst>
          <pc:docMk/>
          <pc:sldMk cId="2264752299" sldId="421"/>
        </pc:sldMkLst>
        <pc:spChg chg="mod">
          <ac:chgData name="Rohit J Kate" userId="6acfeb0a-1742-4fee-9ad0-3462b52b7fdf" providerId="ADAL" clId="{79ABE5C1-3DEF-4CA9-B217-73396933D39E}" dt="2024-04-19T17:47:37.967" v="167" actId="20577"/>
          <ac:spMkLst>
            <pc:docMk/>
            <pc:sldMk cId="2264752299" sldId="421"/>
            <ac:spMk id="3" creationId="{0B64F787-F0C9-4E61-B39F-50B71C737434}"/>
          </ac:spMkLst>
        </pc:spChg>
      </pc:sldChg>
      <pc:sldChg chg="modSp">
        <pc:chgData name="Rohit J Kate" userId="6acfeb0a-1742-4fee-9ad0-3462b52b7fdf" providerId="ADAL" clId="{79ABE5C1-3DEF-4CA9-B217-73396933D39E}" dt="2024-04-09T01:11:56.332" v="1" actId="1076"/>
        <pc:sldMkLst>
          <pc:docMk/>
          <pc:sldMk cId="4289463603" sldId="426"/>
        </pc:sldMkLst>
        <pc:spChg chg="mod">
          <ac:chgData name="Rohit J Kate" userId="6acfeb0a-1742-4fee-9ad0-3462b52b7fdf" providerId="ADAL" clId="{79ABE5C1-3DEF-4CA9-B217-73396933D39E}" dt="2024-04-09T01:11:56.332" v="1" actId="1076"/>
          <ac:spMkLst>
            <pc:docMk/>
            <pc:sldMk cId="4289463603" sldId="426"/>
            <ac:spMk id="3" creationId="{E868999E-E62B-1560-36BC-AB99AA55249D}"/>
          </ac:spMkLst>
        </pc:spChg>
      </pc:sldChg>
      <pc:sldChg chg="modSp mod">
        <pc:chgData name="Rohit J Kate" userId="6acfeb0a-1742-4fee-9ad0-3462b52b7fdf" providerId="ADAL" clId="{79ABE5C1-3DEF-4CA9-B217-73396933D39E}" dt="2024-04-27T19:50:50.048" v="169" actId="1076"/>
        <pc:sldMkLst>
          <pc:docMk/>
          <pc:sldMk cId="1904945450" sldId="427"/>
        </pc:sldMkLst>
        <pc:cxnChg chg="mod">
          <ac:chgData name="Rohit J Kate" userId="6acfeb0a-1742-4fee-9ad0-3462b52b7fdf" providerId="ADAL" clId="{79ABE5C1-3DEF-4CA9-B217-73396933D39E}" dt="2024-04-27T19:50:50.048" v="169" actId="1076"/>
          <ac:cxnSpMkLst>
            <pc:docMk/>
            <pc:sldMk cId="1904945450" sldId="427"/>
            <ac:cxnSpMk id="7" creationId="{7AAAF134-16D6-DC9D-50D6-551A6B8B6BD6}"/>
          </ac:cxnSpMkLst>
        </pc:cxnChg>
      </pc:sldChg>
      <pc:sldChg chg="modSp mod">
        <pc:chgData name="Rohit J Kate" userId="6acfeb0a-1742-4fee-9ad0-3462b52b7fdf" providerId="ADAL" clId="{79ABE5C1-3DEF-4CA9-B217-73396933D39E}" dt="2024-04-09T01:28:50.446" v="158"/>
        <pc:sldMkLst>
          <pc:docMk/>
          <pc:sldMk cId="1101035795" sldId="428"/>
        </pc:sldMkLst>
        <pc:spChg chg="mod">
          <ac:chgData name="Rohit J Kate" userId="6acfeb0a-1742-4fee-9ad0-3462b52b7fdf" providerId="ADAL" clId="{79ABE5C1-3DEF-4CA9-B217-73396933D39E}" dt="2024-04-09T01:28:50.446" v="158"/>
          <ac:spMkLst>
            <pc:docMk/>
            <pc:sldMk cId="1101035795" sldId="428"/>
            <ac:spMk id="3" creationId="{030F0751-04D3-65FA-AFDA-E6358DAB208C}"/>
          </ac:spMkLst>
        </pc:spChg>
      </pc:sldChg>
    </pc:docChg>
  </pc:docChgLst>
  <pc:docChgLst>
    <pc:chgData name="Rohit J Kate" userId="6acfeb0a-1742-4fee-9ad0-3462b52b7fdf" providerId="ADAL" clId="{42FE6DB8-256A-4B88-926F-D45B7035DD90}"/>
    <pc:docChg chg="undo custSel delSld modSld">
      <pc:chgData name="Rohit J Kate" userId="6acfeb0a-1742-4fee-9ad0-3462b52b7fdf" providerId="ADAL" clId="{42FE6DB8-256A-4B88-926F-D45B7035DD90}" dt="2023-04-19T19:25:36.011" v="345" actId="20577"/>
      <pc:docMkLst>
        <pc:docMk/>
      </pc:docMkLst>
      <pc:sldChg chg="modSp mod">
        <pc:chgData name="Rohit J Kate" userId="6acfeb0a-1742-4fee-9ad0-3462b52b7fdf" providerId="ADAL" clId="{42FE6DB8-256A-4B88-926F-D45B7035DD90}" dt="2023-04-19T19:12:32.128" v="131" actId="20577"/>
        <pc:sldMkLst>
          <pc:docMk/>
          <pc:sldMk cId="297668475" sldId="382"/>
        </pc:sldMkLst>
        <pc:spChg chg="mod">
          <ac:chgData name="Rohit J Kate" userId="6acfeb0a-1742-4fee-9ad0-3462b52b7fdf" providerId="ADAL" clId="{42FE6DB8-256A-4B88-926F-D45B7035DD90}" dt="2023-04-19T19:12:32.128" v="131" actId="20577"/>
          <ac:spMkLst>
            <pc:docMk/>
            <pc:sldMk cId="297668475" sldId="382"/>
            <ac:spMk id="3" creationId="{2A3F38C8-62C3-4302-875F-E845B679E625}"/>
          </ac:spMkLst>
        </pc:spChg>
      </pc:sldChg>
      <pc:sldChg chg="delSp modSp mod">
        <pc:chgData name="Rohit J Kate" userId="6acfeb0a-1742-4fee-9ad0-3462b52b7fdf" providerId="ADAL" clId="{42FE6DB8-256A-4B88-926F-D45B7035DD90}" dt="2023-04-19T19:14:15.378" v="139" actId="1035"/>
        <pc:sldMkLst>
          <pc:docMk/>
          <pc:sldMk cId="1626663055" sldId="385"/>
        </pc:sldMkLst>
        <pc:spChg chg="mod">
          <ac:chgData name="Rohit J Kate" userId="6acfeb0a-1742-4fee-9ad0-3462b52b7fdf" providerId="ADAL" clId="{42FE6DB8-256A-4B88-926F-D45B7035DD90}" dt="2023-04-19T19:14:04.542" v="132" actId="6549"/>
          <ac:spMkLst>
            <pc:docMk/>
            <pc:sldMk cId="1626663055" sldId="385"/>
            <ac:spMk id="3" creationId="{81CA31DF-C3D2-416B-A37A-8966EC01DF54}"/>
          </ac:spMkLst>
        </pc:spChg>
        <pc:spChg chg="del mod">
          <ac:chgData name="Rohit J Kate" userId="6acfeb0a-1742-4fee-9ad0-3462b52b7fdf" providerId="ADAL" clId="{42FE6DB8-256A-4B88-926F-D45B7035DD90}" dt="2023-04-19T19:14:09.725" v="134" actId="478"/>
          <ac:spMkLst>
            <pc:docMk/>
            <pc:sldMk cId="1626663055" sldId="385"/>
            <ac:spMk id="7" creationId="{2DDF3880-FB92-44DC-A900-0C2A956FA2F4}"/>
          </ac:spMkLst>
        </pc:spChg>
        <pc:spChg chg="mod">
          <ac:chgData name="Rohit J Kate" userId="6acfeb0a-1742-4fee-9ad0-3462b52b7fdf" providerId="ADAL" clId="{42FE6DB8-256A-4B88-926F-D45B7035DD90}" dt="2023-04-19T19:14:15.378" v="139" actId="1035"/>
          <ac:spMkLst>
            <pc:docMk/>
            <pc:sldMk cId="1626663055" sldId="385"/>
            <ac:spMk id="9" creationId="{FD8B5055-AF2D-4B9A-9ED4-BF7B1566B01B}"/>
          </ac:spMkLst>
        </pc:spChg>
        <pc:cxnChg chg="del">
          <ac:chgData name="Rohit J Kate" userId="6acfeb0a-1742-4fee-9ad0-3462b52b7fdf" providerId="ADAL" clId="{42FE6DB8-256A-4B88-926F-D45B7035DD90}" dt="2023-04-19T19:14:09.725" v="134" actId="478"/>
          <ac:cxnSpMkLst>
            <pc:docMk/>
            <pc:sldMk cId="1626663055" sldId="385"/>
            <ac:cxnSpMk id="6" creationId="{9B2DC382-3386-405B-ABA7-BB9CA1C6D6DD}"/>
          </ac:cxnSpMkLst>
        </pc:cxnChg>
        <pc:cxnChg chg="mod">
          <ac:chgData name="Rohit J Kate" userId="6acfeb0a-1742-4fee-9ad0-3462b52b7fdf" providerId="ADAL" clId="{42FE6DB8-256A-4B88-926F-D45B7035DD90}" dt="2023-04-19T19:14:15.378" v="139" actId="1035"/>
          <ac:cxnSpMkLst>
            <pc:docMk/>
            <pc:sldMk cId="1626663055" sldId="385"/>
            <ac:cxnSpMk id="8" creationId="{FDD82C1C-E483-4A44-B8B5-A3B65515C752}"/>
          </ac:cxnSpMkLst>
        </pc:cxnChg>
        <pc:cxnChg chg="mod">
          <ac:chgData name="Rohit J Kate" userId="6acfeb0a-1742-4fee-9ad0-3462b52b7fdf" providerId="ADAL" clId="{42FE6DB8-256A-4B88-926F-D45B7035DD90}" dt="2023-04-19T19:14:15.378" v="139" actId="1035"/>
          <ac:cxnSpMkLst>
            <pc:docMk/>
            <pc:sldMk cId="1626663055" sldId="385"/>
            <ac:cxnSpMk id="12" creationId="{B1D2EF55-2162-40A6-9569-58D2C8EF42CA}"/>
          </ac:cxnSpMkLst>
        </pc:cxnChg>
      </pc:sldChg>
      <pc:sldChg chg="addSp delSp modSp mod">
        <pc:chgData name="Rohit J Kate" userId="6acfeb0a-1742-4fee-9ad0-3462b52b7fdf" providerId="ADAL" clId="{42FE6DB8-256A-4B88-926F-D45B7035DD90}" dt="2023-04-19T19:21:53.362" v="291" actId="1076"/>
        <pc:sldMkLst>
          <pc:docMk/>
          <pc:sldMk cId="492379455" sldId="391"/>
        </pc:sldMkLst>
        <pc:spChg chg="mod">
          <ac:chgData name="Rohit J Kate" userId="6acfeb0a-1742-4fee-9ad0-3462b52b7fdf" providerId="ADAL" clId="{42FE6DB8-256A-4B88-926F-D45B7035DD90}" dt="2023-04-19T19:20:58.202" v="199" actId="20577"/>
          <ac:spMkLst>
            <pc:docMk/>
            <pc:sldMk cId="492379455" sldId="391"/>
            <ac:spMk id="3" creationId="{FD147365-5C79-40C1-B4A5-2582A484EDF3}"/>
          </ac:spMkLst>
        </pc:spChg>
        <pc:spChg chg="add mod">
          <ac:chgData name="Rohit J Kate" userId="6acfeb0a-1742-4fee-9ad0-3462b52b7fdf" providerId="ADAL" clId="{42FE6DB8-256A-4B88-926F-D45B7035DD90}" dt="2023-04-19T19:21:53.362" v="291" actId="1076"/>
          <ac:spMkLst>
            <pc:docMk/>
            <pc:sldMk cId="492379455" sldId="391"/>
            <ac:spMk id="9" creationId="{16CEDF75-201F-5031-D83E-DDDC774100F5}"/>
          </ac:spMkLst>
        </pc:spChg>
        <pc:cxnChg chg="add del mod">
          <ac:chgData name="Rohit J Kate" userId="6acfeb0a-1742-4fee-9ad0-3462b52b7fdf" providerId="ADAL" clId="{42FE6DB8-256A-4B88-926F-D45B7035DD90}" dt="2023-04-19T19:21:07.307" v="201" actId="478"/>
          <ac:cxnSpMkLst>
            <pc:docMk/>
            <pc:sldMk cId="492379455" sldId="391"/>
            <ac:cxnSpMk id="8" creationId="{2700E904-FA93-8C2E-860C-021CD1BA051D}"/>
          </ac:cxnSpMkLst>
        </pc:cxnChg>
      </pc:sldChg>
      <pc:sldChg chg="modSp mod">
        <pc:chgData name="Rohit J Kate" userId="6acfeb0a-1742-4fee-9ad0-3462b52b7fdf" providerId="ADAL" clId="{42FE6DB8-256A-4B88-926F-D45B7035DD90}" dt="2023-04-19T19:18:09.826" v="155" actId="1076"/>
        <pc:sldMkLst>
          <pc:docMk/>
          <pc:sldMk cId="2982476320" sldId="395"/>
        </pc:sldMkLst>
        <pc:spChg chg="mod">
          <ac:chgData name="Rohit J Kate" userId="6acfeb0a-1742-4fee-9ad0-3462b52b7fdf" providerId="ADAL" clId="{42FE6DB8-256A-4B88-926F-D45B7035DD90}" dt="2023-04-19T19:17:48.312" v="145" actId="6549"/>
          <ac:spMkLst>
            <pc:docMk/>
            <pc:sldMk cId="2982476320" sldId="395"/>
            <ac:spMk id="3" creationId="{612F98E4-5AC8-4622-BFBF-A888D6F8A6B6}"/>
          </ac:spMkLst>
        </pc:spChg>
        <pc:spChg chg="mod">
          <ac:chgData name="Rohit J Kate" userId="6acfeb0a-1742-4fee-9ad0-3462b52b7fdf" providerId="ADAL" clId="{42FE6DB8-256A-4B88-926F-D45B7035DD90}" dt="2023-04-19T19:18:09.826" v="155" actId="1076"/>
          <ac:spMkLst>
            <pc:docMk/>
            <pc:sldMk cId="2982476320" sldId="395"/>
            <ac:spMk id="7" creationId="{63962CF7-A30C-4920-B939-A2E91DF9FB13}"/>
          </ac:spMkLst>
        </pc:spChg>
        <pc:cxnChg chg="mod">
          <ac:chgData name="Rohit J Kate" userId="6acfeb0a-1742-4fee-9ad0-3462b52b7fdf" providerId="ADAL" clId="{42FE6DB8-256A-4B88-926F-D45B7035DD90}" dt="2023-04-19T19:18:05.692" v="154" actId="1036"/>
          <ac:cxnSpMkLst>
            <pc:docMk/>
            <pc:sldMk cId="2982476320" sldId="395"/>
            <ac:cxnSpMk id="6" creationId="{F88B0EAB-F7E6-4C26-A86A-44AE0C3440CF}"/>
          </ac:cxnSpMkLst>
        </pc:cxnChg>
      </pc:sldChg>
      <pc:sldChg chg="modSp mod">
        <pc:chgData name="Rohit J Kate" userId="6acfeb0a-1742-4fee-9ad0-3462b52b7fdf" providerId="ADAL" clId="{42FE6DB8-256A-4B88-926F-D45B7035DD90}" dt="2023-04-19T19:18:54.648" v="160" actId="20577"/>
        <pc:sldMkLst>
          <pc:docMk/>
          <pc:sldMk cId="868179381" sldId="396"/>
        </pc:sldMkLst>
        <pc:spChg chg="mod">
          <ac:chgData name="Rohit J Kate" userId="6acfeb0a-1742-4fee-9ad0-3462b52b7fdf" providerId="ADAL" clId="{42FE6DB8-256A-4B88-926F-D45B7035DD90}" dt="2023-04-19T19:18:54.648" v="160" actId="20577"/>
          <ac:spMkLst>
            <pc:docMk/>
            <pc:sldMk cId="868179381" sldId="396"/>
            <ac:spMk id="3" creationId="{B7F78494-4298-4799-B1CA-E6EE31BB51D5}"/>
          </ac:spMkLst>
        </pc:spChg>
      </pc:sldChg>
      <pc:sldChg chg="modSp mod">
        <pc:chgData name="Rohit J Kate" userId="6acfeb0a-1742-4fee-9ad0-3462b52b7fdf" providerId="ADAL" clId="{42FE6DB8-256A-4B88-926F-D45B7035DD90}" dt="2023-04-19T19:20:20.081" v="180" actId="1036"/>
        <pc:sldMkLst>
          <pc:docMk/>
          <pc:sldMk cId="1554850479" sldId="400"/>
        </pc:sldMkLst>
        <pc:spChg chg="mod">
          <ac:chgData name="Rohit J Kate" userId="6acfeb0a-1742-4fee-9ad0-3462b52b7fdf" providerId="ADAL" clId="{42FE6DB8-256A-4B88-926F-D45B7035DD90}" dt="2023-04-19T19:19:45.113" v="165" actId="27636"/>
          <ac:spMkLst>
            <pc:docMk/>
            <pc:sldMk cId="1554850479" sldId="400"/>
            <ac:spMk id="3" creationId="{72BDF01D-80B0-4EE5-B45B-4BE689123152}"/>
          </ac:spMkLst>
        </pc:spChg>
        <pc:spChg chg="mod">
          <ac:chgData name="Rohit J Kate" userId="6acfeb0a-1742-4fee-9ad0-3462b52b7fdf" providerId="ADAL" clId="{42FE6DB8-256A-4B88-926F-D45B7035DD90}" dt="2023-04-19T19:20:20.081" v="180" actId="1036"/>
          <ac:spMkLst>
            <pc:docMk/>
            <pc:sldMk cId="1554850479" sldId="400"/>
            <ac:spMk id="7" creationId="{7D0F1FA7-3235-4F07-8956-F5CD362A8A0A}"/>
          </ac:spMkLst>
        </pc:spChg>
        <pc:cxnChg chg="mod">
          <ac:chgData name="Rohit J Kate" userId="6acfeb0a-1742-4fee-9ad0-3462b52b7fdf" providerId="ADAL" clId="{42FE6DB8-256A-4B88-926F-D45B7035DD90}" dt="2023-04-19T19:20:20.081" v="180" actId="1036"/>
          <ac:cxnSpMkLst>
            <pc:docMk/>
            <pc:sldMk cId="1554850479" sldId="400"/>
            <ac:cxnSpMk id="6" creationId="{CF169165-F835-4D32-A45F-C15399592994}"/>
          </ac:cxnSpMkLst>
        </pc:cxnChg>
      </pc:sldChg>
      <pc:sldChg chg="modSp mod">
        <pc:chgData name="Rohit J Kate" userId="6acfeb0a-1742-4fee-9ad0-3462b52b7fdf" providerId="ADAL" clId="{42FE6DB8-256A-4B88-926F-D45B7035DD90}" dt="2023-04-19T19:22:30.011" v="300" actId="27636"/>
        <pc:sldMkLst>
          <pc:docMk/>
          <pc:sldMk cId="4035526196" sldId="401"/>
        </pc:sldMkLst>
        <pc:spChg chg="mod">
          <ac:chgData name="Rohit J Kate" userId="6acfeb0a-1742-4fee-9ad0-3462b52b7fdf" providerId="ADAL" clId="{42FE6DB8-256A-4B88-926F-D45B7035DD90}" dt="2023-04-19T19:22:30.011" v="300" actId="27636"/>
          <ac:spMkLst>
            <pc:docMk/>
            <pc:sldMk cId="4035526196" sldId="401"/>
            <ac:spMk id="3" creationId="{696A142D-59A7-4522-B67C-03385B6A6F5A}"/>
          </ac:spMkLst>
        </pc:spChg>
      </pc:sldChg>
      <pc:sldChg chg="del">
        <pc:chgData name="Rohit J Kate" userId="6acfeb0a-1742-4fee-9ad0-3462b52b7fdf" providerId="ADAL" clId="{42FE6DB8-256A-4B88-926F-D45B7035DD90}" dt="2023-04-19T19:22:40.239" v="301" actId="47"/>
        <pc:sldMkLst>
          <pc:docMk/>
          <pc:sldMk cId="1366329062" sldId="402"/>
        </pc:sldMkLst>
      </pc:sldChg>
      <pc:sldChg chg="delSp modSp mod">
        <pc:chgData name="Rohit J Kate" userId="6acfeb0a-1742-4fee-9ad0-3462b52b7fdf" providerId="ADAL" clId="{42FE6DB8-256A-4B88-926F-D45B7035DD90}" dt="2023-04-19T19:22:55.531" v="321" actId="478"/>
        <pc:sldMkLst>
          <pc:docMk/>
          <pc:sldMk cId="4048399846" sldId="403"/>
        </pc:sldMkLst>
        <pc:spChg chg="mod">
          <ac:chgData name="Rohit J Kate" userId="6acfeb0a-1742-4fee-9ad0-3462b52b7fdf" providerId="ADAL" clId="{42FE6DB8-256A-4B88-926F-D45B7035DD90}" dt="2023-04-19T19:22:50.811" v="320" actId="20577"/>
          <ac:spMkLst>
            <pc:docMk/>
            <pc:sldMk cId="4048399846" sldId="403"/>
            <ac:spMk id="3" creationId="{550AE669-11EC-425A-A269-ABA2B9D436EC}"/>
          </ac:spMkLst>
        </pc:spChg>
        <pc:spChg chg="del">
          <ac:chgData name="Rohit J Kate" userId="6acfeb0a-1742-4fee-9ad0-3462b52b7fdf" providerId="ADAL" clId="{42FE6DB8-256A-4B88-926F-D45B7035DD90}" dt="2023-04-19T19:22:55.531" v="321" actId="478"/>
          <ac:spMkLst>
            <pc:docMk/>
            <pc:sldMk cId="4048399846" sldId="403"/>
            <ac:spMk id="5" creationId="{B5B8DBC6-94A3-475D-B9E5-3B8822B7186C}"/>
          </ac:spMkLst>
        </pc:spChg>
      </pc:sldChg>
      <pc:sldChg chg="modSp mod">
        <pc:chgData name="Rohit J Kate" userId="6acfeb0a-1742-4fee-9ad0-3462b52b7fdf" providerId="ADAL" clId="{42FE6DB8-256A-4B88-926F-D45B7035DD90}" dt="2023-04-19T19:25:36.011" v="345" actId="20577"/>
        <pc:sldMkLst>
          <pc:docMk/>
          <pc:sldMk cId="1265880979" sldId="424"/>
        </pc:sldMkLst>
        <pc:spChg chg="mod">
          <ac:chgData name="Rohit J Kate" userId="6acfeb0a-1742-4fee-9ad0-3462b52b7fdf" providerId="ADAL" clId="{42FE6DB8-256A-4B88-926F-D45B7035DD90}" dt="2023-04-19T19:25:36.011" v="345" actId="20577"/>
          <ac:spMkLst>
            <pc:docMk/>
            <pc:sldMk cId="1265880979" sldId="424"/>
            <ac:spMk id="3" creationId="{6EC163E5-9CE9-4EE8-B007-D0864ABB5478}"/>
          </ac:spMkLst>
        </pc:spChg>
      </pc:sldChg>
    </pc:docChg>
  </pc:docChgLst>
  <pc:docChgLst>
    <pc:chgData name="Rohit J Kate" userId="6acfeb0a-1742-4fee-9ad0-3462b52b7fdf" providerId="ADAL" clId="{8B47A987-E5C9-4D41-8CD8-509374B17575}"/>
    <pc:docChg chg="undo redo custSel addSld delSld modSld sldOrd">
      <pc:chgData name="Rohit J Kate" userId="6acfeb0a-1742-4fee-9ad0-3462b52b7fdf" providerId="ADAL" clId="{8B47A987-E5C9-4D41-8CD8-509374B17575}" dt="2024-04-08T21:58:46.657" v="2066" actId="20577"/>
      <pc:docMkLst>
        <pc:docMk/>
      </pc:docMkLst>
      <pc:sldChg chg="modSp mod">
        <pc:chgData name="Rohit J Kate" userId="6acfeb0a-1742-4fee-9ad0-3462b52b7fdf" providerId="ADAL" clId="{8B47A987-E5C9-4D41-8CD8-509374B17575}" dt="2024-04-08T18:45:31.066" v="1" actId="27636"/>
        <pc:sldMkLst>
          <pc:docMk/>
          <pc:sldMk cId="1712935087" sldId="378"/>
        </pc:sldMkLst>
        <pc:spChg chg="mod">
          <ac:chgData name="Rohit J Kate" userId="6acfeb0a-1742-4fee-9ad0-3462b52b7fdf" providerId="ADAL" clId="{8B47A987-E5C9-4D41-8CD8-509374B17575}" dt="2024-04-08T18:45:31.066" v="1" actId="27636"/>
          <ac:spMkLst>
            <pc:docMk/>
            <pc:sldMk cId="1712935087" sldId="378"/>
            <ac:spMk id="3" creationId="{ED6E7095-5192-4F25-AD04-73C0CDE0D15E}"/>
          </ac:spMkLst>
        </pc:spChg>
      </pc:sldChg>
      <pc:sldChg chg="modSp mod">
        <pc:chgData name="Rohit J Kate" userId="6acfeb0a-1742-4fee-9ad0-3462b52b7fdf" providerId="ADAL" clId="{8B47A987-E5C9-4D41-8CD8-509374B17575}" dt="2024-04-08T18:55:16.259" v="754" actId="20577"/>
        <pc:sldMkLst>
          <pc:docMk/>
          <pc:sldMk cId="689502587" sldId="381"/>
        </pc:sldMkLst>
        <pc:spChg chg="mod">
          <ac:chgData name="Rohit J Kate" userId="6acfeb0a-1742-4fee-9ad0-3462b52b7fdf" providerId="ADAL" clId="{8B47A987-E5C9-4D41-8CD8-509374B17575}" dt="2024-04-08T18:55:16.259" v="754" actId="20577"/>
          <ac:spMkLst>
            <pc:docMk/>
            <pc:sldMk cId="689502587" sldId="381"/>
            <ac:spMk id="3" creationId="{738DF844-B40A-4984-9BB2-91F500E3C1DE}"/>
          </ac:spMkLst>
        </pc:spChg>
      </pc:sldChg>
      <pc:sldChg chg="modSp mod">
        <pc:chgData name="Rohit J Kate" userId="6acfeb0a-1742-4fee-9ad0-3462b52b7fdf" providerId="ADAL" clId="{8B47A987-E5C9-4D41-8CD8-509374B17575}" dt="2024-04-08T18:54:46.115" v="729" actId="20577"/>
        <pc:sldMkLst>
          <pc:docMk/>
          <pc:sldMk cId="297668475" sldId="382"/>
        </pc:sldMkLst>
        <pc:spChg chg="mod">
          <ac:chgData name="Rohit J Kate" userId="6acfeb0a-1742-4fee-9ad0-3462b52b7fdf" providerId="ADAL" clId="{8B47A987-E5C9-4D41-8CD8-509374B17575}" dt="2024-04-08T18:54:46.115" v="729" actId="20577"/>
          <ac:spMkLst>
            <pc:docMk/>
            <pc:sldMk cId="297668475" sldId="382"/>
            <ac:spMk id="3" creationId="{2A3F38C8-62C3-4302-875F-E845B679E625}"/>
          </ac:spMkLst>
        </pc:spChg>
      </pc:sldChg>
      <pc:sldChg chg="modSp mod">
        <pc:chgData name="Rohit J Kate" userId="6acfeb0a-1742-4fee-9ad0-3462b52b7fdf" providerId="ADAL" clId="{8B47A987-E5C9-4D41-8CD8-509374B17575}" dt="2024-04-08T18:56:00.465" v="758" actId="20577"/>
        <pc:sldMkLst>
          <pc:docMk/>
          <pc:sldMk cId="2853058773" sldId="383"/>
        </pc:sldMkLst>
        <pc:spChg chg="mod">
          <ac:chgData name="Rohit J Kate" userId="6acfeb0a-1742-4fee-9ad0-3462b52b7fdf" providerId="ADAL" clId="{8B47A987-E5C9-4D41-8CD8-509374B17575}" dt="2024-04-08T18:56:00.465" v="758" actId="20577"/>
          <ac:spMkLst>
            <pc:docMk/>
            <pc:sldMk cId="2853058773" sldId="383"/>
            <ac:spMk id="2" creationId="{B462288A-6F44-4065-A15E-134D33D1DD6E}"/>
          </ac:spMkLst>
        </pc:spChg>
        <pc:spChg chg="mod">
          <ac:chgData name="Rohit J Kate" userId="6acfeb0a-1742-4fee-9ad0-3462b52b7fdf" providerId="ADAL" clId="{8B47A987-E5C9-4D41-8CD8-509374B17575}" dt="2024-04-08T18:55:41.002" v="756" actId="6549"/>
          <ac:spMkLst>
            <pc:docMk/>
            <pc:sldMk cId="2853058773" sldId="383"/>
            <ac:spMk id="3" creationId="{B07E5740-EDA8-4CE4-9C0B-8569F302CA98}"/>
          </ac:spMkLst>
        </pc:spChg>
      </pc:sldChg>
      <pc:sldChg chg="modSp mod">
        <pc:chgData name="Rohit J Kate" userId="6acfeb0a-1742-4fee-9ad0-3462b52b7fdf" providerId="ADAL" clId="{8B47A987-E5C9-4D41-8CD8-509374B17575}" dt="2024-04-08T18:59:19.922" v="916" actId="20577"/>
        <pc:sldMkLst>
          <pc:docMk/>
          <pc:sldMk cId="2060269241" sldId="384"/>
        </pc:sldMkLst>
        <pc:spChg chg="mod">
          <ac:chgData name="Rohit J Kate" userId="6acfeb0a-1742-4fee-9ad0-3462b52b7fdf" providerId="ADAL" clId="{8B47A987-E5C9-4D41-8CD8-509374B17575}" dt="2024-04-08T18:56:07.040" v="760" actId="20577"/>
          <ac:spMkLst>
            <pc:docMk/>
            <pc:sldMk cId="2060269241" sldId="384"/>
            <ac:spMk id="2" creationId="{D050FD04-5866-4421-8407-A46E3817E495}"/>
          </ac:spMkLst>
        </pc:spChg>
        <pc:spChg chg="mod">
          <ac:chgData name="Rohit J Kate" userId="6acfeb0a-1742-4fee-9ad0-3462b52b7fdf" providerId="ADAL" clId="{8B47A987-E5C9-4D41-8CD8-509374B17575}" dt="2024-04-08T18:59:19.922" v="916" actId="20577"/>
          <ac:spMkLst>
            <pc:docMk/>
            <pc:sldMk cId="2060269241" sldId="384"/>
            <ac:spMk id="3" creationId="{EF75278B-374B-4927-B1D1-461ADCD23869}"/>
          </ac:spMkLst>
        </pc:spChg>
      </pc:sldChg>
      <pc:sldChg chg="delSp modSp del mod">
        <pc:chgData name="Rohit J Kate" userId="6acfeb0a-1742-4fee-9ad0-3462b52b7fdf" providerId="ADAL" clId="{8B47A987-E5C9-4D41-8CD8-509374B17575}" dt="2024-04-08T19:02:45.883" v="1151" actId="47"/>
        <pc:sldMkLst>
          <pc:docMk/>
          <pc:sldMk cId="1626663055" sldId="385"/>
        </pc:sldMkLst>
        <pc:spChg chg="del mod">
          <ac:chgData name="Rohit J Kate" userId="6acfeb0a-1742-4fee-9ad0-3462b52b7fdf" providerId="ADAL" clId="{8B47A987-E5C9-4D41-8CD8-509374B17575}" dt="2024-04-08T18:59:41.397" v="919" actId="478"/>
          <ac:spMkLst>
            <pc:docMk/>
            <pc:sldMk cId="1626663055" sldId="385"/>
            <ac:spMk id="3" creationId="{81CA31DF-C3D2-416B-A37A-8966EC01DF54}"/>
          </ac:spMkLst>
        </pc:spChg>
        <pc:spChg chg="del">
          <ac:chgData name="Rohit J Kate" userId="6acfeb0a-1742-4fee-9ad0-3462b52b7fdf" providerId="ADAL" clId="{8B47A987-E5C9-4D41-8CD8-509374B17575}" dt="2024-04-08T18:59:41.397" v="919" actId="478"/>
          <ac:spMkLst>
            <pc:docMk/>
            <pc:sldMk cId="1626663055" sldId="385"/>
            <ac:spMk id="9" creationId="{FD8B5055-AF2D-4B9A-9ED4-BF7B1566B01B}"/>
          </ac:spMkLst>
        </pc:spChg>
        <pc:cxnChg chg="del">
          <ac:chgData name="Rohit J Kate" userId="6acfeb0a-1742-4fee-9ad0-3462b52b7fdf" providerId="ADAL" clId="{8B47A987-E5C9-4D41-8CD8-509374B17575}" dt="2024-04-08T18:59:41.397" v="919" actId="478"/>
          <ac:cxnSpMkLst>
            <pc:docMk/>
            <pc:sldMk cId="1626663055" sldId="385"/>
            <ac:cxnSpMk id="8" creationId="{FDD82C1C-E483-4A44-B8B5-A3B65515C752}"/>
          </ac:cxnSpMkLst>
        </pc:cxnChg>
        <pc:cxnChg chg="del mod">
          <ac:chgData name="Rohit J Kate" userId="6acfeb0a-1742-4fee-9ad0-3462b52b7fdf" providerId="ADAL" clId="{8B47A987-E5C9-4D41-8CD8-509374B17575}" dt="2024-04-08T18:59:41.397" v="919" actId="478"/>
          <ac:cxnSpMkLst>
            <pc:docMk/>
            <pc:sldMk cId="1626663055" sldId="385"/>
            <ac:cxnSpMk id="12" creationId="{B1D2EF55-2162-40A6-9569-58D2C8EF42CA}"/>
          </ac:cxnSpMkLst>
        </pc:cxnChg>
      </pc:sldChg>
      <pc:sldChg chg="del">
        <pc:chgData name="Rohit J Kate" userId="6acfeb0a-1742-4fee-9ad0-3462b52b7fdf" providerId="ADAL" clId="{8B47A987-E5C9-4D41-8CD8-509374B17575}" dt="2024-04-08T19:02:49.661" v="1152" actId="47"/>
        <pc:sldMkLst>
          <pc:docMk/>
          <pc:sldMk cId="2424796493" sldId="386"/>
        </pc:sldMkLst>
      </pc:sldChg>
      <pc:sldChg chg="del">
        <pc:chgData name="Rohit J Kate" userId="6acfeb0a-1742-4fee-9ad0-3462b52b7fdf" providerId="ADAL" clId="{8B47A987-E5C9-4D41-8CD8-509374B17575}" dt="2024-04-08T19:02:51.501" v="1153" actId="47"/>
        <pc:sldMkLst>
          <pc:docMk/>
          <pc:sldMk cId="2476459997" sldId="387"/>
        </pc:sldMkLst>
      </pc:sldChg>
      <pc:sldChg chg="del">
        <pc:chgData name="Rohit J Kate" userId="6acfeb0a-1742-4fee-9ad0-3462b52b7fdf" providerId="ADAL" clId="{8B47A987-E5C9-4D41-8CD8-509374B17575}" dt="2024-04-08T19:02:54.490" v="1154" actId="47"/>
        <pc:sldMkLst>
          <pc:docMk/>
          <pc:sldMk cId="1156282195" sldId="388"/>
        </pc:sldMkLst>
      </pc:sldChg>
      <pc:sldChg chg="modSp mod">
        <pc:chgData name="Rohit J Kate" userId="6acfeb0a-1742-4fee-9ad0-3462b52b7fdf" providerId="ADAL" clId="{8B47A987-E5C9-4D41-8CD8-509374B17575}" dt="2024-04-08T19:03:22.050" v="1193" actId="20577"/>
        <pc:sldMkLst>
          <pc:docMk/>
          <pc:sldMk cId="338270906" sldId="389"/>
        </pc:sldMkLst>
        <pc:spChg chg="mod">
          <ac:chgData name="Rohit J Kate" userId="6acfeb0a-1742-4fee-9ad0-3462b52b7fdf" providerId="ADAL" clId="{8B47A987-E5C9-4D41-8CD8-509374B17575}" dt="2024-04-08T19:03:22.050" v="1193" actId="20577"/>
          <ac:spMkLst>
            <pc:docMk/>
            <pc:sldMk cId="338270906" sldId="389"/>
            <ac:spMk id="3" creationId="{BE2159A4-7939-433B-B901-C9269E3A4487}"/>
          </ac:spMkLst>
        </pc:spChg>
      </pc:sldChg>
      <pc:sldChg chg="modSp del mod">
        <pc:chgData name="Rohit J Kate" userId="6acfeb0a-1742-4fee-9ad0-3462b52b7fdf" providerId="ADAL" clId="{8B47A987-E5C9-4D41-8CD8-509374B17575}" dt="2024-04-08T19:07:45.703" v="1463" actId="47"/>
        <pc:sldMkLst>
          <pc:docMk/>
          <pc:sldMk cId="4030669300" sldId="390"/>
        </pc:sldMkLst>
        <pc:spChg chg="mod">
          <ac:chgData name="Rohit J Kate" userId="6acfeb0a-1742-4fee-9ad0-3462b52b7fdf" providerId="ADAL" clId="{8B47A987-E5C9-4D41-8CD8-509374B17575}" dt="2024-04-08T19:04:00.361" v="1196" actId="20577"/>
          <ac:spMkLst>
            <pc:docMk/>
            <pc:sldMk cId="4030669300" sldId="390"/>
            <ac:spMk id="3" creationId="{741258EA-D441-4056-8398-5AE6CEBDF5BF}"/>
          </ac:spMkLst>
        </pc:spChg>
      </pc:sldChg>
      <pc:sldChg chg="modSp mod">
        <pc:chgData name="Rohit J Kate" userId="6acfeb0a-1742-4fee-9ad0-3462b52b7fdf" providerId="ADAL" clId="{8B47A987-E5C9-4D41-8CD8-509374B17575}" dt="2024-04-08T21:58:46.657" v="2066" actId="20577"/>
        <pc:sldMkLst>
          <pc:docMk/>
          <pc:sldMk cId="492379455" sldId="391"/>
        </pc:sldMkLst>
        <pc:spChg chg="mod">
          <ac:chgData name="Rohit J Kate" userId="6acfeb0a-1742-4fee-9ad0-3462b52b7fdf" providerId="ADAL" clId="{8B47A987-E5C9-4D41-8CD8-509374B17575}" dt="2024-04-08T21:58:46.657" v="2066" actId="20577"/>
          <ac:spMkLst>
            <pc:docMk/>
            <pc:sldMk cId="492379455" sldId="391"/>
            <ac:spMk id="3" creationId="{FD147365-5C79-40C1-B4A5-2582A484EDF3}"/>
          </ac:spMkLst>
        </pc:spChg>
        <pc:spChg chg="mod">
          <ac:chgData name="Rohit J Kate" userId="6acfeb0a-1742-4fee-9ad0-3462b52b7fdf" providerId="ADAL" clId="{8B47A987-E5C9-4D41-8CD8-509374B17575}" dt="2024-04-08T19:08:52.815" v="1474" actId="1076"/>
          <ac:spMkLst>
            <pc:docMk/>
            <pc:sldMk cId="492379455" sldId="391"/>
            <ac:spMk id="9" creationId="{16CEDF75-201F-5031-D83E-DDDC774100F5}"/>
          </ac:spMkLst>
        </pc:spChg>
        <pc:spChg chg="mod">
          <ac:chgData name="Rohit J Kate" userId="6acfeb0a-1742-4fee-9ad0-3462b52b7fdf" providerId="ADAL" clId="{8B47A987-E5C9-4D41-8CD8-509374B17575}" dt="2024-04-08T19:08:58.591" v="1476" actId="1076"/>
          <ac:spMkLst>
            <pc:docMk/>
            <pc:sldMk cId="492379455" sldId="391"/>
            <ac:spMk id="12" creationId="{849B6289-6C93-4B42-BC9A-0698F42590A4}"/>
          </ac:spMkLst>
        </pc:spChg>
        <pc:cxnChg chg="mod">
          <ac:chgData name="Rohit J Kate" userId="6acfeb0a-1742-4fee-9ad0-3462b52b7fdf" providerId="ADAL" clId="{8B47A987-E5C9-4D41-8CD8-509374B17575}" dt="2024-04-08T19:08:49.919" v="1473" actId="1076"/>
          <ac:cxnSpMkLst>
            <pc:docMk/>
            <pc:sldMk cId="492379455" sldId="391"/>
            <ac:cxnSpMk id="11" creationId="{D563E7D5-CFAD-4C39-8113-79CF6976474F}"/>
          </ac:cxnSpMkLst>
        </pc:cxnChg>
      </pc:sldChg>
      <pc:sldChg chg="del">
        <pc:chgData name="Rohit J Kate" userId="6acfeb0a-1742-4fee-9ad0-3462b52b7fdf" providerId="ADAL" clId="{8B47A987-E5C9-4D41-8CD8-509374B17575}" dt="2024-04-08T19:09:12.145" v="1477" actId="47"/>
        <pc:sldMkLst>
          <pc:docMk/>
          <pc:sldMk cId="645844033" sldId="392"/>
        </pc:sldMkLst>
      </pc:sldChg>
      <pc:sldChg chg="modSp mod">
        <pc:chgData name="Rohit J Kate" userId="6acfeb0a-1742-4fee-9ad0-3462b52b7fdf" providerId="ADAL" clId="{8B47A987-E5C9-4D41-8CD8-509374B17575}" dt="2024-04-08T21:57:11.462" v="2059" actId="20577"/>
        <pc:sldMkLst>
          <pc:docMk/>
          <pc:sldMk cId="3132302651" sldId="393"/>
        </pc:sldMkLst>
        <pc:spChg chg="mod">
          <ac:chgData name="Rohit J Kate" userId="6acfeb0a-1742-4fee-9ad0-3462b52b7fdf" providerId="ADAL" clId="{8B47A987-E5C9-4D41-8CD8-509374B17575}" dt="2024-04-08T21:46:35.908" v="1969"/>
          <ac:spMkLst>
            <pc:docMk/>
            <pc:sldMk cId="3132302651" sldId="393"/>
            <ac:spMk id="3" creationId="{1267B597-A1DD-444F-9BD6-8EE79CB59C36}"/>
          </ac:spMkLst>
        </pc:spChg>
        <pc:spChg chg="mod">
          <ac:chgData name="Rohit J Kate" userId="6acfeb0a-1742-4fee-9ad0-3462b52b7fdf" providerId="ADAL" clId="{8B47A987-E5C9-4D41-8CD8-509374B17575}" dt="2024-04-08T21:57:11.462" v="2059" actId="20577"/>
          <ac:spMkLst>
            <pc:docMk/>
            <pc:sldMk cId="3132302651" sldId="393"/>
            <ac:spMk id="15" creationId="{AFB0BF0F-F441-47EE-9FA9-488CA0A18BD3}"/>
          </ac:spMkLst>
        </pc:spChg>
        <pc:spChg chg="mod">
          <ac:chgData name="Rohit J Kate" userId="6acfeb0a-1742-4fee-9ad0-3462b52b7fdf" providerId="ADAL" clId="{8B47A987-E5C9-4D41-8CD8-509374B17575}" dt="2024-04-08T21:51:07.100" v="2045" actId="20577"/>
          <ac:spMkLst>
            <pc:docMk/>
            <pc:sldMk cId="3132302651" sldId="393"/>
            <ac:spMk id="17" creationId="{630D733E-AEC4-422C-AF33-D28118E213ED}"/>
          </ac:spMkLst>
        </pc:spChg>
        <pc:spChg chg="mod">
          <ac:chgData name="Rohit J Kate" userId="6acfeb0a-1742-4fee-9ad0-3462b52b7fdf" providerId="ADAL" clId="{8B47A987-E5C9-4D41-8CD8-509374B17575}" dt="2024-04-08T21:51:10.775" v="2047" actId="20577"/>
          <ac:spMkLst>
            <pc:docMk/>
            <pc:sldMk cId="3132302651" sldId="393"/>
            <ac:spMk id="18" creationId="{D775130A-E9B6-4890-A380-D6888F3AEFAA}"/>
          </ac:spMkLst>
        </pc:spChg>
        <pc:cxnChg chg="mod">
          <ac:chgData name="Rohit J Kate" userId="6acfeb0a-1742-4fee-9ad0-3462b52b7fdf" providerId="ADAL" clId="{8B47A987-E5C9-4D41-8CD8-509374B17575}" dt="2024-04-08T21:51:00.955" v="2044" actId="14100"/>
          <ac:cxnSpMkLst>
            <pc:docMk/>
            <pc:sldMk cId="3132302651" sldId="393"/>
            <ac:cxnSpMk id="12" creationId="{3C91E41D-7877-4988-8329-3003A02A67EE}"/>
          </ac:cxnSpMkLst>
        </pc:cxnChg>
      </pc:sldChg>
      <pc:sldChg chg="modSp mod">
        <pc:chgData name="Rohit J Kate" userId="6acfeb0a-1742-4fee-9ad0-3462b52b7fdf" providerId="ADAL" clId="{8B47A987-E5C9-4D41-8CD8-509374B17575}" dt="2024-04-08T19:11:18.783" v="1580" actId="20577"/>
        <pc:sldMkLst>
          <pc:docMk/>
          <pc:sldMk cId="517252516" sldId="394"/>
        </pc:sldMkLst>
        <pc:spChg chg="mod">
          <ac:chgData name="Rohit J Kate" userId="6acfeb0a-1742-4fee-9ad0-3462b52b7fdf" providerId="ADAL" clId="{8B47A987-E5C9-4D41-8CD8-509374B17575}" dt="2024-04-08T19:11:18.783" v="1580" actId="20577"/>
          <ac:spMkLst>
            <pc:docMk/>
            <pc:sldMk cId="517252516" sldId="394"/>
            <ac:spMk id="3" creationId="{B87C9B1F-1FC6-4B9A-B815-077E7FD4EC85}"/>
          </ac:spMkLst>
        </pc:spChg>
      </pc:sldChg>
      <pc:sldChg chg="del">
        <pc:chgData name="Rohit J Kate" userId="6acfeb0a-1742-4fee-9ad0-3462b52b7fdf" providerId="ADAL" clId="{8B47A987-E5C9-4D41-8CD8-509374B17575}" dt="2024-04-08T19:11:50.406" v="1581" actId="47"/>
        <pc:sldMkLst>
          <pc:docMk/>
          <pc:sldMk cId="2982476320" sldId="395"/>
        </pc:sldMkLst>
      </pc:sldChg>
      <pc:sldChg chg="modSp del mod">
        <pc:chgData name="Rohit J Kate" userId="6acfeb0a-1742-4fee-9ad0-3462b52b7fdf" providerId="ADAL" clId="{8B47A987-E5C9-4D41-8CD8-509374B17575}" dt="2024-04-08T19:11:52.595" v="1582" actId="47"/>
        <pc:sldMkLst>
          <pc:docMk/>
          <pc:sldMk cId="868179381" sldId="396"/>
        </pc:sldMkLst>
        <pc:spChg chg="mod">
          <ac:chgData name="Rohit J Kate" userId="6acfeb0a-1742-4fee-9ad0-3462b52b7fdf" providerId="ADAL" clId="{8B47A987-E5C9-4D41-8CD8-509374B17575}" dt="2024-04-08T18:58:43.009" v="883" actId="27636"/>
          <ac:spMkLst>
            <pc:docMk/>
            <pc:sldMk cId="868179381" sldId="396"/>
            <ac:spMk id="3" creationId="{B7F78494-4298-4799-B1CA-E6EE31BB51D5}"/>
          </ac:spMkLst>
        </pc:spChg>
      </pc:sldChg>
      <pc:sldChg chg="modSp del mod">
        <pc:chgData name="Rohit J Kate" userId="6acfeb0a-1742-4fee-9ad0-3462b52b7fdf" providerId="ADAL" clId="{8B47A987-E5C9-4D41-8CD8-509374B17575}" dt="2024-04-08T19:13:51.590" v="1704" actId="47"/>
        <pc:sldMkLst>
          <pc:docMk/>
          <pc:sldMk cId="1554850479" sldId="400"/>
        </pc:sldMkLst>
        <pc:spChg chg="mod">
          <ac:chgData name="Rohit J Kate" userId="6acfeb0a-1742-4fee-9ad0-3462b52b7fdf" providerId="ADAL" clId="{8B47A987-E5C9-4D41-8CD8-509374B17575}" dt="2024-04-08T18:58:43.019" v="884" actId="27636"/>
          <ac:spMkLst>
            <pc:docMk/>
            <pc:sldMk cId="1554850479" sldId="400"/>
            <ac:spMk id="3" creationId="{72BDF01D-80B0-4EE5-B45B-4BE689123152}"/>
          </ac:spMkLst>
        </pc:spChg>
      </pc:sldChg>
      <pc:sldChg chg="del">
        <pc:chgData name="Rohit J Kate" userId="6acfeb0a-1742-4fee-9ad0-3462b52b7fdf" providerId="ADAL" clId="{8B47A987-E5C9-4D41-8CD8-509374B17575}" dt="2024-04-08T19:14:09.505" v="1705" actId="47"/>
        <pc:sldMkLst>
          <pc:docMk/>
          <pc:sldMk cId="4048399846" sldId="403"/>
        </pc:sldMkLst>
      </pc:sldChg>
      <pc:sldChg chg="del">
        <pc:chgData name="Rohit J Kate" userId="6acfeb0a-1742-4fee-9ad0-3462b52b7fdf" providerId="ADAL" clId="{8B47A987-E5C9-4D41-8CD8-509374B17575}" dt="2024-04-08T19:15:28.087" v="1764" actId="47"/>
        <pc:sldMkLst>
          <pc:docMk/>
          <pc:sldMk cId="2809079936" sldId="413"/>
        </pc:sldMkLst>
      </pc:sldChg>
      <pc:sldChg chg="del">
        <pc:chgData name="Rohit J Kate" userId="6acfeb0a-1742-4fee-9ad0-3462b52b7fdf" providerId="ADAL" clId="{8B47A987-E5C9-4D41-8CD8-509374B17575}" dt="2024-04-08T18:55:29.496" v="755" actId="47"/>
        <pc:sldMkLst>
          <pc:docMk/>
          <pc:sldMk cId="634124781" sldId="417"/>
        </pc:sldMkLst>
      </pc:sldChg>
      <pc:sldChg chg="del">
        <pc:chgData name="Rohit J Kate" userId="6acfeb0a-1742-4fee-9ad0-3462b52b7fdf" providerId="ADAL" clId="{8B47A987-E5C9-4D41-8CD8-509374B17575}" dt="2024-04-08T19:14:21.796" v="1706" actId="47"/>
        <pc:sldMkLst>
          <pc:docMk/>
          <pc:sldMk cId="1179186603" sldId="420"/>
        </pc:sldMkLst>
      </pc:sldChg>
      <pc:sldChg chg="modSp mod">
        <pc:chgData name="Rohit J Kate" userId="6acfeb0a-1742-4fee-9ad0-3462b52b7fdf" providerId="ADAL" clId="{8B47A987-E5C9-4D41-8CD8-509374B17575}" dt="2024-04-08T19:15:07.814" v="1755" actId="27636"/>
        <pc:sldMkLst>
          <pc:docMk/>
          <pc:sldMk cId="2264752299" sldId="421"/>
        </pc:sldMkLst>
        <pc:spChg chg="mod">
          <ac:chgData name="Rohit J Kate" userId="6acfeb0a-1742-4fee-9ad0-3462b52b7fdf" providerId="ADAL" clId="{8B47A987-E5C9-4D41-8CD8-509374B17575}" dt="2024-04-08T19:15:07.814" v="1755" actId="27636"/>
          <ac:spMkLst>
            <pc:docMk/>
            <pc:sldMk cId="2264752299" sldId="421"/>
            <ac:spMk id="3" creationId="{0B64F787-F0C9-4E61-B39F-50B71C737434}"/>
          </ac:spMkLst>
        </pc:spChg>
      </pc:sldChg>
      <pc:sldChg chg="modSp mod">
        <pc:chgData name="Rohit J Kate" userId="6acfeb0a-1742-4fee-9ad0-3462b52b7fdf" providerId="ADAL" clId="{8B47A987-E5C9-4D41-8CD8-509374B17575}" dt="2024-04-08T19:15:23.036" v="1763" actId="6549"/>
        <pc:sldMkLst>
          <pc:docMk/>
          <pc:sldMk cId="2366285738" sldId="422"/>
        </pc:sldMkLst>
        <pc:spChg chg="mod">
          <ac:chgData name="Rohit J Kate" userId="6acfeb0a-1742-4fee-9ad0-3462b52b7fdf" providerId="ADAL" clId="{8B47A987-E5C9-4D41-8CD8-509374B17575}" dt="2024-04-08T19:15:23.036" v="1763" actId="6549"/>
          <ac:spMkLst>
            <pc:docMk/>
            <pc:sldMk cId="2366285738" sldId="422"/>
            <ac:spMk id="3" creationId="{F8E7CF6F-0952-44C6-9D25-C9C20D59098E}"/>
          </ac:spMkLst>
        </pc:spChg>
      </pc:sldChg>
      <pc:sldChg chg="del">
        <pc:chgData name="Rohit J Kate" userId="6acfeb0a-1742-4fee-9ad0-3462b52b7fdf" providerId="ADAL" clId="{8B47A987-E5C9-4D41-8CD8-509374B17575}" dt="2024-04-08T19:15:33.567" v="1766" actId="47"/>
        <pc:sldMkLst>
          <pc:docMk/>
          <pc:sldMk cId="502395627" sldId="423"/>
        </pc:sldMkLst>
      </pc:sldChg>
      <pc:sldChg chg="modSp mod">
        <pc:chgData name="Rohit J Kate" userId="6acfeb0a-1742-4fee-9ad0-3462b52b7fdf" providerId="ADAL" clId="{8B47A987-E5C9-4D41-8CD8-509374B17575}" dt="2024-04-08T21:51:19.032" v="2048" actId="6549"/>
        <pc:sldMkLst>
          <pc:docMk/>
          <pc:sldMk cId="1265880979" sldId="424"/>
        </pc:sldMkLst>
        <pc:spChg chg="mod">
          <ac:chgData name="Rohit J Kate" userId="6acfeb0a-1742-4fee-9ad0-3462b52b7fdf" providerId="ADAL" clId="{8B47A987-E5C9-4D41-8CD8-509374B17575}" dt="2024-04-08T21:51:19.032" v="2048" actId="6549"/>
          <ac:spMkLst>
            <pc:docMk/>
            <pc:sldMk cId="1265880979" sldId="424"/>
            <ac:spMk id="3" creationId="{6EC163E5-9CE9-4EE8-B007-D0864ABB5478}"/>
          </ac:spMkLst>
        </pc:spChg>
      </pc:sldChg>
      <pc:sldChg chg="del">
        <pc:chgData name="Rohit J Kate" userId="6acfeb0a-1742-4fee-9ad0-3462b52b7fdf" providerId="ADAL" clId="{8B47A987-E5C9-4D41-8CD8-509374B17575}" dt="2024-04-08T19:15:31.478" v="1765" actId="47"/>
        <pc:sldMkLst>
          <pc:docMk/>
          <pc:sldMk cId="3376878196" sldId="425"/>
        </pc:sldMkLst>
      </pc:sldChg>
      <pc:sldChg chg="addSp modSp new mod ord">
        <pc:chgData name="Rohit J Kate" userId="6acfeb0a-1742-4fee-9ad0-3462b52b7fdf" providerId="ADAL" clId="{8B47A987-E5C9-4D41-8CD8-509374B17575}" dt="2024-04-08T19:05:33.205" v="1338" actId="1037"/>
        <pc:sldMkLst>
          <pc:docMk/>
          <pc:sldMk cId="4289463603" sldId="426"/>
        </pc:sldMkLst>
        <pc:spChg chg="mod">
          <ac:chgData name="Rohit J Kate" userId="6acfeb0a-1742-4fee-9ad0-3462b52b7fdf" providerId="ADAL" clId="{8B47A987-E5C9-4D41-8CD8-509374B17575}" dt="2024-04-08T19:00:15.109" v="937" actId="20577"/>
          <ac:spMkLst>
            <pc:docMk/>
            <pc:sldMk cId="4289463603" sldId="426"/>
            <ac:spMk id="2" creationId="{B1E9935D-5F00-A9B5-647A-F80BF8A72616}"/>
          </ac:spMkLst>
        </pc:spChg>
        <pc:spChg chg="mod">
          <ac:chgData name="Rohit J Kate" userId="6acfeb0a-1742-4fee-9ad0-3462b52b7fdf" providerId="ADAL" clId="{8B47A987-E5C9-4D41-8CD8-509374B17575}" dt="2024-04-08T19:05:18.727" v="1295" actId="20577"/>
          <ac:spMkLst>
            <pc:docMk/>
            <pc:sldMk cId="4289463603" sldId="426"/>
            <ac:spMk id="3" creationId="{E868999E-E62B-1560-36BC-AB99AA55249D}"/>
          </ac:spMkLst>
        </pc:spChg>
        <pc:spChg chg="add mod">
          <ac:chgData name="Rohit J Kate" userId="6acfeb0a-1742-4fee-9ad0-3462b52b7fdf" providerId="ADAL" clId="{8B47A987-E5C9-4D41-8CD8-509374B17575}" dt="2024-04-08T19:05:33.205" v="1338" actId="1037"/>
          <ac:spMkLst>
            <pc:docMk/>
            <pc:sldMk cId="4289463603" sldId="426"/>
            <ac:spMk id="7" creationId="{9CA4D082-03F1-EE68-F0BA-8C7FAAE8FB73}"/>
          </ac:spMkLst>
        </pc:spChg>
        <pc:cxnChg chg="add mod">
          <ac:chgData name="Rohit J Kate" userId="6acfeb0a-1742-4fee-9ad0-3462b52b7fdf" providerId="ADAL" clId="{8B47A987-E5C9-4D41-8CD8-509374B17575}" dt="2024-04-08T19:05:33.205" v="1338" actId="1037"/>
          <ac:cxnSpMkLst>
            <pc:docMk/>
            <pc:sldMk cId="4289463603" sldId="426"/>
            <ac:cxnSpMk id="6" creationId="{6DCFE1E4-FDC6-751D-041A-44CA794CCE08}"/>
          </ac:cxnSpMkLst>
        </pc:cxnChg>
      </pc:sldChg>
      <pc:sldChg chg="addSp delSp modSp add mod">
        <pc:chgData name="Rohit J Kate" userId="6acfeb0a-1742-4fee-9ad0-3462b52b7fdf" providerId="ADAL" clId="{8B47A987-E5C9-4D41-8CD8-509374B17575}" dt="2024-04-08T19:08:39.648" v="1468" actId="478"/>
        <pc:sldMkLst>
          <pc:docMk/>
          <pc:sldMk cId="1904945450" sldId="427"/>
        </pc:sldMkLst>
        <pc:spChg chg="mod">
          <ac:chgData name="Rohit J Kate" userId="6acfeb0a-1742-4fee-9ad0-3462b52b7fdf" providerId="ADAL" clId="{8B47A987-E5C9-4D41-8CD8-509374B17575}" dt="2024-04-08T19:08:33.733" v="1467" actId="6549"/>
          <ac:spMkLst>
            <pc:docMk/>
            <pc:sldMk cId="1904945450" sldId="427"/>
            <ac:spMk id="3" creationId="{741258EA-D441-4056-8398-5AE6CEBDF5BF}"/>
          </ac:spMkLst>
        </pc:spChg>
        <pc:spChg chg="add mod">
          <ac:chgData name="Rohit J Kate" userId="6acfeb0a-1742-4fee-9ad0-3462b52b7fdf" providerId="ADAL" clId="{8B47A987-E5C9-4D41-8CD8-509374B17575}" dt="2024-04-08T19:06:02.463" v="1410" actId="1037"/>
          <ac:spMkLst>
            <pc:docMk/>
            <pc:sldMk cId="1904945450" sldId="427"/>
            <ac:spMk id="6" creationId="{D8A5A352-5875-BAC7-818B-8E1ACB34F7D7}"/>
          </ac:spMkLst>
        </pc:spChg>
        <pc:spChg chg="del">
          <ac:chgData name="Rohit J Kate" userId="6acfeb0a-1742-4fee-9ad0-3462b52b7fdf" providerId="ADAL" clId="{8B47A987-E5C9-4D41-8CD8-509374B17575}" dt="2024-04-08T19:04:09.527" v="1198" actId="478"/>
          <ac:spMkLst>
            <pc:docMk/>
            <pc:sldMk cId="1904945450" sldId="427"/>
            <ac:spMk id="9" creationId="{DC069984-6DA7-4952-BB93-D96A1C24EC53}"/>
          </ac:spMkLst>
        </pc:spChg>
        <pc:spChg chg="add mod">
          <ac:chgData name="Rohit J Kate" userId="6acfeb0a-1742-4fee-9ad0-3462b52b7fdf" providerId="ADAL" clId="{8B47A987-E5C9-4D41-8CD8-509374B17575}" dt="2024-04-08T19:07:01.960" v="1442" actId="20577"/>
          <ac:spMkLst>
            <pc:docMk/>
            <pc:sldMk cId="1904945450" sldId="427"/>
            <ac:spMk id="10" creationId="{03442BDF-F504-E77E-FF06-FC6245F34ED4}"/>
          </ac:spMkLst>
        </pc:spChg>
        <pc:spChg chg="add mod">
          <ac:chgData name="Rohit J Kate" userId="6acfeb0a-1742-4fee-9ad0-3462b52b7fdf" providerId="ADAL" clId="{8B47A987-E5C9-4D41-8CD8-509374B17575}" dt="2024-04-08T19:07:21.282" v="1447" actId="20577"/>
          <ac:spMkLst>
            <pc:docMk/>
            <pc:sldMk cId="1904945450" sldId="427"/>
            <ac:spMk id="13" creationId="{079357DE-069A-5D46-AC36-3C346C5624EC}"/>
          </ac:spMkLst>
        </pc:spChg>
        <pc:spChg chg="add mod">
          <ac:chgData name="Rohit J Kate" userId="6acfeb0a-1742-4fee-9ad0-3462b52b7fdf" providerId="ADAL" clId="{8B47A987-E5C9-4D41-8CD8-509374B17575}" dt="2024-04-08T19:07:37.552" v="1462" actId="20577"/>
          <ac:spMkLst>
            <pc:docMk/>
            <pc:sldMk cId="1904945450" sldId="427"/>
            <ac:spMk id="16" creationId="{882088DC-C915-9B63-7858-23CE907C0335}"/>
          </ac:spMkLst>
        </pc:spChg>
        <pc:spChg chg="del">
          <ac:chgData name="Rohit J Kate" userId="6acfeb0a-1742-4fee-9ad0-3462b52b7fdf" providerId="ADAL" clId="{8B47A987-E5C9-4D41-8CD8-509374B17575}" dt="2024-04-08T19:04:09.527" v="1198" actId="478"/>
          <ac:spMkLst>
            <pc:docMk/>
            <pc:sldMk cId="1904945450" sldId="427"/>
            <ac:spMk id="17" creationId="{896D580D-9811-4B35-B788-5502DC4A8E3B}"/>
          </ac:spMkLst>
        </pc:spChg>
        <pc:spChg chg="del">
          <ac:chgData name="Rohit J Kate" userId="6acfeb0a-1742-4fee-9ad0-3462b52b7fdf" providerId="ADAL" clId="{8B47A987-E5C9-4D41-8CD8-509374B17575}" dt="2024-04-08T19:04:09.527" v="1198" actId="478"/>
          <ac:spMkLst>
            <pc:docMk/>
            <pc:sldMk cId="1904945450" sldId="427"/>
            <ac:spMk id="20" creationId="{108B3FC4-6D21-44EC-A33B-3547A3CF3C90}"/>
          </ac:spMkLst>
        </pc:spChg>
        <pc:spChg chg="add del mod">
          <ac:chgData name="Rohit J Kate" userId="6acfeb0a-1742-4fee-9ad0-3462b52b7fdf" providerId="ADAL" clId="{8B47A987-E5C9-4D41-8CD8-509374B17575}" dt="2024-04-08T19:08:39.648" v="1468" actId="478"/>
          <ac:spMkLst>
            <pc:docMk/>
            <pc:sldMk cId="1904945450" sldId="427"/>
            <ac:spMk id="21" creationId="{6219975D-6F49-40E7-6517-5139BE7375FA}"/>
          </ac:spMkLst>
        </pc:spChg>
        <pc:spChg chg="del">
          <ac:chgData name="Rohit J Kate" userId="6acfeb0a-1742-4fee-9ad0-3462b52b7fdf" providerId="ADAL" clId="{8B47A987-E5C9-4D41-8CD8-509374B17575}" dt="2024-04-08T19:04:09.527" v="1198" actId="478"/>
          <ac:spMkLst>
            <pc:docMk/>
            <pc:sldMk cId="1904945450" sldId="427"/>
            <ac:spMk id="23" creationId="{6474F8FB-3086-451D-B86C-76F5F2B7B52C}"/>
          </ac:spMkLst>
        </pc:spChg>
        <pc:spChg chg="del">
          <ac:chgData name="Rohit J Kate" userId="6acfeb0a-1742-4fee-9ad0-3462b52b7fdf" providerId="ADAL" clId="{8B47A987-E5C9-4D41-8CD8-509374B17575}" dt="2024-04-08T19:04:09.527" v="1198" actId="478"/>
          <ac:spMkLst>
            <pc:docMk/>
            <pc:sldMk cId="1904945450" sldId="427"/>
            <ac:spMk id="29" creationId="{34DCA291-7400-43B3-BE18-819198E80A65}"/>
          </ac:spMkLst>
        </pc:spChg>
        <pc:cxnChg chg="add mod">
          <ac:chgData name="Rohit J Kate" userId="6acfeb0a-1742-4fee-9ad0-3462b52b7fdf" providerId="ADAL" clId="{8B47A987-E5C9-4D41-8CD8-509374B17575}" dt="2024-04-08T19:06:02.463" v="1410" actId="1037"/>
          <ac:cxnSpMkLst>
            <pc:docMk/>
            <pc:sldMk cId="1904945450" sldId="427"/>
            <ac:cxnSpMk id="5" creationId="{F2C11641-E9C9-3AE4-07B3-233FEC47073D}"/>
          </ac:cxnSpMkLst>
        </pc:cxnChg>
        <pc:cxnChg chg="add mod">
          <ac:chgData name="Rohit J Kate" userId="6acfeb0a-1742-4fee-9ad0-3462b52b7fdf" providerId="ADAL" clId="{8B47A987-E5C9-4D41-8CD8-509374B17575}" dt="2024-04-08T19:06:52.153" v="1437" actId="14100"/>
          <ac:cxnSpMkLst>
            <pc:docMk/>
            <pc:sldMk cId="1904945450" sldId="427"/>
            <ac:cxnSpMk id="7" creationId="{7AAAF134-16D6-DC9D-50D6-551A6B8B6BD6}"/>
          </ac:cxnSpMkLst>
        </pc:cxnChg>
        <pc:cxnChg chg="del">
          <ac:chgData name="Rohit J Kate" userId="6acfeb0a-1742-4fee-9ad0-3462b52b7fdf" providerId="ADAL" clId="{8B47A987-E5C9-4D41-8CD8-509374B17575}" dt="2024-04-08T19:04:09.527" v="1198" actId="478"/>
          <ac:cxnSpMkLst>
            <pc:docMk/>
            <pc:sldMk cId="1904945450" sldId="427"/>
            <ac:cxnSpMk id="8" creationId="{327B9433-6B13-45A2-BD47-00CEAB16C87E}"/>
          </ac:cxnSpMkLst>
        </pc:cxnChg>
        <pc:cxnChg chg="add mod">
          <ac:chgData name="Rohit J Kate" userId="6acfeb0a-1742-4fee-9ad0-3462b52b7fdf" providerId="ADAL" clId="{8B47A987-E5C9-4D41-8CD8-509374B17575}" dt="2024-04-08T19:07:18.552" v="1444" actId="1076"/>
          <ac:cxnSpMkLst>
            <pc:docMk/>
            <pc:sldMk cId="1904945450" sldId="427"/>
            <ac:cxnSpMk id="12" creationId="{A9925736-E3F4-20E2-3571-CD3C2665F6C9}"/>
          </ac:cxnSpMkLst>
        </pc:cxnChg>
        <pc:cxnChg chg="add mod">
          <ac:chgData name="Rohit J Kate" userId="6acfeb0a-1742-4fee-9ad0-3462b52b7fdf" providerId="ADAL" clId="{8B47A987-E5C9-4D41-8CD8-509374B17575}" dt="2024-04-08T19:07:32.824" v="1449" actId="1076"/>
          <ac:cxnSpMkLst>
            <pc:docMk/>
            <pc:sldMk cId="1904945450" sldId="427"/>
            <ac:cxnSpMk id="14" creationId="{F1DEB084-08F3-3B1C-7EE7-85928C36B388}"/>
          </ac:cxnSpMkLst>
        </pc:cxnChg>
        <pc:cxnChg chg="del">
          <ac:chgData name="Rohit J Kate" userId="6acfeb0a-1742-4fee-9ad0-3462b52b7fdf" providerId="ADAL" clId="{8B47A987-E5C9-4D41-8CD8-509374B17575}" dt="2024-04-08T19:04:09.527" v="1198" actId="478"/>
          <ac:cxnSpMkLst>
            <pc:docMk/>
            <pc:sldMk cId="1904945450" sldId="427"/>
            <ac:cxnSpMk id="15" creationId="{BB142F30-37E8-41DB-9102-DC4138357023}"/>
          </ac:cxnSpMkLst>
        </pc:cxnChg>
        <pc:cxnChg chg="add del mod">
          <ac:chgData name="Rohit J Kate" userId="6acfeb0a-1742-4fee-9ad0-3462b52b7fdf" providerId="ADAL" clId="{8B47A987-E5C9-4D41-8CD8-509374B17575}" dt="2024-04-08T19:08:39.648" v="1468" actId="478"/>
          <ac:cxnSpMkLst>
            <pc:docMk/>
            <pc:sldMk cId="1904945450" sldId="427"/>
            <ac:cxnSpMk id="18" creationId="{BCAE1DE3-DE96-CCBF-151B-CF5BAE88075A}"/>
          </ac:cxnSpMkLst>
        </pc:cxnChg>
        <pc:cxnChg chg="del">
          <ac:chgData name="Rohit J Kate" userId="6acfeb0a-1742-4fee-9ad0-3462b52b7fdf" providerId="ADAL" clId="{8B47A987-E5C9-4D41-8CD8-509374B17575}" dt="2024-04-08T19:04:09.527" v="1198" actId="478"/>
          <ac:cxnSpMkLst>
            <pc:docMk/>
            <pc:sldMk cId="1904945450" sldId="427"/>
            <ac:cxnSpMk id="19" creationId="{6712C8EF-3D8B-4918-9F40-1AED9A9D4F05}"/>
          </ac:cxnSpMkLst>
        </pc:cxnChg>
        <pc:cxnChg chg="del">
          <ac:chgData name="Rohit J Kate" userId="6acfeb0a-1742-4fee-9ad0-3462b52b7fdf" providerId="ADAL" clId="{8B47A987-E5C9-4D41-8CD8-509374B17575}" dt="2024-04-08T19:04:09.527" v="1198" actId="478"/>
          <ac:cxnSpMkLst>
            <pc:docMk/>
            <pc:sldMk cId="1904945450" sldId="427"/>
            <ac:cxnSpMk id="22" creationId="{BCA579ED-8739-4F9F-B202-51F9C6957CA6}"/>
          </ac:cxnSpMkLst>
        </pc:cxnChg>
        <pc:cxnChg chg="del">
          <ac:chgData name="Rohit J Kate" userId="6acfeb0a-1742-4fee-9ad0-3462b52b7fdf" providerId="ADAL" clId="{8B47A987-E5C9-4D41-8CD8-509374B17575}" dt="2024-04-08T19:04:09.527" v="1198" actId="478"/>
          <ac:cxnSpMkLst>
            <pc:docMk/>
            <pc:sldMk cId="1904945450" sldId="427"/>
            <ac:cxnSpMk id="27" creationId="{C9BA6999-28EE-4561-B040-9B964C12AC4C}"/>
          </ac:cxnSpMkLst>
        </pc:cxnChg>
      </pc:sldChg>
      <pc:sldChg chg="modSp new mod">
        <pc:chgData name="Rohit J Kate" userId="6acfeb0a-1742-4fee-9ad0-3462b52b7fdf" providerId="ADAL" clId="{8B47A987-E5C9-4D41-8CD8-509374B17575}" dt="2024-04-08T21:47:05.470" v="1983" actId="20577"/>
        <pc:sldMkLst>
          <pc:docMk/>
          <pc:sldMk cId="1101035795" sldId="428"/>
        </pc:sldMkLst>
        <pc:spChg chg="mod">
          <ac:chgData name="Rohit J Kate" userId="6acfeb0a-1742-4fee-9ad0-3462b52b7fdf" providerId="ADAL" clId="{8B47A987-E5C9-4D41-8CD8-509374B17575}" dt="2024-04-08T19:12:06.560" v="1584"/>
          <ac:spMkLst>
            <pc:docMk/>
            <pc:sldMk cId="1101035795" sldId="428"/>
            <ac:spMk id="2" creationId="{4EB93165-1BD2-1C91-E92A-4304A398801E}"/>
          </ac:spMkLst>
        </pc:spChg>
        <pc:spChg chg="mod">
          <ac:chgData name="Rohit J Kate" userId="6acfeb0a-1742-4fee-9ad0-3462b52b7fdf" providerId="ADAL" clId="{8B47A987-E5C9-4D41-8CD8-509374B17575}" dt="2024-04-08T21:47:05.470" v="1983" actId="20577"/>
          <ac:spMkLst>
            <pc:docMk/>
            <pc:sldMk cId="1101035795" sldId="428"/>
            <ac:spMk id="3" creationId="{030F0751-04D3-65FA-AFDA-E6358DAB208C}"/>
          </ac:spMkLst>
        </pc:spChg>
      </pc:sldChg>
      <pc:sldChg chg="add del">
        <pc:chgData name="Rohit J Kate" userId="6acfeb0a-1742-4fee-9ad0-3462b52b7fdf" providerId="ADAL" clId="{8B47A987-E5C9-4D41-8CD8-509374B17575}" dt="2024-04-08T19:04:20.617" v="1247"/>
        <pc:sldMkLst>
          <pc:docMk/>
          <pc:sldMk cId="3640585994" sldId="428"/>
        </pc:sldMkLst>
      </pc:sldChg>
      <pc:sldChg chg="modSp new mod">
        <pc:chgData name="Rohit J Kate" userId="6acfeb0a-1742-4fee-9ad0-3462b52b7fdf" providerId="ADAL" clId="{8B47A987-E5C9-4D41-8CD8-509374B17575}" dt="2024-04-08T19:16:32.204" v="1840" actId="20577"/>
        <pc:sldMkLst>
          <pc:docMk/>
          <pc:sldMk cId="550189762" sldId="429"/>
        </pc:sldMkLst>
        <pc:spChg chg="mod">
          <ac:chgData name="Rohit J Kate" userId="6acfeb0a-1742-4fee-9ad0-3462b52b7fdf" providerId="ADAL" clId="{8B47A987-E5C9-4D41-8CD8-509374B17575}" dt="2024-04-08T19:15:43.958" v="1768"/>
          <ac:spMkLst>
            <pc:docMk/>
            <pc:sldMk cId="550189762" sldId="429"/>
            <ac:spMk id="2" creationId="{61FFF208-33F3-117C-0AFF-5D48E4077507}"/>
          </ac:spMkLst>
        </pc:spChg>
        <pc:spChg chg="mod">
          <ac:chgData name="Rohit J Kate" userId="6acfeb0a-1742-4fee-9ad0-3462b52b7fdf" providerId="ADAL" clId="{8B47A987-E5C9-4D41-8CD8-509374B17575}" dt="2024-04-08T19:16:32.204" v="1840" actId="20577"/>
          <ac:spMkLst>
            <pc:docMk/>
            <pc:sldMk cId="550189762" sldId="429"/>
            <ac:spMk id="3" creationId="{01751C5F-2261-0059-1DD9-1AA98F13551C}"/>
          </ac:spMkLst>
        </pc:spChg>
      </pc:sldChg>
    </pc:docChg>
  </pc:docChgLst>
  <pc:docChgLst>
    <pc:chgData name="Rohit J Kate" userId="6acfeb0a-1742-4fee-9ad0-3462b52b7fdf" providerId="ADAL" clId="{0CDD995C-0957-4045-AFFD-1EE699081712}"/>
    <pc:docChg chg="undo custSel addSld delSld modSld">
      <pc:chgData name="Rohit J Kate" userId="6acfeb0a-1742-4fee-9ad0-3462b52b7fdf" providerId="ADAL" clId="{0CDD995C-0957-4045-AFFD-1EE699081712}" dt="2024-11-19T01:12:55.095" v="983" actId="20577"/>
      <pc:docMkLst>
        <pc:docMk/>
      </pc:docMkLst>
      <pc:sldChg chg="addSp delSp modSp">
        <pc:chgData name="Rohit J Kate" userId="6acfeb0a-1742-4fee-9ad0-3462b52b7fdf" providerId="ADAL" clId="{0CDD995C-0957-4045-AFFD-1EE699081712}" dt="2024-11-18T17:46:44.388" v="1"/>
        <pc:sldMkLst>
          <pc:docMk/>
          <pc:sldMk cId="0" sldId="377"/>
        </pc:sldMkLst>
        <pc:picChg chg="add mod">
          <ac:chgData name="Rohit J Kate" userId="6acfeb0a-1742-4fee-9ad0-3462b52b7fdf" providerId="ADAL" clId="{0CDD995C-0957-4045-AFFD-1EE699081712}" dt="2024-11-18T17:46:44.388" v="1"/>
          <ac:picMkLst>
            <pc:docMk/>
            <pc:sldMk cId="0" sldId="377"/>
            <ac:picMk id="3" creationId="{267DAD80-36D2-A050-506F-305B8B08013C}"/>
          </ac:picMkLst>
        </pc:picChg>
        <pc:picChg chg="del">
          <ac:chgData name="Rohit J Kate" userId="6acfeb0a-1742-4fee-9ad0-3462b52b7fdf" providerId="ADAL" clId="{0CDD995C-0957-4045-AFFD-1EE699081712}" dt="2024-11-18T17:46:27.134" v="0" actId="478"/>
          <ac:picMkLst>
            <pc:docMk/>
            <pc:sldMk cId="0" sldId="377"/>
            <ac:picMk id="3076" creationId="{00000000-0000-0000-0000-000000000000}"/>
          </ac:picMkLst>
        </pc:picChg>
      </pc:sldChg>
      <pc:sldChg chg="modSp mod">
        <pc:chgData name="Rohit J Kate" userId="6acfeb0a-1742-4fee-9ad0-3462b52b7fdf" providerId="ADAL" clId="{0CDD995C-0957-4045-AFFD-1EE699081712}" dt="2024-11-18T17:48:43.072" v="69" actId="20577"/>
        <pc:sldMkLst>
          <pc:docMk/>
          <pc:sldMk cId="297668475" sldId="382"/>
        </pc:sldMkLst>
        <pc:spChg chg="mod">
          <ac:chgData name="Rohit J Kate" userId="6acfeb0a-1742-4fee-9ad0-3462b52b7fdf" providerId="ADAL" clId="{0CDD995C-0957-4045-AFFD-1EE699081712}" dt="2024-11-18T17:48:43.072" v="69" actId="20577"/>
          <ac:spMkLst>
            <pc:docMk/>
            <pc:sldMk cId="297668475" sldId="382"/>
            <ac:spMk id="3" creationId="{2A3F38C8-62C3-4302-875F-E845B679E625}"/>
          </ac:spMkLst>
        </pc:spChg>
      </pc:sldChg>
      <pc:sldChg chg="modSp mod">
        <pc:chgData name="Rohit J Kate" userId="6acfeb0a-1742-4fee-9ad0-3462b52b7fdf" providerId="ADAL" clId="{0CDD995C-0957-4045-AFFD-1EE699081712}" dt="2024-11-18T17:51:29.400" v="72" actId="6549"/>
        <pc:sldMkLst>
          <pc:docMk/>
          <pc:sldMk cId="2853058773" sldId="383"/>
        </pc:sldMkLst>
        <pc:spChg chg="mod">
          <ac:chgData name="Rohit J Kate" userId="6acfeb0a-1742-4fee-9ad0-3462b52b7fdf" providerId="ADAL" clId="{0CDD995C-0957-4045-AFFD-1EE699081712}" dt="2024-11-18T17:51:29.400" v="72" actId="6549"/>
          <ac:spMkLst>
            <pc:docMk/>
            <pc:sldMk cId="2853058773" sldId="383"/>
            <ac:spMk id="3" creationId="{B07E5740-EDA8-4CE4-9C0B-8569F302CA98}"/>
          </ac:spMkLst>
        </pc:spChg>
      </pc:sldChg>
      <pc:sldChg chg="delSp modSp mod">
        <pc:chgData name="Rohit J Kate" userId="6acfeb0a-1742-4fee-9ad0-3462b52b7fdf" providerId="ADAL" clId="{0CDD995C-0957-4045-AFFD-1EE699081712}" dt="2024-11-18T19:09:59.552" v="431" actId="1076"/>
        <pc:sldMkLst>
          <pc:docMk/>
          <pc:sldMk cId="517252516" sldId="394"/>
        </pc:sldMkLst>
        <pc:spChg chg="mod">
          <ac:chgData name="Rohit J Kate" userId="6acfeb0a-1742-4fee-9ad0-3462b52b7fdf" providerId="ADAL" clId="{0CDD995C-0957-4045-AFFD-1EE699081712}" dt="2024-11-18T19:09:40.667" v="428" actId="20577"/>
          <ac:spMkLst>
            <pc:docMk/>
            <pc:sldMk cId="517252516" sldId="394"/>
            <ac:spMk id="3" creationId="{B87C9B1F-1FC6-4B9A-B815-077E7FD4EC85}"/>
          </ac:spMkLst>
        </pc:spChg>
        <pc:spChg chg="del">
          <ac:chgData name="Rohit J Kate" userId="6acfeb0a-1742-4fee-9ad0-3462b52b7fdf" providerId="ADAL" clId="{0CDD995C-0957-4045-AFFD-1EE699081712}" dt="2024-11-18T18:13:21.804" v="297" actId="478"/>
          <ac:spMkLst>
            <pc:docMk/>
            <pc:sldMk cId="517252516" sldId="394"/>
            <ac:spMk id="5" creationId="{E3CE08E5-BAD3-40B5-9CC8-EA6634084752}"/>
          </ac:spMkLst>
        </pc:spChg>
        <pc:cxnChg chg="mod">
          <ac:chgData name="Rohit J Kate" userId="6acfeb0a-1742-4fee-9ad0-3462b52b7fdf" providerId="ADAL" clId="{0CDD995C-0957-4045-AFFD-1EE699081712}" dt="2024-11-18T19:09:56.960" v="430" actId="1076"/>
          <ac:cxnSpMkLst>
            <pc:docMk/>
            <pc:sldMk cId="517252516" sldId="394"/>
            <ac:cxnSpMk id="11" creationId="{57E64019-FCB8-41E9-A928-1862EBE1DEEF}"/>
          </ac:cxnSpMkLst>
        </pc:cxnChg>
        <pc:cxnChg chg="mod">
          <ac:chgData name="Rohit J Kate" userId="6acfeb0a-1742-4fee-9ad0-3462b52b7fdf" providerId="ADAL" clId="{0CDD995C-0957-4045-AFFD-1EE699081712}" dt="2024-11-18T19:09:59.552" v="431" actId="1076"/>
          <ac:cxnSpMkLst>
            <pc:docMk/>
            <pc:sldMk cId="517252516" sldId="394"/>
            <ac:cxnSpMk id="14" creationId="{AAD1617E-8EBD-4C45-9A42-014E03CAA37E}"/>
          </ac:cxnSpMkLst>
        </pc:cxnChg>
        <pc:cxnChg chg="mod">
          <ac:chgData name="Rohit J Kate" userId="6acfeb0a-1742-4fee-9ad0-3462b52b7fdf" providerId="ADAL" clId="{0CDD995C-0957-4045-AFFD-1EE699081712}" dt="2024-11-18T19:09:47.328" v="429" actId="1076"/>
          <ac:cxnSpMkLst>
            <pc:docMk/>
            <pc:sldMk cId="517252516" sldId="394"/>
            <ac:cxnSpMk id="18" creationId="{68F1ADE1-8579-4B07-8DDB-8494A4137F56}"/>
          </ac:cxnSpMkLst>
        </pc:cxnChg>
      </pc:sldChg>
      <pc:sldChg chg="modSp mod">
        <pc:chgData name="Rohit J Kate" userId="6acfeb0a-1742-4fee-9ad0-3462b52b7fdf" providerId="ADAL" clId="{0CDD995C-0957-4045-AFFD-1EE699081712}" dt="2024-11-19T01:12:55.095" v="983" actId="20577"/>
        <pc:sldMkLst>
          <pc:docMk/>
          <pc:sldMk cId="2261792567" sldId="399"/>
        </pc:sldMkLst>
        <pc:spChg chg="mod">
          <ac:chgData name="Rohit J Kate" userId="6acfeb0a-1742-4fee-9ad0-3462b52b7fdf" providerId="ADAL" clId="{0CDD995C-0957-4045-AFFD-1EE699081712}" dt="2024-11-19T01:12:55.095" v="983" actId="20577"/>
          <ac:spMkLst>
            <pc:docMk/>
            <pc:sldMk cId="2261792567" sldId="399"/>
            <ac:spMk id="3" creationId="{01994F1D-5001-4DC7-9139-B2707B84C7E3}"/>
          </ac:spMkLst>
        </pc:spChg>
      </pc:sldChg>
      <pc:sldChg chg="modSp mod">
        <pc:chgData name="Rohit J Kate" userId="6acfeb0a-1742-4fee-9ad0-3462b52b7fdf" providerId="ADAL" clId="{0CDD995C-0957-4045-AFFD-1EE699081712}" dt="2024-11-19T01:12:25.334" v="977" actId="20577"/>
        <pc:sldMkLst>
          <pc:docMk/>
          <pc:sldMk cId="4035526196" sldId="401"/>
        </pc:sldMkLst>
        <pc:spChg chg="mod">
          <ac:chgData name="Rohit J Kate" userId="6acfeb0a-1742-4fee-9ad0-3462b52b7fdf" providerId="ADAL" clId="{0CDD995C-0957-4045-AFFD-1EE699081712}" dt="2024-11-19T01:12:25.334" v="977" actId="20577"/>
          <ac:spMkLst>
            <pc:docMk/>
            <pc:sldMk cId="4035526196" sldId="401"/>
            <ac:spMk id="3" creationId="{696A142D-59A7-4522-B67C-03385B6A6F5A}"/>
          </ac:spMkLst>
        </pc:spChg>
      </pc:sldChg>
      <pc:sldChg chg="del">
        <pc:chgData name="Rohit J Kate" userId="6acfeb0a-1742-4fee-9ad0-3462b52b7fdf" providerId="ADAL" clId="{0CDD995C-0957-4045-AFFD-1EE699081712}" dt="2024-11-18T19:05:38.214" v="305" actId="47"/>
        <pc:sldMkLst>
          <pc:docMk/>
          <pc:sldMk cId="2264752299" sldId="421"/>
        </pc:sldMkLst>
      </pc:sldChg>
      <pc:sldChg chg="del">
        <pc:chgData name="Rohit J Kate" userId="6acfeb0a-1742-4fee-9ad0-3462b52b7fdf" providerId="ADAL" clId="{0CDD995C-0957-4045-AFFD-1EE699081712}" dt="2024-11-18T19:05:40.107" v="306" actId="47"/>
        <pc:sldMkLst>
          <pc:docMk/>
          <pc:sldMk cId="2366285738" sldId="422"/>
        </pc:sldMkLst>
      </pc:sldChg>
      <pc:sldChg chg="modSp mod">
        <pc:chgData name="Rohit J Kate" userId="6acfeb0a-1742-4fee-9ad0-3462b52b7fdf" providerId="ADAL" clId="{0CDD995C-0957-4045-AFFD-1EE699081712}" dt="2024-11-18T18:23:52.617" v="304" actId="6549"/>
        <pc:sldMkLst>
          <pc:docMk/>
          <pc:sldMk cId="1265880979" sldId="424"/>
        </pc:sldMkLst>
        <pc:spChg chg="mod">
          <ac:chgData name="Rohit J Kate" userId="6acfeb0a-1742-4fee-9ad0-3462b52b7fdf" providerId="ADAL" clId="{0CDD995C-0957-4045-AFFD-1EE699081712}" dt="2024-11-18T18:23:52.617" v="304" actId="6549"/>
          <ac:spMkLst>
            <pc:docMk/>
            <pc:sldMk cId="1265880979" sldId="424"/>
            <ac:spMk id="3" creationId="{6EC163E5-9CE9-4EE8-B007-D0864ABB5478}"/>
          </ac:spMkLst>
        </pc:spChg>
      </pc:sldChg>
      <pc:sldChg chg="delSp modSp mod">
        <pc:chgData name="Rohit J Kate" userId="6acfeb0a-1742-4fee-9ad0-3462b52b7fdf" providerId="ADAL" clId="{0CDD995C-0957-4045-AFFD-1EE699081712}" dt="2024-11-18T19:07:19.202" v="349" actId="478"/>
        <pc:sldMkLst>
          <pc:docMk/>
          <pc:sldMk cId="4289463603" sldId="426"/>
        </pc:sldMkLst>
        <pc:spChg chg="mod">
          <ac:chgData name="Rohit J Kate" userId="6acfeb0a-1742-4fee-9ad0-3462b52b7fdf" providerId="ADAL" clId="{0CDD995C-0957-4045-AFFD-1EE699081712}" dt="2024-11-18T19:07:15.376" v="348" actId="20577"/>
          <ac:spMkLst>
            <pc:docMk/>
            <pc:sldMk cId="4289463603" sldId="426"/>
            <ac:spMk id="3" creationId="{E868999E-E62B-1560-36BC-AB99AA55249D}"/>
          </ac:spMkLst>
        </pc:spChg>
        <pc:spChg chg="del mod">
          <ac:chgData name="Rohit J Kate" userId="6acfeb0a-1742-4fee-9ad0-3462b52b7fdf" providerId="ADAL" clId="{0CDD995C-0957-4045-AFFD-1EE699081712}" dt="2024-11-18T19:07:19.202" v="349" actId="478"/>
          <ac:spMkLst>
            <pc:docMk/>
            <pc:sldMk cId="4289463603" sldId="426"/>
            <ac:spMk id="7" creationId="{9CA4D082-03F1-EE68-F0BA-8C7FAAE8FB73}"/>
          </ac:spMkLst>
        </pc:spChg>
        <pc:cxnChg chg="del mod">
          <ac:chgData name="Rohit J Kate" userId="6acfeb0a-1742-4fee-9ad0-3462b52b7fdf" providerId="ADAL" clId="{0CDD995C-0957-4045-AFFD-1EE699081712}" dt="2024-11-18T19:07:19.202" v="349" actId="478"/>
          <ac:cxnSpMkLst>
            <pc:docMk/>
            <pc:sldMk cId="4289463603" sldId="426"/>
            <ac:cxnSpMk id="6" creationId="{6DCFE1E4-FDC6-751D-041A-44CA794CCE08}"/>
          </ac:cxnSpMkLst>
        </pc:cxnChg>
      </pc:sldChg>
      <pc:sldChg chg="addSp modSp mod">
        <pc:chgData name="Rohit J Kate" userId="6acfeb0a-1742-4fee-9ad0-3462b52b7fdf" providerId="ADAL" clId="{0CDD995C-0957-4045-AFFD-1EE699081712}" dt="2024-11-18T18:10:09.176" v="294" actId="14100"/>
        <pc:sldMkLst>
          <pc:docMk/>
          <pc:sldMk cId="1904945450" sldId="427"/>
        </pc:sldMkLst>
        <pc:spChg chg="mod">
          <ac:chgData name="Rohit J Kate" userId="6acfeb0a-1742-4fee-9ad0-3462b52b7fdf" providerId="ADAL" clId="{0CDD995C-0957-4045-AFFD-1EE699081712}" dt="2024-11-18T18:04:24.593" v="100" actId="20577"/>
          <ac:spMkLst>
            <pc:docMk/>
            <pc:sldMk cId="1904945450" sldId="427"/>
            <ac:spMk id="3" creationId="{741258EA-D441-4056-8398-5AE6CEBDF5BF}"/>
          </ac:spMkLst>
        </pc:spChg>
        <pc:spChg chg="mod">
          <ac:chgData name="Rohit J Kate" userId="6acfeb0a-1742-4fee-9ad0-3462b52b7fdf" providerId="ADAL" clId="{0CDD995C-0957-4045-AFFD-1EE699081712}" dt="2024-11-18T18:08:40.483" v="182" actId="20577"/>
          <ac:spMkLst>
            <pc:docMk/>
            <pc:sldMk cId="1904945450" sldId="427"/>
            <ac:spMk id="10" creationId="{03442BDF-F504-E77E-FF06-FC6245F34ED4}"/>
          </ac:spMkLst>
        </pc:spChg>
        <pc:spChg chg="add mod">
          <ac:chgData name="Rohit J Kate" userId="6acfeb0a-1742-4fee-9ad0-3462b52b7fdf" providerId="ADAL" clId="{0CDD995C-0957-4045-AFFD-1EE699081712}" dt="2024-11-18T18:09:56.996" v="292" actId="20577"/>
          <ac:spMkLst>
            <pc:docMk/>
            <pc:sldMk cId="1904945450" sldId="427"/>
            <ac:spMk id="11" creationId="{4931523D-E31F-597E-96F8-2FFA1C9274D2}"/>
          </ac:spMkLst>
        </pc:spChg>
        <pc:cxnChg chg="mod">
          <ac:chgData name="Rohit J Kate" userId="6acfeb0a-1742-4fee-9ad0-3462b52b7fdf" providerId="ADAL" clId="{0CDD995C-0957-4045-AFFD-1EE699081712}" dt="2024-11-18T18:10:09.176" v="294" actId="14100"/>
          <ac:cxnSpMkLst>
            <pc:docMk/>
            <pc:sldMk cId="1904945450" sldId="427"/>
            <ac:cxnSpMk id="7" creationId="{7AAAF134-16D6-DC9D-50D6-551A6B8B6BD6}"/>
          </ac:cxnSpMkLst>
        </pc:cxnChg>
        <pc:cxnChg chg="add mod">
          <ac:chgData name="Rohit J Kate" userId="6acfeb0a-1742-4fee-9ad0-3462b52b7fdf" providerId="ADAL" clId="{0CDD995C-0957-4045-AFFD-1EE699081712}" dt="2024-11-18T18:09:50.409" v="290" actId="14100"/>
          <ac:cxnSpMkLst>
            <pc:docMk/>
            <pc:sldMk cId="1904945450" sldId="427"/>
            <ac:cxnSpMk id="9" creationId="{BC81EA70-9CC1-83C2-836C-096D8D332D25}"/>
          </ac:cxnSpMkLst>
        </pc:cxnChg>
        <pc:cxnChg chg="mod">
          <ac:chgData name="Rohit J Kate" userId="6acfeb0a-1742-4fee-9ad0-3462b52b7fdf" providerId="ADAL" clId="{0CDD995C-0957-4045-AFFD-1EE699081712}" dt="2024-11-18T18:10:05.856" v="293" actId="14100"/>
          <ac:cxnSpMkLst>
            <pc:docMk/>
            <pc:sldMk cId="1904945450" sldId="427"/>
            <ac:cxnSpMk id="12" creationId="{A9925736-E3F4-20E2-3571-CD3C2665F6C9}"/>
          </ac:cxnSpMkLst>
        </pc:cxnChg>
      </pc:sldChg>
      <pc:sldChg chg="modSp mod">
        <pc:chgData name="Rohit J Kate" userId="6acfeb0a-1742-4fee-9ad0-3462b52b7fdf" providerId="ADAL" clId="{0CDD995C-0957-4045-AFFD-1EE699081712}" dt="2024-11-18T18:17:48.001" v="303" actId="20577"/>
        <pc:sldMkLst>
          <pc:docMk/>
          <pc:sldMk cId="1101035795" sldId="428"/>
        </pc:sldMkLst>
        <pc:spChg chg="mod">
          <ac:chgData name="Rohit J Kate" userId="6acfeb0a-1742-4fee-9ad0-3462b52b7fdf" providerId="ADAL" clId="{0CDD995C-0957-4045-AFFD-1EE699081712}" dt="2024-11-18T18:17:48.001" v="303" actId="20577"/>
          <ac:spMkLst>
            <pc:docMk/>
            <pc:sldMk cId="1101035795" sldId="428"/>
            <ac:spMk id="3" creationId="{030F0751-04D3-65FA-AFDA-E6358DAB208C}"/>
          </ac:spMkLst>
        </pc:spChg>
      </pc:sldChg>
      <pc:sldChg chg="del">
        <pc:chgData name="Rohit J Kate" userId="6acfeb0a-1742-4fee-9ad0-3462b52b7fdf" providerId="ADAL" clId="{0CDD995C-0957-4045-AFFD-1EE699081712}" dt="2024-11-18T19:05:42.875" v="307" actId="47"/>
        <pc:sldMkLst>
          <pc:docMk/>
          <pc:sldMk cId="550189762" sldId="429"/>
        </pc:sldMkLst>
      </pc:sldChg>
      <pc:sldChg chg="addSp modSp new mod">
        <pc:chgData name="Rohit J Kate" userId="6acfeb0a-1742-4fee-9ad0-3462b52b7fdf" providerId="ADAL" clId="{0CDD995C-0957-4045-AFFD-1EE699081712}" dt="2024-11-18T18:08:28.544" v="179" actId="14100"/>
        <pc:sldMkLst>
          <pc:docMk/>
          <pc:sldMk cId="418599084" sldId="430"/>
        </pc:sldMkLst>
        <pc:spChg chg="mod">
          <ac:chgData name="Rohit J Kate" userId="6acfeb0a-1742-4fee-9ad0-3462b52b7fdf" providerId="ADAL" clId="{0CDD995C-0957-4045-AFFD-1EE699081712}" dt="2024-11-18T18:06:03.518" v="102"/>
          <ac:spMkLst>
            <pc:docMk/>
            <pc:sldMk cId="418599084" sldId="430"/>
            <ac:spMk id="2" creationId="{2D18F2BD-686D-C5D1-5C90-AEF76A0360FD}"/>
          </ac:spMkLst>
        </pc:spChg>
        <pc:spChg chg="mod">
          <ac:chgData name="Rohit J Kate" userId="6acfeb0a-1742-4fee-9ad0-3462b52b7fdf" providerId="ADAL" clId="{0CDD995C-0957-4045-AFFD-1EE699081712}" dt="2024-11-18T18:06:51.858" v="132" actId="403"/>
          <ac:spMkLst>
            <pc:docMk/>
            <pc:sldMk cId="418599084" sldId="430"/>
            <ac:spMk id="3" creationId="{10A57647-9C35-E5BC-53EB-4C59521B5FD6}"/>
          </ac:spMkLst>
        </pc:spChg>
        <pc:spChg chg="add mod">
          <ac:chgData name="Rohit J Kate" userId="6acfeb0a-1742-4fee-9ad0-3462b52b7fdf" providerId="ADAL" clId="{0CDD995C-0957-4045-AFFD-1EE699081712}" dt="2024-11-18T18:08:24.687" v="177" actId="1076"/>
          <ac:spMkLst>
            <pc:docMk/>
            <pc:sldMk cId="418599084" sldId="430"/>
            <ac:spMk id="6" creationId="{8FBF839C-B9C9-20F4-5B40-60A93F7008EA}"/>
          </ac:spMkLst>
        </pc:spChg>
        <pc:cxnChg chg="add mod">
          <ac:chgData name="Rohit J Kate" userId="6acfeb0a-1742-4fee-9ad0-3462b52b7fdf" providerId="ADAL" clId="{0CDD995C-0957-4045-AFFD-1EE699081712}" dt="2024-11-18T18:08:28.544" v="179" actId="14100"/>
          <ac:cxnSpMkLst>
            <pc:docMk/>
            <pc:sldMk cId="418599084" sldId="430"/>
            <ac:cxnSpMk id="5" creationId="{B5EAFC45-2C65-E8F8-72C0-DA212961C2C5}"/>
          </ac:cxnSpMkLst>
        </pc:cxnChg>
      </pc:sldChg>
      <pc:sldChg chg="modSp add mod">
        <pc:chgData name="Rohit J Kate" userId="6acfeb0a-1742-4fee-9ad0-3462b52b7fdf" providerId="ADAL" clId="{0CDD995C-0957-4045-AFFD-1EE699081712}" dt="2024-11-18T19:09:16.004" v="422" actId="404"/>
        <pc:sldMkLst>
          <pc:docMk/>
          <pc:sldMk cId="2136127122" sldId="431"/>
        </pc:sldMkLst>
        <pc:spChg chg="mod">
          <ac:chgData name="Rohit J Kate" userId="6acfeb0a-1742-4fee-9ad0-3462b52b7fdf" providerId="ADAL" clId="{0CDD995C-0957-4045-AFFD-1EE699081712}" dt="2024-11-18T19:07:29.093" v="367" actId="20577"/>
          <ac:spMkLst>
            <pc:docMk/>
            <pc:sldMk cId="2136127122" sldId="431"/>
            <ac:spMk id="2" creationId="{67A60052-5B72-035E-EC3A-C1E42D09D843}"/>
          </ac:spMkLst>
        </pc:spChg>
        <pc:spChg chg="mod">
          <ac:chgData name="Rohit J Kate" userId="6acfeb0a-1742-4fee-9ad0-3462b52b7fdf" providerId="ADAL" clId="{0CDD995C-0957-4045-AFFD-1EE699081712}" dt="2024-11-18T19:09:16.004" v="422" actId="404"/>
          <ac:spMkLst>
            <pc:docMk/>
            <pc:sldMk cId="2136127122" sldId="431"/>
            <ac:spMk id="3" creationId="{B7057238-BA91-78AF-B725-AB38E858D545}"/>
          </ac:spMkLst>
        </pc:spChg>
        <pc:spChg chg="mod">
          <ac:chgData name="Rohit J Kate" userId="6acfeb0a-1742-4fee-9ad0-3462b52b7fdf" providerId="ADAL" clId="{0CDD995C-0957-4045-AFFD-1EE699081712}" dt="2024-11-18T19:08:33.066" v="415" actId="1076"/>
          <ac:spMkLst>
            <pc:docMk/>
            <pc:sldMk cId="2136127122" sldId="431"/>
            <ac:spMk id="7" creationId="{56C557B6-47F0-478C-E5D5-97D425F73F33}"/>
          </ac:spMkLst>
        </pc:spChg>
        <pc:cxnChg chg="mod">
          <ac:chgData name="Rohit J Kate" userId="6acfeb0a-1742-4fee-9ad0-3462b52b7fdf" providerId="ADAL" clId="{0CDD995C-0957-4045-AFFD-1EE699081712}" dt="2024-11-18T19:08:41.650" v="416" actId="14100"/>
          <ac:cxnSpMkLst>
            <pc:docMk/>
            <pc:sldMk cId="2136127122" sldId="431"/>
            <ac:cxnSpMk id="6" creationId="{05058F2D-E0C1-D646-7874-ACC56FE4FCC5}"/>
          </ac:cxnSpMkLst>
        </pc:cxnChg>
      </pc:sldChg>
      <pc:sldChg chg="modSp new mod">
        <pc:chgData name="Rohit J Kate" userId="6acfeb0a-1742-4fee-9ad0-3462b52b7fdf" providerId="ADAL" clId="{0CDD995C-0957-4045-AFFD-1EE699081712}" dt="2024-11-18T19:13:46.761" v="954" actId="20577"/>
        <pc:sldMkLst>
          <pc:docMk/>
          <pc:sldMk cId="1999584226" sldId="432"/>
        </pc:sldMkLst>
        <pc:spChg chg="mod">
          <ac:chgData name="Rohit J Kate" userId="6acfeb0a-1742-4fee-9ad0-3462b52b7fdf" providerId="ADAL" clId="{0CDD995C-0957-4045-AFFD-1EE699081712}" dt="2024-11-18T19:10:11.496" v="433"/>
          <ac:spMkLst>
            <pc:docMk/>
            <pc:sldMk cId="1999584226" sldId="432"/>
            <ac:spMk id="2" creationId="{FAA6C244-C74F-55DA-93D0-F2636EFAA97E}"/>
          </ac:spMkLst>
        </pc:spChg>
        <pc:spChg chg="mod">
          <ac:chgData name="Rohit J Kate" userId="6acfeb0a-1742-4fee-9ad0-3462b52b7fdf" providerId="ADAL" clId="{0CDD995C-0957-4045-AFFD-1EE699081712}" dt="2024-11-18T19:13:46.761" v="954" actId="20577"/>
          <ac:spMkLst>
            <pc:docMk/>
            <pc:sldMk cId="1999584226" sldId="432"/>
            <ac:spMk id="3" creationId="{810F571A-8603-A512-7D3E-03C586A9D87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D081359D-DBE4-480A-BF50-1CB016735D13}" type="datetimeFigureOut">
              <a:rPr lang="en-US"/>
              <a:pPr>
                <a:defRPr/>
              </a:pPr>
              <a:t>11/18/2024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D581B292-C219-48EA-A912-3651095089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12359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75A06C-DFB3-48C7-B26C-999A2287F581}" type="datetime1">
              <a:rPr lang="en-US"/>
              <a:pPr>
                <a:defRPr/>
              </a:pPr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C1E016-5759-4A70-9814-EDC423B324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9545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CC6B65-D003-4DB9-80EB-7EF06DCBB2B3}" type="datetime1">
              <a:rPr lang="en-US"/>
              <a:pPr>
                <a:defRPr/>
              </a:pPr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2CA900-0071-4F6A-8396-E39C4466EE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8641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C15B23-EFB6-4ACD-BB0D-E471D10E4834}" type="datetime1">
              <a:rPr lang="en-US"/>
              <a:pPr>
                <a:defRPr/>
              </a:pPr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56AA7A-D4EB-42DB-BDAE-84AB726E9F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7140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>
            <a:lvl1pPr>
              <a:defRPr>
                <a:solidFill>
                  <a:srgbClr val="0066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/>
          </a:bodyPr>
          <a:lstStyle>
            <a:lvl2pPr>
              <a:defRPr>
                <a:solidFill>
                  <a:srgbClr val="009900"/>
                </a:solidFill>
              </a:defRPr>
            </a:lvl2pPr>
            <a:lvl3pPr>
              <a:defRPr>
                <a:solidFill>
                  <a:schemeClr val="accent1">
                    <a:lumMod val="75000"/>
                  </a:schemeClr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BC0E61-27F5-4097-8443-B9ADBD0EDB3C}" type="datetime1">
              <a:rPr lang="en-US"/>
              <a:pPr>
                <a:defRPr/>
              </a:pPr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4FFA61-A334-46D9-87B4-0037F8A24A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3276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5AF33D-50CD-403C-B93A-CF8748CF8DEC}" type="datetime1">
              <a:rPr lang="en-US"/>
              <a:pPr>
                <a:defRPr/>
              </a:pPr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8F9D9E-8EF5-4E92-A3DC-FBF5A5E58C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0482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1901C4-7CD1-4F2A-9F19-D4EE431914DD}" type="datetime1">
              <a:rPr lang="en-US"/>
              <a:pPr>
                <a:defRPr/>
              </a:pPr>
              <a:t>11/18/2024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BE5548-1DF4-4F9A-AD9B-6743DE3F6B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2366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1B7548-2480-4539-A36B-30F9D8226D24}" type="datetime1">
              <a:rPr lang="en-US"/>
              <a:pPr>
                <a:defRPr/>
              </a:pPr>
              <a:t>11/18/2024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A29FC9-F162-46D6-8583-3C6E32FA40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9883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188430-AD07-4539-88FD-2D1E01E2F331}" type="datetime1">
              <a:rPr lang="en-US"/>
              <a:pPr>
                <a:defRPr/>
              </a:pPr>
              <a:t>11/18/2024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2B558E-B92E-4170-A7EF-FF012644F4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9896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0F18D7-8386-47A8-8F60-2889526D3C8E}" type="datetime1">
              <a:rPr lang="en-US"/>
              <a:pPr>
                <a:defRPr/>
              </a:pPr>
              <a:t>11/18/2024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C5CE5-60FA-4B0B-9B37-49E9291BF0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9575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528E67-201C-420E-A352-3EE395E22A27}" type="datetime1">
              <a:rPr lang="en-US"/>
              <a:pPr>
                <a:defRPr/>
              </a:pPr>
              <a:t>11/18/2024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768384-9E39-4CF8-9F8B-2517E20C2C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754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10B65-9DE1-4A0B-B7BB-5AC657D7DEBA}" type="datetime1">
              <a:rPr lang="en-US"/>
              <a:pPr>
                <a:defRPr/>
              </a:pPr>
              <a:t>11/18/2024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1E76B1-F996-408A-A3C3-5C7EA46C6E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0786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8091E15-E35F-470B-BA6F-C9C1E47FDAF6}" type="datetime1">
              <a:rPr lang="en-US"/>
              <a:pPr>
                <a:defRPr/>
              </a:pPr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5DE48EBA-EA62-4DEC-A983-FB6AD9045B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losses/" TargetMode="External"/><Relationship Id="rId2" Type="http://schemas.openxmlformats.org/officeDocument/2006/relationships/hyperlink" Target="https://keras.io/optimizer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eras.io/metrics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keras.io/api/models/model_training_api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keras.i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instal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penml.org/search?type=data&amp;sort=runs&amp;status=active&amp;id=562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keras.io/guides/sequential_model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452563"/>
            <a:ext cx="8839200" cy="1470025"/>
          </a:xfrm>
          <a:solidFill>
            <a:schemeClr val="bg1"/>
          </a:solidFill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b="1" dirty="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</a:br>
            <a:r>
              <a:rPr lang="en-US" b="1" dirty="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>Introduction to Machine Learning</a:t>
            </a:r>
            <a:endParaRPr lang="en-US" sz="3600" dirty="0">
              <a:solidFill>
                <a:srgbClr val="0066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3276600" y="3733800"/>
            <a:ext cx="2743200" cy="457200"/>
          </a:xfrm>
        </p:spPr>
        <p:txBody>
          <a:bodyPr/>
          <a:lstStyle/>
          <a:p>
            <a:pPr eaLnBrk="1" hangingPunct="1"/>
            <a:r>
              <a:rPr lang="en-US" altLang="en-US" sz="360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Rohit Kate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52400" y="4321175"/>
            <a:ext cx="8839200" cy="14700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>
            <a:normAutofit fontScale="975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400">
                <a:solidFill>
                  <a:srgbClr val="FF0000"/>
                </a:solidFill>
                <a:ea typeface="+mj-ea"/>
                <a:cs typeface="Arial" pitchFamily="34" charset="0"/>
              </a:rPr>
              <a:t>Neural Networks Using </a:t>
            </a:r>
            <a:r>
              <a:rPr lang="en-US" sz="4400" err="1">
                <a:solidFill>
                  <a:srgbClr val="FF0000"/>
                </a:solidFill>
                <a:ea typeface="+mj-ea"/>
                <a:cs typeface="Arial" pitchFamily="34" charset="0"/>
              </a:rPr>
              <a:t>Keras</a:t>
            </a:r>
            <a:endParaRPr lang="en-US" sz="4400">
              <a:solidFill>
                <a:srgbClr val="FF0000"/>
              </a:solidFill>
              <a:ea typeface="+mj-ea"/>
              <a:cs typeface="Arial" pitchFamily="34" charset="0"/>
            </a:endParaRPr>
          </a:p>
        </p:txBody>
      </p:sp>
      <p:sp>
        <p:nvSpPr>
          <p:cNvPr id="3078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018D33-15BF-4FEB-AA73-C66345C6AF2F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3" name="Picture 2" descr="A yellow and black stripes&#10;&#10;Description automatically generated">
            <a:extLst>
              <a:ext uri="{FF2B5EF4-FFF2-40B4-BE49-F238E27FC236}">
                <a16:creationId xmlns:a16="http://schemas.microsoft.com/office/drawing/2014/main" id="{267DAD80-36D2-A050-506F-305B8B0801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2818646" cy="103350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17FD6-EB0F-498D-996C-53CFA7564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NN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258EA-D441-4056-8398-5AE6CEBDF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from </a:t>
            </a:r>
            <a:r>
              <a:rPr lang="en-US" sz="2400" dirty="0" err="1"/>
              <a:t>tensorflow.keras.models</a:t>
            </a:r>
            <a:r>
              <a:rPr lang="en-US" sz="2400" dirty="0"/>
              <a:t> import Sequential</a:t>
            </a:r>
          </a:p>
          <a:p>
            <a:pPr marL="0" indent="0">
              <a:buNone/>
            </a:pPr>
            <a:r>
              <a:rPr lang="en-US" sz="2400" dirty="0"/>
              <a:t>from </a:t>
            </a:r>
            <a:r>
              <a:rPr lang="en-US" sz="2400" dirty="0" err="1"/>
              <a:t>tensorflow.keras.layers</a:t>
            </a:r>
            <a:r>
              <a:rPr lang="en-US" sz="2400" dirty="0"/>
              <a:t> import Input, Dense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nn</a:t>
            </a:r>
            <a:r>
              <a:rPr lang="en-US" sz="2400" dirty="0"/>
              <a:t> = Sequential()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nn.add</a:t>
            </a:r>
            <a:r>
              <a:rPr lang="en-US" sz="2400" dirty="0"/>
              <a:t>(Input((12,)))</a:t>
            </a:r>
          </a:p>
          <a:p>
            <a:pPr marL="0" indent="0">
              <a:buNone/>
            </a:pPr>
            <a:r>
              <a:rPr lang="en-US" sz="2400" dirty="0" err="1"/>
              <a:t>nn.add</a:t>
            </a:r>
            <a:r>
              <a:rPr lang="en-US" sz="2400" dirty="0"/>
              <a:t>(Dense(30,activation="sigmoid"))</a:t>
            </a:r>
          </a:p>
          <a:p>
            <a:pPr marL="0" indent="0">
              <a:buNone/>
            </a:pPr>
            <a:r>
              <a:rPr lang="en-US" sz="2400" dirty="0" err="1"/>
              <a:t>nn.add</a:t>
            </a:r>
            <a:r>
              <a:rPr lang="en-US" sz="2400" dirty="0"/>
              <a:t>(Dense(10,activation="sigmoid"))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284BD-90B3-4506-A850-E0CF0CD96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2C11641-E9C9-3AE4-07B3-233FEC47073D}"/>
              </a:ext>
            </a:extLst>
          </p:cNvPr>
          <p:cNvCxnSpPr>
            <a:cxnSpLocks/>
          </p:cNvCxnSpPr>
          <p:nvPr/>
        </p:nvCxnSpPr>
        <p:spPr>
          <a:xfrm flipH="1">
            <a:off x="803993" y="2544143"/>
            <a:ext cx="5334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8A5A352-5875-BAC7-818B-8E1ACB34F7D7}"/>
              </a:ext>
            </a:extLst>
          </p:cNvPr>
          <p:cNvSpPr txBox="1"/>
          <p:nvPr/>
        </p:nvSpPr>
        <p:spPr>
          <a:xfrm>
            <a:off x="1334462" y="2327211"/>
            <a:ext cx="1903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A variable name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AAAF134-16D6-DC9D-50D6-551A6B8B6BD6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2596896" y="3797549"/>
            <a:ext cx="741321" cy="32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3442BDF-F504-E77E-FF06-FC6245F34ED4}"/>
              </a:ext>
            </a:extLst>
          </p:cNvPr>
          <p:cNvSpPr txBox="1"/>
          <p:nvPr/>
        </p:nvSpPr>
        <p:spPr>
          <a:xfrm>
            <a:off x="3338217" y="3474383"/>
            <a:ext cx="6429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70C0"/>
                </a:solidFill>
              </a:rPr>
              <a:t>Dense layer has all connections (here each of those </a:t>
            </a:r>
          </a:p>
          <a:p>
            <a:pPr algn="l"/>
            <a:r>
              <a:rPr lang="en-US" dirty="0">
                <a:solidFill>
                  <a:srgbClr val="0070C0"/>
                </a:solidFill>
              </a:rPr>
              <a:t>12 units is connected to all the 30 units in the next layer)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925736-E3F4-20E2-3571-CD3C2665F6C9}"/>
              </a:ext>
            </a:extLst>
          </p:cNvPr>
          <p:cNvCxnSpPr>
            <a:cxnSpLocks/>
          </p:cNvCxnSpPr>
          <p:nvPr/>
        </p:nvCxnSpPr>
        <p:spPr>
          <a:xfrm flipV="1">
            <a:off x="891073" y="4919472"/>
            <a:ext cx="1450718" cy="596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79357DE-069A-5D46-AC36-3C346C5624EC}"/>
              </a:ext>
            </a:extLst>
          </p:cNvPr>
          <p:cNvSpPr txBox="1"/>
          <p:nvPr/>
        </p:nvSpPr>
        <p:spPr>
          <a:xfrm>
            <a:off x="132523" y="5439363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0070C0"/>
                </a:solidFill>
              </a:rPr>
              <a:t>10 new units in this layer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1DEB084-08F3-3B1C-7EE7-85928C36B388}"/>
              </a:ext>
            </a:extLst>
          </p:cNvPr>
          <p:cNvCxnSpPr>
            <a:cxnSpLocks/>
          </p:cNvCxnSpPr>
          <p:nvPr/>
        </p:nvCxnSpPr>
        <p:spPr>
          <a:xfrm flipV="1">
            <a:off x="4269390" y="4822616"/>
            <a:ext cx="381000" cy="1214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82088DC-C915-9B63-7858-23CE907C0335}"/>
              </a:ext>
            </a:extLst>
          </p:cNvPr>
          <p:cNvSpPr txBox="1"/>
          <p:nvPr/>
        </p:nvSpPr>
        <p:spPr>
          <a:xfrm>
            <a:off x="2341791" y="6037186"/>
            <a:ext cx="3771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0070C0"/>
                </a:solidFill>
              </a:rPr>
              <a:t>Specify activation function; </a:t>
            </a:r>
          </a:p>
          <a:p>
            <a:pPr algn="l"/>
            <a:r>
              <a:rPr lang="en-US" dirty="0">
                <a:solidFill>
                  <a:srgbClr val="0070C0"/>
                </a:solidFill>
              </a:rPr>
              <a:t>other options are </a:t>
            </a:r>
            <a:r>
              <a:rPr lang="en-US" dirty="0" err="1">
                <a:solidFill>
                  <a:srgbClr val="0070C0"/>
                </a:solidFill>
              </a:rPr>
              <a:t>relu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softmax</a:t>
            </a:r>
            <a:r>
              <a:rPr lang="en-US" dirty="0">
                <a:solidFill>
                  <a:srgbClr val="0070C0"/>
                </a:solidFill>
              </a:rPr>
              <a:t>, etc.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C81EA70-9CC1-83C2-836C-096D8D332D25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2596896" y="3070785"/>
            <a:ext cx="1094889" cy="531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931523D-E31F-597E-96F8-2FFA1C9274D2}"/>
              </a:ext>
            </a:extLst>
          </p:cNvPr>
          <p:cNvSpPr txBox="1"/>
          <p:nvPr/>
        </p:nvSpPr>
        <p:spPr>
          <a:xfrm>
            <a:off x="3691785" y="2886119"/>
            <a:ext cx="5187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70C0"/>
                </a:solidFill>
              </a:rPr>
              <a:t>12 input nodes (a 1D tuple) for the 12 features</a:t>
            </a:r>
          </a:p>
        </p:txBody>
      </p:sp>
    </p:spTree>
    <p:extLst>
      <p:ext uri="{BB962C8B-B14F-4D97-AF65-F5344CB8AC3E}">
        <p14:creationId xmlns:p14="http://schemas.microsoft.com/office/powerpoint/2010/main" val="1904945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73CD-9754-4E7D-9B2A-30F3FE44E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36525"/>
            <a:ext cx="8229600" cy="1143000"/>
          </a:xfrm>
        </p:spPr>
        <p:txBody>
          <a:bodyPr/>
          <a:lstStyle/>
          <a:p>
            <a:r>
              <a:rPr lang="en-US" dirty="0"/>
              <a:t>Building NN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47365-5C79-40C1-B4A5-2582A484E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nn.add</a:t>
            </a:r>
            <a:r>
              <a:rPr lang="en-US" dirty="0"/>
              <a:t>(Dense(1))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ADD61F-D350-4C23-BE1B-BE56516C5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3B53893-4AD7-47D4-BC6E-4E7A5DC229FE}"/>
              </a:ext>
            </a:extLst>
          </p:cNvPr>
          <p:cNvCxnSpPr>
            <a:cxnSpLocks/>
          </p:cNvCxnSpPr>
          <p:nvPr/>
        </p:nvCxnSpPr>
        <p:spPr>
          <a:xfrm>
            <a:off x="1447800" y="1861379"/>
            <a:ext cx="0" cy="805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4771699-4A69-49B0-94D0-0AE15573AE61}"/>
              </a:ext>
            </a:extLst>
          </p:cNvPr>
          <p:cNvSpPr txBox="1"/>
          <p:nvPr/>
        </p:nvSpPr>
        <p:spPr>
          <a:xfrm>
            <a:off x="533400" y="1215048"/>
            <a:ext cx="8289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0070C0"/>
                </a:solidFill>
              </a:rPr>
              <a:t>Add next layer. No need to specify how many input connections</a:t>
            </a:r>
          </a:p>
          <a:p>
            <a:pPr algn="l"/>
            <a:r>
              <a:rPr lang="en-US" dirty="0">
                <a:solidFill>
                  <a:srgbClr val="0070C0"/>
                </a:solidFill>
              </a:rPr>
              <a:t>Because it will automatically know that from the previous layer (10 in this case).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63E7D5-CFAD-4C39-8113-79CF6976474F}"/>
              </a:ext>
            </a:extLst>
          </p:cNvPr>
          <p:cNvCxnSpPr/>
          <p:nvPr/>
        </p:nvCxnSpPr>
        <p:spPr>
          <a:xfrm flipV="1">
            <a:off x="2372701" y="3159243"/>
            <a:ext cx="609600" cy="1219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49B6289-6C93-4B42-BC9A-0698F42590A4}"/>
              </a:ext>
            </a:extLst>
          </p:cNvPr>
          <p:cNvSpPr txBox="1"/>
          <p:nvPr/>
        </p:nvSpPr>
        <p:spPr>
          <a:xfrm>
            <a:off x="1629747" y="4505561"/>
            <a:ext cx="56348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0070C0"/>
                </a:solidFill>
              </a:rPr>
              <a:t>We want this to be the final layer so its number</a:t>
            </a:r>
          </a:p>
          <a:p>
            <a:pPr algn="l"/>
            <a:r>
              <a:rPr lang="en-US" dirty="0">
                <a:solidFill>
                  <a:srgbClr val="0070C0"/>
                </a:solidFill>
              </a:rPr>
              <a:t>of units should be equal to the number outputs which</a:t>
            </a:r>
          </a:p>
          <a:p>
            <a:pPr algn="l"/>
            <a:r>
              <a:rPr lang="en-US" dirty="0">
                <a:solidFill>
                  <a:srgbClr val="0070C0"/>
                </a:solidFill>
              </a:rPr>
              <a:t>is just 1 in this case.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CEDF75-201F-5031-D83E-DDDC774100F5}"/>
              </a:ext>
            </a:extLst>
          </p:cNvPr>
          <p:cNvSpPr txBox="1"/>
          <p:nvPr/>
        </p:nvSpPr>
        <p:spPr>
          <a:xfrm>
            <a:off x="3892184" y="3316069"/>
            <a:ext cx="4237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0070C0"/>
                </a:solidFill>
              </a:rPr>
              <a:t>No activation in the final</a:t>
            </a:r>
          </a:p>
          <a:p>
            <a:pPr algn="l"/>
            <a:r>
              <a:rPr lang="en-US" dirty="0">
                <a:solidFill>
                  <a:srgbClr val="0070C0"/>
                </a:solidFill>
              </a:rPr>
              <a:t>layer for regression=&gt; Linear activation </a:t>
            </a:r>
          </a:p>
        </p:txBody>
      </p:sp>
    </p:spTree>
    <p:extLst>
      <p:ext uri="{BB962C8B-B14F-4D97-AF65-F5344CB8AC3E}">
        <p14:creationId xmlns:p14="http://schemas.microsoft.com/office/powerpoint/2010/main" val="492379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8F2BD-686D-C5D1-5C90-AEF76A036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NN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57647-9C35-E5BC-53EB-4C59521B5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6700" dirty="0" err="1"/>
              <a:t>nn.summary</a:t>
            </a:r>
            <a:r>
              <a:rPr lang="en-US" sz="6700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Model: "sequential"</a:t>
            </a:r>
          </a:p>
          <a:p>
            <a:pPr marL="0" indent="0">
              <a:buNone/>
            </a:pPr>
            <a:r>
              <a:rPr lang="en-US" dirty="0"/>
              <a:t>┌─────────────────────────────────┬────────────────────────┬───────────────┐</a:t>
            </a:r>
          </a:p>
          <a:p>
            <a:pPr marL="0" indent="0">
              <a:buNone/>
            </a:pPr>
            <a:r>
              <a:rPr lang="en-US" dirty="0"/>
              <a:t>│ Layer (type)                    │ Output Shape           │       Param # │</a:t>
            </a:r>
          </a:p>
          <a:p>
            <a:pPr marL="0" indent="0">
              <a:buNone/>
            </a:pPr>
            <a:r>
              <a:rPr lang="en-US" dirty="0"/>
              <a:t>├─────────────────────────────────┼────────────────────────┼───────────────┤</a:t>
            </a:r>
          </a:p>
          <a:p>
            <a:pPr marL="0" indent="0">
              <a:buNone/>
            </a:pPr>
            <a:r>
              <a:rPr lang="en-US" dirty="0"/>
              <a:t>│ dense (Dense)                   │ (None, 30)             │           390 │</a:t>
            </a:r>
          </a:p>
          <a:p>
            <a:pPr marL="0" indent="0">
              <a:buNone/>
            </a:pPr>
            <a:r>
              <a:rPr lang="en-US" dirty="0"/>
              <a:t>├─────────────────────────────────┼────────────────────────┼───────────────┤</a:t>
            </a:r>
          </a:p>
          <a:p>
            <a:pPr marL="0" indent="0">
              <a:buNone/>
            </a:pPr>
            <a:r>
              <a:rPr lang="en-US" dirty="0"/>
              <a:t>│ dense_1 (Dense)                 │ (None, 10)             │           310 │</a:t>
            </a:r>
          </a:p>
          <a:p>
            <a:pPr marL="0" indent="0">
              <a:buNone/>
            </a:pPr>
            <a:r>
              <a:rPr lang="en-US" dirty="0"/>
              <a:t>├─────────────────────────────────┼────────────────────────┼───────────────┤</a:t>
            </a:r>
          </a:p>
          <a:p>
            <a:pPr marL="0" indent="0">
              <a:buNone/>
            </a:pPr>
            <a:r>
              <a:rPr lang="en-US" dirty="0"/>
              <a:t>│ dense_2 (Dense)                 │ (None, 1)              │            11 │</a:t>
            </a:r>
          </a:p>
          <a:p>
            <a:pPr marL="0" indent="0">
              <a:buNone/>
            </a:pPr>
            <a:r>
              <a:rPr lang="en-US" dirty="0"/>
              <a:t>└─────────────────────────────────┴────────────────────────┴───────────────┘</a:t>
            </a:r>
          </a:p>
          <a:p>
            <a:pPr marL="0" indent="0">
              <a:buNone/>
            </a:pPr>
            <a:r>
              <a:rPr lang="en-US" dirty="0"/>
              <a:t> Total params: 711 (2.78 KB)</a:t>
            </a:r>
          </a:p>
          <a:p>
            <a:pPr marL="0" indent="0">
              <a:buNone/>
            </a:pPr>
            <a:r>
              <a:rPr lang="en-US" dirty="0"/>
              <a:t> Trainable params: 711 (2.78 KB)</a:t>
            </a:r>
          </a:p>
          <a:p>
            <a:pPr marL="0" indent="0">
              <a:buNone/>
            </a:pPr>
            <a:r>
              <a:rPr lang="en-US" dirty="0"/>
              <a:t> Non-trainable params: 0 (0.00 B)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78B4F-A387-3207-F9E1-520976422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5EAFC45-2C65-E8F8-72C0-DA212961C2C5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3054096" y="1542366"/>
            <a:ext cx="1845566" cy="18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FBF839C-B9C9-20F4-5B40-60A93F7008EA}"/>
              </a:ext>
            </a:extLst>
          </p:cNvPr>
          <p:cNvSpPr txBox="1"/>
          <p:nvPr/>
        </p:nvSpPr>
        <p:spPr>
          <a:xfrm>
            <a:off x="4899662" y="1219200"/>
            <a:ext cx="2855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70C0"/>
                </a:solidFill>
              </a:rPr>
              <a:t>Summarizes the model architecture.</a:t>
            </a:r>
          </a:p>
        </p:txBody>
      </p:sp>
    </p:spTree>
    <p:extLst>
      <p:ext uri="{BB962C8B-B14F-4D97-AF65-F5344CB8AC3E}">
        <p14:creationId xmlns:p14="http://schemas.microsoft.com/office/powerpoint/2010/main" val="418599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C7FC7-149A-4A8A-ACAA-8C3D921D7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7B597-A1DD-444F-9BD6-8EE79CB59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</a:t>
            </a:r>
            <a:r>
              <a:rPr lang="en-US" sz="2000" dirty="0" err="1"/>
              <a:t>nn.compile</a:t>
            </a:r>
            <a:r>
              <a:rPr lang="en-US" sz="2000" dirty="0"/>
              <a:t>(optimizer="</a:t>
            </a:r>
            <a:r>
              <a:rPr lang="en-US" sz="2000" dirty="0" err="1"/>
              <a:t>adam</a:t>
            </a:r>
            <a:r>
              <a:rPr lang="en-US" sz="2000" dirty="0"/>
              <a:t>", loss="</a:t>
            </a:r>
            <a:r>
              <a:rPr lang="en-US" sz="2000" dirty="0" err="1"/>
              <a:t>mse</a:t>
            </a:r>
            <a:r>
              <a:rPr lang="en-US" sz="2000" dirty="0"/>
              <a:t>", metrics=["</a:t>
            </a:r>
            <a:r>
              <a:rPr lang="en-US" sz="2000" dirty="0" err="1"/>
              <a:t>mse</a:t>
            </a:r>
            <a:r>
              <a:rPr lang="en-US" sz="2000" dirty="0"/>
              <a:t>"])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0CAD0-01B0-46CA-A64D-F95069BD5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EE26C73-CE8D-4467-99E6-8A403E958A77}"/>
              </a:ext>
            </a:extLst>
          </p:cNvPr>
          <p:cNvCxnSpPr/>
          <p:nvPr/>
        </p:nvCxnSpPr>
        <p:spPr>
          <a:xfrm flipH="1">
            <a:off x="1600200" y="2362200"/>
            <a:ext cx="22860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2BF8A21-111C-4FF6-9D99-9DE259B9985D}"/>
              </a:ext>
            </a:extLst>
          </p:cNvPr>
          <p:cNvCxnSpPr/>
          <p:nvPr/>
        </p:nvCxnSpPr>
        <p:spPr>
          <a:xfrm flipV="1">
            <a:off x="2971800" y="3352800"/>
            <a:ext cx="533400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976E67-CEE8-4CDA-9127-7256D249121A}"/>
              </a:ext>
            </a:extLst>
          </p:cNvPr>
          <p:cNvCxnSpPr>
            <a:cxnSpLocks/>
          </p:cNvCxnSpPr>
          <p:nvPr/>
        </p:nvCxnSpPr>
        <p:spPr>
          <a:xfrm flipH="1">
            <a:off x="5029200" y="2539580"/>
            <a:ext cx="381000" cy="508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91E41D-7877-4988-8329-3003A02A67EE}"/>
              </a:ext>
            </a:extLst>
          </p:cNvPr>
          <p:cNvCxnSpPr>
            <a:cxnSpLocks/>
          </p:cNvCxnSpPr>
          <p:nvPr/>
        </p:nvCxnSpPr>
        <p:spPr>
          <a:xfrm flipH="1" flipV="1">
            <a:off x="6729573" y="3429000"/>
            <a:ext cx="890427" cy="889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B1D51B8-82FB-4425-B4A4-9F58C6D27861}"/>
              </a:ext>
            </a:extLst>
          </p:cNvPr>
          <p:cNvSpPr txBox="1"/>
          <p:nvPr/>
        </p:nvSpPr>
        <p:spPr>
          <a:xfrm>
            <a:off x="609600" y="1477750"/>
            <a:ext cx="3416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solidFill>
                  <a:srgbClr val="0070C0"/>
                </a:solidFill>
              </a:rPr>
              <a:t>Before training,</a:t>
            </a:r>
          </a:p>
          <a:p>
            <a:pPr algn="l"/>
            <a:r>
              <a:rPr lang="en-US">
                <a:solidFill>
                  <a:srgbClr val="0070C0"/>
                </a:solidFill>
              </a:rPr>
              <a:t>compile method is used to give </a:t>
            </a:r>
          </a:p>
          <a:p>
            <a:pPr algn="l"/>
            <a:r>
              <a:rPr lang="en-US">
                <a:solidFill>
                  <a:srgbClr val="0070C0"/>
                </a:solidFill>
              </a:rPr>
              <a:t>specifications about the model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B0BF0F-F441-47EE-9FA9-488CA0A18BD3}"/>
              </a:ext>
            </a:extLst>
          </p:cNvPr>
          <p:cNvSpPr txBox="1"/>
          <p:nvPr/>
        </p:nvSpPr>
        <p:spPr>
          <a:xfrm>
            <a:off x="1287173" y="4419600"/>
            <a:ext cx="48910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0070C0"/>
                </a:solidFill>
              </a:rPr>
              <a:t>Specify numerical optimization method to use;</a:t>
            </a:r>
          </a:p>
          <a:p>
            <a:pPr algn="l"/>
            <a:r>
              <a:rPr lang="en-US" dirty="0" err="1">
                <a:solidFill>
                  <a:srgbClr val="0070C0"/>
                </a:solidFill>
              </a:rPr>
              <a:t>sgd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>
                <a:solidFill>
                  <a:srgbClr val="0070C0"/>
                </a:solidFill>
              </a:rPr>
              <a:t>rmsprop, </a:t>
            </a:r>
            <a:r>
              <a:rPr lang="en-US" dirty="0">
                <a:solidFill>
                  <a:srgbClr val="0070C0"/>
                </a:solidFill>
              </a:rPr>
              <a:t>etc. are other options.</a:t>
            </a:r>
          </a:p>
          <a:p>
            <a:r>
              <a:rPr lang="en-US" dirty="0">
                <a:solidFill>
                  <a:srgbClr val="0070C0"/>
                </a:solidFill>
              </a:rPr>
              <a:t>See more: </a:t>
            </a:r>
            <a:r>
              <a:rPr lang="en-US" dirty="0">
                <a:solidFill>
                  <a:srgbClr val="0070C0"/>
                </a:solidFill>
                <a:hlinkClick r:id="rId2"/>
              </a:rPr>
              <a:t>https://keras.io/optimizers/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0D733E-AEC4-422C-AF33-D28118E213ED}"/>
              </a:ext>
            </a:extLst>
          </p:cNvPr>
          <p:cNvSpPr txBox="1"/>
          <p:nvPr/>
        </p:nvSpPr>
        <p:spPr>
          <a:xfrm>
            <a:off x="4450860" y="1339251"/>
            <a:ext cx="36599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0070C0"/>
                </a:solidFill>
              </a:rPr>
              <a:t>Specify what error (loss) to </a:t>
            </a:r>
          </a:p>
          <a:p>
            <a:pPr algn="l"/>
            <a:r>
              <a:rPr lang="en-US" dirty="0">
                <a:solidFill>
                  <a:srgbClr val="0070C0"/>
                </a:solidFill>
              </a:rPr>
              <a:t>minimize over epochs. Here it is</a:t>
            </a:r>
          </a:p>
          <a:p>
            <a:pPr algn="l"/>
            <a:r>
              <a:rPr lang="en-US" dirty="0">
                <a:solidFill>
                  <a:srgbClr val="0070C0"/>
                </a:solidFill>
              </a:rPr>
              <a:t>mean squared error.</a:t>
            </a:r>
          </a:p>
          <a:p>
            <a:r>
              <a:rPr lang="en-US" dirty="0">
                <a:solidFill>
                  <a:srgbClr val="0070C0"/>
                </a:solidFill>
              </a:rPr>
              <a:t>See more: </a:t>
            </a:r>
            <a:r>
              <a:rPr lang="en-US" dirty="0">
                <a:solidFill>
                  <a:srgbClr val="0070C0"/>
                </a:solidFill>
                <a:hlinkClick r:id="rId3"/>
              </a:rPr>
              <a:t>https://keras.io/losses/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75130A-E9B6-4890-A380-D6888F3AEFAA}"/>
              </a:ext>
            </a:extLst>
          </p:cNvPr>
          <p:cNvSpPr txBox="1"/>
          <p:nvPr/>
        </p:nvSpPr>
        <p:spPr>
          <a:xfrm>
            <a:off x="6324600" y="4413151"/>
            <a:ext cx="289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70C0"/>
                </a:solidFill>
              </a:rPr>
              <a:t>Specify the list of </a:t>
            </a:r>
          </a:p>
          <a:p>
            <a:pPr algn="l"/>
            <a:r>
              <a:rPr lang="en-US" dirty="0">
                <a:solidFill>
                  <a:srgbClr val="0070C0"/>
                </a:solidFill>
              </a:rPr>
              <a:t>metrics in which </a:t>
            </a:r>
          </a:p>
          <a:p>
            <a:pPr algn="l"/>
            <a:r>
              <a:rPr lang="en-US" dirty="0">
                <a:solidFill>
                  <a:srgbClr val="0070C0"/>
                </a:solidFill>
              </a:rPr>
              <a:t>evaluation needs to be </a:t>
            </a:r>
          </a:p>
          <a:p>
            <a:pPr algn="l"/>
            <a:r>
              <a:rPr lang="en-US" dirty="0">
                <a:solidFill>
                  <a:srgbClr val="0070C0"/>
                </a:solidFill>
              </a:rPr>
              <a:t>reported. </a:t>
            </a:r>
          </a:p>
          <a:p>
            <a:r>
              <a:rPr lang="en-US" dirty="0">
                <a:solidFill>
                  <a:srgbClr val="0070C0"/>
                </a:solidFill>
              </a:rPr>
              <a:t>See more: </a:t>
            </a:r>
            <a:r>
              <a:rPr lang="en-US" dirty="0">
                <a:solidFill>
                  <a:srgbClr val="0070C0"/>
                </a:solidFill>
                <a:hlinkClick r:id="rId4"/>
              </a:rPr>
              <a:t>https://keras.io/metrics/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32302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044DE-72A6-4FB2-8ACA-0CBECC1A1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C9B1F-1FC6-4B9A-B815-077E7FD4E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    </a:t>
            </a:r>
            <a:r>
              <a:rPr lang="fr-FR" dirty="0" err="1"/>
              <a:t>history</a:t>
            </a:r>
            <a:r>
              <a:rPr lang="fr-FR" dirty="0"/>
              <a:t> = </a:t>
            </a:r>
            <a:r>
              <a:rPr lang="fr-FR" dirty="0" err="1"/>
              <a:t>nn.fit</a:t>
            </a:r>
            <a:r>
              <a:rPr lang="fr-FR" dirty="0"/>
              <a:t>(</a:t>
            </a:r>
            <a:r>
              <a:rPr lang="fr-FR" dirty="0" err="1"/>
              <a:t>x_tr</a:t>
            </a:r>
            <a:r>
              <a:rPr lang="fr-FR" dirty="0"/>
              <a:t>, </a:t>
            </a:r>
            <a:r>
              <a:rPr lang="fr-FR" dirty="0" err="1"/>
              <a:t>y_tr</a:t>
            </a:r>
            <a:r>
              <a:rPr lang="fr-FR" dirty="0"/>
              <a:t>, </a:t>
            </a:r>
            <a:r>
              <a:rPr lang="fr-FR" dirty="0" err="1"/>
              <a:t>epochs</a:t>
            </a:r>
            <a:r>
              <a:rPr lang="fr-FR" dirty="0"/>
              <a:t>=200,</a:t>
            </a:r>
          </a:p>
          <a:p>
            <a:pPr marL="0" indent="0">
              <a:buNone/>
            </a:pPr>
            <a:r>
              <a:rPr lang="fr-FR" dirty="0"/>
              <a:t>                     </a:t>
            </a:r>
            <a:r>
              <a:rPr lang="fr-FR" dirty="0" err="1"/>
              <a:t>validation_data</a:t>
            </a:r>
            <a:r>
              <a:rPr lang="fr-FR" dirty="0"/>
              <a:t>=(</a:t>
            </a:r>
            <a:r>
              <a:rPr lang="fr-FR" dirty="0" err="1"/>
              <a:t>x_val</a:t>
            </a:r>
            <a:r>
              <a:rPr lang="fr-FR" dirty="0"/>
              <a:t>,    </a:t>
            </a:r>
          </a:p>
          <a:p>
            <a:pPr marL="0" indent="0">
              <a:buNone/>
            </a:pPr>
            <a:r>
              <a:rPr lang="fr-FR" dirty="0"/>
              <a:t>                                                       </a:t>
            </a:r>
            <a:r>
              <a:rPr lang="fr-FR" dirty="0" err="1"/>
              <a:t>y_val</a:t>
            </a:r>
            <a:r>
              <a:rPr lang="fr-FR" dirty="0"/>
              <a:t>),</a:t>
            </a:r>
            <a:r>
              <a:rPr lang="fr-FR" dirty="0" err="1"/>
              <a:t>verbose</a:t>
            </a:r>
            <a:r>
              <a:rPr lang="fr-FR" dirty="0"/>
              <a:t>=2)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41410-8FA1-426A-A628-3D38DE845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842AE87-2444-4BE4-9090-C93E42EFE6F1}"/>
              </a:ext>
            </a:extLst>
          </p:cNvPr>
          <p:cNvCxnSpPr/>
          <p:nvPr/>
        </p:nvCxnSpPr>
        <p:spPr>
          <a:xfrm>
            <a:off x="3124200" y="1828800"/>
            <a:ext cx="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0D85A50-C1F1-4D18-91ED-29BAB5BDB36C}"/>
              </a:ext>
            </a:extLst>
          </p:cNvPr>
          <p:cNvSpPr txBox="1"/>
          <p:nvPr/>
        </p:nvSpPr>
        <p:spPr>
          <a:xfrm>
            <a:off x="1981200" y="1524000"/>
            <a:ext cx="4173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solidFill>
                  <a:srgbClr val="0070C0"/>
                </a:solidFill>
              </a:rPr>
              <a:t>To train the model, “fit” method is used.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7E64019-FCB8-41E9-A928-1862EBE1DEEF}"/>
              </a:ext>
            </a:extLst>
          </p:cNvPr>
          <p:cNvCxnSpPr>
            <a:cxnSpLocks/>
          </p:cNvCxnSpPr>
          <p:nvPr/>
        </p:nvCxnSpPr>
        <p:spPr>
          <a:xfrm flipH="1" flipV="1">
            <a:off x="3758185" y="3031867"/>
            <a:ext cx="18288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D6E7063-EF9F-4E2E-8F65-2F23259741F7}"/>
              </a:ext>
            </a:extLst>
          </p:cNvPr>
          <p:cNvSpPr txBox="1"/>
          <p:nvPr/>
        </p:nvSpPr>
        <p:spPr>
          <a:xfrm>
            <a:off x="3581400" y="4038600"/>
            <a:ext cx="4241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solidFill>
                  <a:srgbClr val="0070C0"/>
                </a:solidFill>
              </a:rPr>
              <a:t>Training examples: features and targets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AD1617E-8EBD-4C45-9A42-014E03CAA37E}"/>
              </a:ext>
            </a:extLst>
          </p:cNvPr>
          <p:cNvCxnSpPr>
            <a:cxnSpLocks/>
          </p:cNvCxnSpPr>
          <p:nvPr/>
        </p:nvCxnSpPr>
        <p:spPr>
          <a:xfrm flipH="1" flipV="1">
            <a:off x="4843272" y="3092827"/>
            <a:ext cx="1676400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8F1ADE1-8579-4B07-8DDB-8494A4137F56}"/>
              </a:ext>
            </a:extLst>
          </p:cNvPr>
          <p:cNvCxnSpPr/>
          <p:nvPr/>
        </p:nvCxnSpPr>
        <p:spPr>
          <a:xfrm>
            <a:off x="6696456" y="2170331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92A4873-6DF6-46E5-AAD4-B916A7200AA8}"/>
              </a:ext>
            </a:extLst>
          </p:cNvPr>
          <p:cNvSpPr txBox="1"/>
          <p:nvPr/>
        </p:nvSpPr>
        <p:spPr>
          <a:xfrm>
            <a:off x="6400800" y="1524000"/>
            <a:ext cx="2133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solidFill>
                  <a:srgbClr val="0070C0"/>
                </a:solidFill>
              </a:rPr>
              <a:t>Number of epochs </a:t>
            </a:r>
          </a:p>
          <a:p>
            <a:pPr algn="l"/>
            <a:r>
              <a:rPr lang="en-US">
                <a:solidFill>
                  <a:srgbClr val="0070C0"/>
                </a:solidFill>
              </a:rPr>
              <a:t>for training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F3E5B9D-BBA7-4399-91E4-46A3FA198CBC}"/>
              </a:ext>
            </a:extLst>
          </p:cNvPr>
          <p:cNvCxnSpPr/>
          <p:nvPr/>
        </p:nvCxnSpPr>
        <p:spPr>
          <a:xfrm flipV="1">
            <a:off x="1371600" y="3124200"/>
            <a:ext cx="381000" cy="1099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765594A-8132-448E-BABC-FF3C0AA2A92F}"/>
              </a:ext>
            </a:extLst>
          </p:cNvPr>
          <p:cNvSpPr txBox="1"/>
          <p:nvPr/>
        </p:nvSpPr>
        <p:spPr>
          <a:xfrm>
            <a:off x="32238" y="4223266"/>
            <a:ext cx="42627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solidFill>
                  <a:srgbClr val="0070C0"/>
                </a:solidFill>
              </a:rPr>
              <a:t>Store information about</a:t>
            </a:r>
          </a:p>
          <a:p>
            <a:pPr algn="l"/>
            <a:r>
              <a:rPr lang="en-US">
                <a:solidFill>
                  <a:srgbClr val="0070C0"/>
                </a:solidFill>
              </a:rPr>
              <a:t>the training process in a variable that </a:t>
            </a:r>
          </a:p>
          <a:p>
            <a:pPr algn="l"/>
            <a:r>
              <a:rPr lang="en-US">
                <a:solidFill>
                  <a:srgbClr val="0070C0"/>
                </a:solidFill>
              </a:rPr>
              <a:t>can be used later for analysis if needed.</a:t>
            </a:r>
          </a:p>
        </p:txBody>
      </p:sp>
    </p:spTree>
    <p:extLst>
      <p:ext uri="{BB962C8B-B14F-4D97-AF65-F5344CB8AC3E}">
        <p14:creationId xmlns:p14="http://schemas.microsoft.com/office/powerpoint/2010/main" val="517252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93165-1BD2-1C91-E92A-4304A3988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F0751-04D3-65FA-AFDA-E6358DAB2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history.history</a:t>
            </a:r>
            <a:r>
              <a:rPr lang="en-US" dirty="0"/>
              <a:t>["</a:t>
            </a:r>
            <a:r>
              <a:rPr lang="en-US" dirty="0" err="1"/>
              <a:t>mse</a:t>
            </a:r>
            <a:r>
              <a:rPr lang="en-US" dirty="0"/>
              <a:t>"] will store training </a:t>
            </a:r>
            <a:r>
              <a:rPr lang="en-US" dirty="0" err="1"/>
              <a:t>mse</a:t>
            </a:r>
            <a:r>
              <a:rPr lang="en-US" dirty="0"/>
              <a:t> over all epochs</a:t>
            </a:r>
          </a:p>
          <a:p>
            <a:r>
              <a:rPr lang="en-US" dirty="0" err="1"/>
              <a:t>history.history</a:t>
            </a:r>
            <a:r>
              <a:rPr lang="en-US" dirty="0"/>
              <a:t>["</a:t>
            </a:r>
            <a:r>
              <a:rPr lang="en-US" dirty="0" err="1"/>
              <a:t>val_mse</a:t>
            </a:r>
            <a:r>
              <a:rPr lang="en-US" dirty="0"/>
              <a:t>"] will store validation </a:t>
            </a:r>
            <a:r>
              <a:rPr lang="en-US" dirty="0" err="1"/>
              <a:t>mse</a:t>
            </a:r>
            <a:r>
              <a:rPr lang="en-US" dirty="0"/>
              <a:t> over all epochs</a:t>
            </a:r>
          </a:p>
          <a:p>
            <a:r>
              <a:rPr lang="en-US" dirty="0"/>
              <a:t>They can be plotted: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plt.plot</a:t>
            </a:r>
            <a:r>
              <a:rPr lang="en-US" dirty="0"/>
              <a:t>(</a:t>
            </a:r>
            <a:r>
              <a:rPr lang="en-US" dirty="0" err="1"/>
              <a:t>history.history</a:t>
            </a:r>
            <a:r>
              <a:rPr lang="en-US" dirty="0"/>
              <a:t>["</a:t>
            </a:r>
            <a:r>
              <a:rPr lang="en-US" dirty="0" err="1"/>
              <a:t>mse</a:t>
            </a:r>
            <a:r>
              <a:rPr lang="en-US" dirty="0"/>
              <a:t>"], label="Training")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plt.plot</a:t>
            </a:r>
            <a:r>
              <a:rPr lang="en-US" dirty="0"/>
              <a:t>(</a:t>
            </a:r>
            <a:r>
              <a:rPr lang="en-US" dirty="0" err="1"/>
              <a:t>history.history</a:t>
            </a:r>
            <a:r>
              <a:rPr lang="en-US" dirty="0"/>
              <a:t>["</a:t>
            </a:r>
            <a:r>
              <a:rPr lang="en-US" dirty="0" err="1"/>
              <a:t>val_mse</a:t>
            </a:r>
            <a:r>
              <a:rPr lang="en-US" dirty="0"/>
              <a:t>"], label="Validation")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plt.xlabel</a:t>
            </a:r>
            <a:r>
              <a:rPr lang="en-US" dirty="0"/>
              <a:t>("Epochs")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plt.ylabel</a:t>
            </a:r>
            <a:r>
              <a:rPr lang="en-US" dirty="0"/>
              <a:t>("MSE")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plt.legend</a:t>
            </a:r>
            <a:r>
              <a:rPr lang="en-US" dirty="0"/>
              <a:t>()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plt.show</a:t>
            </a:r>
            <a:r>
              <a:rPr lang="en-US" dirty="0"/>
              <a:t>()</a:t>
            </a:r>
          </a:p>
          <a:p>
            <a:r>
              <a:rPr lang="en-US" dirty="0"/>
              <a:t>To know the minimum error:</a:t>
            </a:r>
          </a:p>
          <a:p>
            <a:pPr marL="457200" lvl="1" indent="0">
              <a:buNone/>
            </a:pPr>
            <a:r>
              <a:rPr lang="en-US" dirty="0"/>
              <a:t>print(min(</a:t>
            </a:r>
            <a:r>
              <a:rPr lang="en-US" dirty="0" err="1"/>
              <a:t>history.history</a:t>
            </a:r>
            <a:r>
              <a:rPr lang="en-US" dirty="0"/>
              <a:t>["</a:t>
            </a:r>
            <a:r>
              <a:rPr lang="en-US" dirty="0" err="1"/>
              <a:t>val_mse</a:t>
            </a:r>
            <a:r>
              <a:rPr lang="en-US" dirty="0"/>
              <a:t>"]))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D16CDA-4F61-80F1-C676-7D8A45CD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1035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6C244-C74F-55DA-93D0-F2636EFAA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F571A-8603-A512-7D3E-03C586A9D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 the graph</a:t>
            </a:r>
          </a:p>
          <a:p>
            <a:r>
              <a:rPr lang="en-US"/>
              <a:t>If training errors </a:t>
            </a:r>
            <a:r>
              <a:rPr lang="en-US" dirty="0"/>
              <a:t>are still decreasing then run for more epochs</a:t>
            </a:r>
          </a:p>
          <a:p>
            <a:r>
              <a:rPr lang="en-US" dirty="0"/>
              <a:t>If training error has plateaued but validation error has started increasing then note the number of epochs with lowest validation error, then create a new model and train with the entire training data with that many epochs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6F1309-B756-5D40-2BA8-5AAE2A958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9584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F4E77-156A-4D78-B1D3-7E2AD9A17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94F1D-5001-4DC7-9139-B2707B84C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59022"/>
            <a:ext cx="8229600" cy="51816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nn.evaluate</a:t>
            </a:r>
            <a:r>
              <a:rPr lang="en-US" dirty="0"/>
              <a:t>(</a:t>
            </a:r>
            <a:r>
              <a:rPr lang="en-US" dirty="0" err="1"/>
              <a:t>x_test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/>
              <a:t>, verbose</a:t>
            </a:r>
            <a:r>
              <a:rPr lang="en-US" dirty="0"/>
              <a:t>=2)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4A0BB-1647-4FC1-9F3C-E5BC9D36A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45735CB-1351-4240-9BF3-515836E15157}"/>
              </a:ext>
            </a:extLst>
          </p:cNvPr>
          <p:cNvCxnSpPr/>
          <p:nvPr/>
        </p:nvCxnSpPr>
        <p:spPr>
          <a:xfrm>
            <a:off x="2286000" y="2057400"/>
            <a:ext cx="7620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4970812-05F1-4CE3-A8CF-EB7056822518}"/>
              </a:ext>
            </a:extLst>
          </p:cNvPr>
          <p:cNvSpPr txBox="1"/>
          <p:nvPr/>
        </p:nvSpPr>
        <p:spPr>
          <a:xfrm>
            <a:off x="762000" y="1704459"/>
            <a:ext cx="4455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solidFill>
                  <a:srgbClr val="0070C0"/>
                </a:solidFill>
              </a:rPr>
              <a:t>Method evaluate is used to test the model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1FF8DD-676D-44B0-80B8-2F6B6D36F359}"/>
              </a:ext>
            </a:extLst>
          </p:cNvPr>
          <p:cNvCxnSpPr>
            <a:cxnSpLocks/>
          </p:cNvCxnSpPr>
          <p:nvPr/>
        </p:nvCxnSpPr>
        <p:spPr>
          <a:xfrm flipH="1" flipV="1">
            <a:off x="3815862" y="3086100"/>
            <a:ext cx="18288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D75F017-4520-4C5B-815E-48F9B4CA0338}"/>
              </a:ext>
            </a:extLst>
          </p:cNvPr>
          <p:cNvSpPr txBox="1"/>
          <p:nvPr/>
        </p:nvSpPr>
        <p:spPr>
          <a:xfrm>
            <a:off x="3581400" y="4038600"/>
            <a:ext cx="3933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solidFill>
                  <a:srgbClr val="0070C0"/>
                </a:solidFill>
              </a:rPr>
              <a:t>Test examples: features and targets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9D6F545-9B67-41D2-9391-667358224F83}"/>
              </a:ext>
            </a:extLst>
          </p:cNvPr>
          <p:cNvCxnSpPr>
            <a:cxnSpLocks/>
          </p:cNvCxnSpPr>
          <p:nvPr/>
        </p:nvCxnSpPr>
        <p:spPr>
          <a:xfrm flipH="1" flipV="1">
            <a:off x="5217066" y="3033346"/>
            <a:ext cx="1676400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230EE4C-93B8-426C-ADB3-BEBF7B72D431}"/>
              </a:ext>
            </a:extLst>
          </p:cNvPr>
          <p:cNvSpPr txBox="1"/>
          <p:nvPr/>
        </p:nvSpPr>
        <p:spPr>
          <a:xfrm>
            <a:off x="457200" y="5627721"/>
            <a:ext cx="72346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/>
              <a:t>It will directly give the evaluation scores in the chosen metrics.</a:t>
            </a:r>
          </a:p>
        </p:txBody>
      </p:sp>
    </p:spTree>
    <p:extLst>
      <p:ext uri="{BB962C8B-B14F-4D97-AF65-F5344CB8AC3E}">
        <p14:creationId xmlns:p14="http://schemas.microsoft.com/office/powerpoint/2010/main" val="2261792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FB332-1BF5-453A-A3A5-02F1C0AAC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A142D-59A7-4522-B67C-03385B6A6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4000" dirty="0"/>
              <a:t>Individual predictions on test examples can be obtained as: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y_pred</a:t>
            </a:r>
            <a:r>
              <a:rPr lang="en-US" dirty="0"/>
              <a:t> = </a:t>
            </a:r>
            <a:r>
              <a:rPr lang="en-US" dirty="0" err="1"/>
              <a:t>nn.predict</a:t>
            </a:r>
            <a:r>
              <a:rPr lang="en-US" dirty="0"/>
              <a:t>(</a:t>
            </a:r>
            <a:r>
              <a:rPr lang="en-US" dirty="0" err="1"/>
              <a:t>x_test</a:t>
            </a:r>
            <a:r>
              <a:rPr lang="en-US" dirty="0"/>
              <a:t>, verbose=2)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y_pred</a:t>
            </a:r>
            <a:r>
              <a:rPr lang="en-US" dirty="0">
                <a:solidFill>
                  <a:srgbClr val="0070C0"/>
                </a:solidFill>
              </a:rPr>
              <a:t> stores the predictions in an array: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y_pred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array([[ 1.4308916],</a:t>
            </a:r>
          </a:p>
          <a:p>
            <a:pPr marL="0" indent="0">
              <a:buNone/>
            </a:pPr>
            <a:r>
              <a:rPr lang="en-US" dirty="0"/>
              <a:t>       [22.457624 ],</a:t>
            </a:r>
          </a:p>
          <a:p>
            <a:pPr marL="0" indent="0">
              <a:buNone/>
            </a:pPr>
            <a:r>
              <a:rPr lang="en-US" dirty="0"/>
              <a:t>       [21.162745 ],</a:t>
            </a:r>
          </a:p>
          <a:p>
            <a:pPr marL="0" indent="0">
              <a:buNone/>
            </a:pPr>
            <a:r>
              <a:rPr lang="en-US" dirty="0"/>
              <a:t>       [24.436808 ],</a:t>
            </a:r>
          </a:p>
          <a:p>
            <a:pPr marL="0" indent="0">
              <a:buNone/>
            </a:pPr>
            <a:r>
              <a:rPr lang="en-US" dirty="0"/>
              <a:t>       [22.71501  ],</a:t>
            </a:r>
          </a:p>
          <a:p>
            <a:pPr marL="0" indent="0">
              <a:buNone/>
            </a:pPr>
            <a:r>
              <a:rPr lang="en-US" dirty="0"/>
              <a:t>       [18.846655 ],</a:t>
            </a:r>
          </a:p>
          <a:p>
            <a:pPr marL="0" indent="0">
              <a:buNone/>
            </a:pPr>
            <a:r>
              <a:rPr lang="en-US" dirty="0"/>
              <a:t>……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36F665-AAF8-41BE-8883-6DE623142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5526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E2915-107B-4FBD-9A20-2C49C16BF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163E5-9CE9-4EE8-B007-D0864ABB5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r>
              <a:rPr lang="en-US" dirty="0"/>
              <a:t> methods: compile, fit, evaluate, predict: </a:t>
            </a:r>
            <a:r>
              <a:rPr lang="en-US" dirty="0">
                <a:hlinkClick r:id="rId2"/>
              </a:rPr>
              <a:t>https://keras.io/api/models/model_training_apis/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86C06D-77FB-4905-A17C-06EC655C6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5880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EF479-3CD4-4CC0-BCF0-D8088E61C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Neural Network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E7095-5192-4F25-AD04-73C0CDE0D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There are several software that implement neural networks</a:t>
            </a:r>
          </a:p>
          <a:p>
            <a:r>
              <a:rPr lang="en-US" dirty="0" err="1"/>
              <a:t>Keras</a:t>
            </a:r>
            <a:r>
              <a:rPr lang="en-US" dirty="0"/>
              <a:t> is a library in Python for neural networks and deep learning</a:t>
            </a:r>
          </a:p>
          <a:p>
            <a:pPr lvl="1"/>
            <a:r>
              <a:rPr lang="en-US" dirty="0"/>
              <a:t>Can be used to create network architectures very easily and rapidly</a:t>
            </a:r>
          </a:p>
          <a:p>
            <a:pPr lvl="1"/>
            <a:r>
              <a:rPr lang="en-US" dirty="0"/>
              <a:t>Very high-level (a few statements can accomplish a lot)</a:t>
            </a:r>
          </a:p>
          <a:p>
            <a:pPr lvl="1"/>
            <a:r>
              <a:rPr lang="en-US" dirty="0"/>
              <a:t>Supports building deep learning architectures</a:t>
            </a:r>
          </a:p>
          <a:p>
            <a:r>
              <a:rPr lang="en-US" i="1" dirty="0"/>
              <a:t>Note: </a:t>
            </a:r>
            <a:r>
              <a:rPr lang="en-US" dirty="0" err="1"/>
              <a:t>sklearn</a:t>
            </a:r>
            <a:r>
              <a:rPr lang="en-US" dirty="0"/>
              <a:t> includes neural networks but does not support deep learning architectures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F871CA-A65D-42F9-A57C-2E7A72381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2935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77A68-A0F9-4858-A0D1-A63C247E6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F38C8-62C3-4302-875F-E845B679E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>
            <a:normAutofit/>
          </a:bodyPr>
          <a:lstStyle/>
          <a:p>
            <a:r>
              <a:rPr lang="en-US" sz="2800" dirty="0"/>
              <a:t>Originally developed on top of Theano, a platform for machine learning, to make its neural network models more user-friendly </a:t>
            </a:r>
          </a:p>
          <a:p>
            <a:r>
              <a:rPr lang="en-US" sz="2800" dirty="0"/>
              <a:t>Theano has been practically replaced by </a:t>
            </a:r>
            <a:r>
              <a:rPr lang="en-US" sz="2800" dirty="0" err="1"/>
              <a:t>Tensorflow</a:t>
            </a:r>
            <a:r>
              <a:rPr lang="en-US" sz="2800" dirty="0"/>
              <a:t>, </a:t>
            </a:r>
            <a:r>
              <a:rPr lang="en-US" sz="2800" dirty="0" err="1"/>
              <a:t>Keras</a:t>
            </a:r>
            <a:r>
              <a:rPr lang="en-US" sz="2800" dirty="0"/>
              <a:t> then worked on top of </a:t>
            </a:r>
            <a:r>
              <a:rPr lang="en-US" sz="2800" dirty="0" err="1"/>
              <a:t>Tensorflow</a:t>
            </a:r>
            <a:r>
              <a:rPr lang="en-US" sz="2800" dirty="0"/>
              <a:t> </a:t>
            </a:r>
          </a:p>
          <a:p>
            <a:pPr lvl="1"/>
            <a:r>
              <a:rPr lang="en-US" sz="2400" dirty="0" err="1"/>
              <a:t>Tensorflow</a:t>
            </a:r>
            <a:r>
              <a:rPr lang="en-US" sz="2400" dirty="0"/>
              <a:t>: A bigger but lower-level library (gives more control but harder to learn and use)</a:t>
            </a:r>
          </a:p>
          <a:p>
            <a:r>
              <a:rPr lang="en-US" sz="2800" dirty="0"/>
              <a:t>Then it was directly incorporated in </a:t>
            </a:r>
            <a:r>
              <a:rPr lang="en-US" sz="2800" dirty="0" err="1"/>
              <a:t>Tensorflow</a:t>
            </a:r>
            <a:r>
              <a:rPr lang="en-US" sz="2800" dirty="0"/>
              <a:t> as its submodule </a:t>
            </a:r>
          </a:p>
          <a:p>
            <a:r>
              <a:rPr lang="en-US" sz="2800" dirty="0" err="1"/>
              <a:t>Keras</a:t>
            </a:r>
            <a:r>
              <a:rPr lang="en-US" sz="2800" dirty="0"/>
              <a:t> 3.0 onward can work with </a:t>
            </a:r>
            <a:r>
              <a:rPr lang="en-US" sz="2800" dirty="0" err="1"/>
              <a:t>Tensorflow</a:t>
            </a:r>
            <a:r>
              <a:rPr lang="en-US" sz="2800" dirty="0"/>
              <a:t> or </a:t>
            </a:r>
            <a:r>
              <a:rPr lang="en-US" sz="2800" dirty="0" err="1"/>
              <a:t>PyTorch</a:t>
            </a:r>
            <a:r>
              <a:rPr lang="en-US" sz="2800" dirty="0"/>
              <a:t> or JAX as a backend</a:t>
            </a:r>
          </a:p>
          <a:p>
            <a:r>
              <a:rPr lang="en-US" sz="2800" dirty="0"/>
              <a:t>Website: </a:t>
            </a:r>
            <a:r>
              <a:rPr lang="en-US" sz="2800" dirty="0">
                <a:hlinkClick r:id="rId2"/>
              </a:rPr>
              <a:t>https://keras.io/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92C83-2468-466D-8D02-BE93DC4E7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668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3CB0B-E734-4AAE-860F-B84B3D7BA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DF844-B40A-4984-9BB2-91F500E3C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Please install latest </a:t>
            </a:r>
            <a:r>
              <a:rPr lang="en-US" dirty="0" err="1"/>
              <a:t>tensorflow</a:t>
            </a:r>
            <a:r>
              <a:rPr lang="en-US" dirty="0"/>
              <a:t> (that will automatically install </a:t>
            </a:r>
            <a:r>
              <a:rPr lang="en-US" dirty="0" err="1"/>
              <a:t>keras</a:t>
            </a:r>
            <a:r>
              <a:rPr lang="en-US" dirty="0"/>
              <a:t>) (</a:t>
            </a:r>
            <a:r>
              <a:rPr lang="en-US" dirty="0">
                <a:hlinkClick r:id="rId2"/>
              </a:rPr>
              <a:t>https://www.tensorflow.org/install</a:t>
            </a:r>
            <a:r>
              <a:rPr lang="en-US" dirty="0"/>
              <a:t>)</a:t>
            </a:r>
          </a:p>
          <a:p>
            <a:r>
              <a:rPr lang="en-US" dirty="0" err="1"/>
              <a:t>Tensorflow</a:t>
            </a:r>
            <a:r>
              <a:rPr lang="en-US" dirty="0"/>
              <a:t> is not compatible with the latest Python (3.12), hence you will need to install it in an older Python (3.11)</a:t>
            </a:r>
          </a:p>
          <a:p>
            <a:pPr lvl="1"/>
            <a:r>
              <a:rPr lang="en-US" dirty="0"/>
              <a:t>Make sure you also install scikit-learn, pandas, </a:t>
            </a:r>
            <a:r>
              <a:rPr lang="en-US" dirty="0" err="1"/>
              <a:t>numpy</a:t>
            </a:r>
            <a:r>
              <a:rPr lang="en-US" dirty="0"/>
              <a:t> and matplotlib in that Python version</a:t>
            </a:r>
          </a:p>
          <a:p>
            <a:r>
              <a:rPr lang="en-US" dirty="0"/>
              <a:t>First upgrade pip:</a:t>
            </a:r>
          </a:p>
          <a:p>
            <a:pPr marL="0" indent="0">
              <a:buNone/>
            </a:pPr>
            <a:r>
              <a:rPr lang="en-US" dirty="0"/>
              <a:t>	pip install --upgrade pip</a:t>
            </a:r>
          </a:p>
          <a:p>
            <a:r>
              <a:rPr lang="en-US" dirty="0"/>
              <a:t>Then install </a:t>
            </a:r>
            <a:r>
              <a:rPr lang="en-US" dirty="0" err="1"/>
              <a:t>tensorflow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pip install </a:t>
            </a:r>
            <a:r>
              <a:rPr lang="en-US" dirty="0" err="1"/>
              <a:t>tensorflow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6F6C8A-92F2-41B0-9123-DBA1CBAAE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9502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2288A-6F44-4065-A15E-134D33D1D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Neural Network Regression </a:t>
            </a:r>
            <a:br>
              <a:rPr lang="en-US" sz="3600" dirty="0"/>
            </a:br>
            <a:r>
              <a:rPr lang="en-US" sz="3600" dirty="0"/>
              <a:t>Using </a:t>
            </a:r>
            <a:r>
              <a:rPr lang="en-US" sz="3600" dirty="0" err="1"/>
              <a:t>Keras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E5740-EDA8-4CE4-9C0B-8569F302C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Neural networks are naturally suited to work with numerical features and numerical target</a:t>
            </a:r>
          </a:p>
          <a:p>
            <a:endParaRPr lang="en-US" dirty="0"/>
          </a:p>
          <a:p>
            <a:r>
              <a:rPr lang="en-US" dirty="0"/>
              <a:t>Hence as a simplest example we will begin with an example regression task which has all numerical features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6B3191-6462-4566-908C-FAE349ECF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3058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0FD04-5866-4421-8407-A46E3817E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Neural Network Regression </a:t>
            </a:r>
            <a:br>
              <a:rPr lang="en-US" sz="3600" dirty="0"/>
            </a:br>
            <a:r>
              <a:rPr lang="en-US" sz="3600" dirty="0"/>
              <a:t>Using </a:t>
            </a:r>
            <a:r>
              <a:rPr lang="en-US" sz="3600" dirty="0" err="1"/>
              <a:t>Keras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5278B-374B-4927-B1D1-461ADCD23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CPU_small</a:t>
            </a:r>
            <a:r>
              <a:rPr lang="en-US" dirty="0"/>
              <a:t> dataset</a:t>
            </a:r>
            <a:r>
              <a:rPr lang="en-US" sz="2800" dirty="0"/>
              <a:t> from </a:t>
            </a:r>
            <a:r>
              <a:rPr lang="en-US" sz="2800" dirty="0" err="1"/>
              <a:t>OpenML</a:t>
            </a:r>
            <a:endParaRPr lang="en-US" sz="2800" dirty="0"/>
          </a:p>
          <a:p>
            <a:pPr lvl="1"/>
            <a:r>
              <a:rPr lang="en-US" dirty="0"/>
              <a:t>It can be directly loaded through </a:t>
            </a:r>
            <a:r>
              <a:rPr lang="en-US" dirty="0" err="1"/>
              <a:t>Keras</a:t>
            </a:r>
            <a:r>
              <a:rPr lang="en-US" dirty="0"/>
              <a:t> as follows </a:t>
            </a:r>
          </a:p>
          <a:p>
            <a:pPr lvl="1"/>
            <a:r>
              <a:rPr lang="en-US" dirty="0" err="1"/>
              <a:t>Dataid</a:t>
            </a:r>
            <a:r>
              <a:rPr lang="en-US" dirty="0"/>
              <a:t>: 562</a:t>
            </a:r>
          </a:p>
          <a:p>
            <a:pPr lvl="1"/>
            <a:r>
              <a:rPr lang="en-US" dirty="0">
                <a:hlinkClick r:id="rId2"/>
              </a:rPr>
              <a:t>https://www.openml.org/search?type=data&amp;sort=runs&amp;status=active&amp;id=562</a:t>
            </a:r>
            <a:endParaRPr lang="en-US" dirty="0"/>
          </a:p>
          <a:p>
            <a:pPr lvl="1"/>
            <a:r>
              <a:rPr lang="en-US" dirty="0"/>
              <a:t>12 features</a:t>
            </a:r>
          </a:p>
          <a:p>
            <a:pPr lvl="1"/>
            <a:r>
              <a:rPr lang="en-US" dirty="0"/>
              <a:t>8192 examples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43D9F5-D22F-4EDF-B7E6-5F0BE38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0269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9935D-5F00-A9B5-647A-F80BF8A72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8999E-E62B-1560-36BC-AB99AA552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sklearn.datasets</a:t>
            </a:r>
            <a:r>
              <a:rPr lang="en-US" dirty="0"/>
              <a:t> import </a:t>
            </a:r>
            <a:r>
              <a:rPr lang="en-US" dirty="0" err="1"/>
              <a:t>fetch_openml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cpu</a:t>
            </a:r>
            <a:r>
              <a:rPr lang="en-US" dirty="0"/>
              <a:t> = </a:t>
            </a:r>
            <a:r>
              <a:rPr lang="en-US" dirty="0" err="1"/>
              <a:t>fetch_openml</a:t>
            </a:r>
            <a:r>
              <a:rPr lang="en-US" dirty="0"/>
              <a:t>(</a:t>
            </a:r>
            <a:r>
              <a:rPr lang="en-US" dirty="0" err="1"/>
              <a:t>data_id</a:t>
            </a:r>
            <a:r>
              <a:rPr lang="en-US" dirty="0"/>
              <a:t>=562)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A1A66C-E3E3-D9B1-06AE-2C978D37C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9463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4DEC3-28A7-4CBB-E454-3CE30AFE5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60052-5B72-035E-EC3A-C1E42D09D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57238-BA91-78AF-B725-AB38E858D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will keep 20% for testing using </a:t>
            </a:r>
            <a:r>
              <a:rPr lang="en-US" dirty="0" err="1"/>
              <a:t>sklearn’s</a:t>
            </a:r>
            <a:r>
              <a:rPr lang="en-US" dirty="0"/>
              <a:t> </a:t>
            </a:r>
            <a:r>
              <a:rPr lang="en-US" dirty="0" err="1"/>
              <a:t>train_test_split</a:t>
            </a:r>
            <a:endParaRPr lang="en-US" dirty="0"/>
          </a:p>
          <a:p>
            <a:pPr marL="0" indent="0">
              <a:buNone/>
            </a:pPr>
            <a:r>
              <a:rPr lang="en-US" sz="2800" dirty="0"/>
              <a:t>from </a:t>
            </a:r>
            <a:r>
              <a:rPr lang="en-US" sz="2800" dirty="0" err="1"/>
              <a:t>sklearn.model_selection</a:t>
            </a:r>
            <a:r>
              <a:rPr lang="en-US" sz="2800" dirty="0"/>
              <a:t> import </a:t>
            </a:r>
            <a:r>
              <a:rPr lang="en-US" sz="2800" dirty="0" err="1"/>
              <a:t>train_test_split</a:t>
            </a:r>
            <a:endParaRPr lang="en-US" sz="2800" dirty="0"/>
          </a:p>
          <a:p>
            <a:pPr marL="0" indent="0">
              <a:buNone/>
            </a:pPr>
            <a:r>
              <a:rPr lang="en-US" sz="2400" dirty="0" err="1"/>
              <a:t>x_train</a:t>
            </a:r>
            <a:r>
              <a:rPr lang="en-US" sz="2400" dirty="0"/>
              <a:t>, </a:t>
            </a:r>
            <a:r>
              <a:rPr lang="en-US" sz="2400" dirty="0" err="1"/>
              <a:t>x_test</a:t>
            </a:r>
            <a:r>
              <a:rPr lang="en-US" sz="2400" dirty="0"/>
              <a:t>, </a:t>
            </a:r>
            <a:r>
              <a:rPr lang="en-US" sz="2400" dirty="0" err="1"/>
              <a:t>y_train</a:t>
            </a:r>
            <a:r>
              <a:rPr lang="en-US" sz="2400" dirty="0"/>
              <a:t>, </a:t>
            </a:r>
            <a:r>
              <a:rPr lang="en-US" sz="2400" dirty="0" err="1"/>
              <a:t>y_test</a:t>
            </a:r>
            <a:r>
              <a:rPr lang="en-US" sz="2400" dirty="0"/>
              <a:t> = </a:t>
            </a:r>
            <a:r>
              <a:rPr lang="en-US" sz="2400" dirty="0" err="1"/>
              <a:t>train_test_split</a:t>
            </a:r>
            <a:r>
              <a:rPr lang="en-US" sz="2400" dirty="0"/>
              <a:t>(</a:t>
            </a:r>
            <a:r>
              <a:rPr lang="en-US" sz="2400" dirty="0" err="1"/>
              <a:t>cpu.data</a:t>
            </a:r>
            <a:r>
              <a:rPr lang="en-US" sz="2400" dirty="0"/>
              <a:t>, </a:t>
            </a:r>
            <a:r>
              <a:rPr lang="en-US" sz="2400" dirty="0" err="1"/>
              <a:t>cpu.target</a:t>
            </a:r>
            <a:r>
              <a:rPr lang="en-US" sz="2400" dirty="0"/>
              <a:t>, </a:t>
            </a:r>
            <a:r>
              <a:rPr lang="en-US" sz="2400" dirty="0" err="1"/>
              <a:t>test_size</a:t>
            </a:r>
            <a:r>
              <a:rPr lang="en-US" sz="2400" dirty="0"/>
              <a:t>=0.2, </a:t>
            </a:r>
            <a:r>
              <a:rPr lang="en-US" sz="2400" dirty="0" err="1"/>
              <a:t>random_state</a:t>
            </a:r>
            <a:r>
              <a:rPr lang="en-US" sz="2400" dirty="0"/>
              <a:t>=0)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will keep 20% of training set for validation</a:t>
            </a:r>
          </a:p>
          <a:p>
            <a:pPr marL="0" indent="0">
              <a:buNone/>
            </a:pPr>
            <a:r>
              <a:rPr lang="en-US" sz="2400" dirty="0" err="1"/>
              <a:t>x_tr</a:t>
            </a:r>
            <a:r>
              <a:rPr lang="en-US" sz="2400" dirty="0"/>
              <a:t>, </a:t>
            </a:r>
            <a:r>
              <a:rPr lang="en-US" sz="2400" dirty="0" err="1"/>
              <a:t>x_val</a:t>
            </a:r>
            <a:r>
              <a:rPr lang="en-US" sz="2400" dirty="0"/>
              <a:t>, </a:t>
            </a:r>
            <a:r>
              <a:rPr lang="en-US" sz="2400" dirty="0" err="1"/>
              <a:t>y_tr</a:t>
            </a:r>
            <a:r>
              <a:rPr lang="en-US" sz="2400" dirty="0"/>
              <a:t>, </a:t>
            </a:r>
            <a:r>
              <a:rPr lang="en-US" sz="2400" dirty="0" err="1"/>
              <a:t>y_val</a:t>
            </a:r>
            <a:r>
              <a:rPr lang="en-US" sz="2400" dirty="0"/>
              <a:t> = </a:t>
            </a:r>
            <a:r>
              <a:rPr lang="en-US" sz="2400" dirty="0" err="1"/>
              <a:t>train_test_split</a:t>
            </a:r>
            <a:r>
              <a:rPr lang="en-US" sz="2400" dirty="0"/>
              <a:t>(</a:t>
            </a:r>
            <a:r>
              <a:rPr lang="en-US" sz="2400" dirty="0" err="1"/>
              <a:t>x_train</a:t>
            </a:r>
            <a:r>
              <a:rPr lang="en-US" sz="2400" dirty="0"/>
              <a:t>, </a:t>
            </a:r>
            <a:r>
              <a:rPr lang="en-US" sz="2400" dirty="0" err="1"/>
              <a:t>y_train</a:t>
            </a:r>
            <a:r>
              <a:rPr lang="en-US" sz="2400" dirty="0"/>
              <a:t>, </a:t>
            </a:r>
            <a:r>
              <a:rPr lang="en-US" sz="2400" dirty="0" err="1"/>
              <a:t>test_size</a:t>
            </a:r>
            <a:r>
              <a:rPr lang="en-US" sz="2400" dirty="0"/>
              <a:t>=0.2, </a:t>
            </a:r>
            <a:r>
              <a:rPr lang="en-US" sz="2400" dirty="0" err="1"/>
              <a:t>random_state</a:t>
            </a:r>
            <a:r>
              <a:rPr lang="en-US" sz="2400" dirty="0"/>
              <a:t>=0)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E0053B-EE99-16BD-30D6-4C80511E6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5058F2D-E0C1-D646-7874-ACC56FE4FCC5}"/>
              </a:ext>
            </a:extLst>
          </p:cNvPr>
          <p:cNvCxnSpPr>
            <a:cxnSpLocks/>
          </p:cNvCxnSpPr>
          <p:nvPr/>
        </p:nvCxnSpPr>
        <p:spPr>
          <a:xfrm flipH="1" flipV="1">
            <a:off x="5578836" y="3651998"/>
            <a:ext cx="355620" cy="170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6C557B6-47F0-478C-E5D5-97D425F73F33}"/>
              </a:ext>
            </a:extLst>
          </p:cNvPr>
          <p:cNvSpPr txBox="1"/>
          <p:nvPr/>
        </p:nvSpPr>
        <p:spPr>
          <a:xfrm>
            <a:off x="4096405" y="3758136"/>
            <a:ext cx="5053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0070C0"/>
                </a:solidFill>
              </a:rPr>
              <a:t>Random seed: To get the same split every time </a:t>
            </a:r>
          </a:p>
        </p:txBody>
      </p:sp>
    </p:spTree>
    <p:extLst>
      <p:ext uri="{BB962C8B-B14F-4D97-AF65-F5344CB8AC3E}">
        <p14:creationId xmlns:p14="http://schemas.microsoft.com/office/powerpoint/2010/main" val="2136127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F421B-D7C0-4EE4-BD37-CDF2A0C95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Keras</a:t>
            </a:r>
            <a:r>
              <a:rPr lang="en-US"/>
              <a:t>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159A4-7939-433B-B901-C9269E3A4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r>
              <a:rPr lang="en-US" dirty="0"/>
              <a:t> has a “models” class defined for training and testing neural network models</a:t>
            </a:r>
          </a:p>
          <a:p>
            <a:r>
              <a:rPr lang="en-US" dirty="0"/>
              <a:t>The “sequential” model allows to specify a neural network as a sequence of layers</a:t>
            </a:r>
          </a:p>
          <a:p>
            <a:r>
              <a:rPr lang="en-US" dirty="0"/>
              <a:t>You create a sequential model object and then add layers to it as you want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(Guide: </a:t>
            </a:r>
            <a:r>
              <a:rPr lang="en-US" sz="2400" dirty="0">
                <a:hlinkClick r:id="rId2"/>
              </a:rPr>
              <a:t>https://keras.io/guides/sequential_model/</a:t>
            </a:r>
            <a:r>
              <a:rPr lang="en-US" sz="2400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DDE13F-FC8F-4019-A760-4CF0D4426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270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dirty="0" smtClean="0">
            <a:solidFill>
              <a:srgbClr val="0070C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1376</Words>
  <Application>Microsoft Office PowerPoint</Application>
  <PresentationFormat>On-screen Show (4:3)</PresentationFormat>
  <Paragraphs>195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 Introduction to Machine Learning</vt:lpstr>
      <vt:lpstr>Neural Network Software</vt:lpstr>
      <vt:lpstr>About Keras</vt:lpstr>
      <vt:lpstr>Installation</vt:lpstr>
      <vt:lpstr>Neural Network Regression  Using Keras</vt:lpstr>
      <vt:lpstr>Neural Network Regression  Using Keras</vt:lpstr>
      <vt:lpstr>Loading Dataset</vt:lpstr>
      <vt:lpstr>Splitting Dataset</vt:lpstr>
      <vt:lpstr>Keras Models</vt:lpstr>
      <vt:lpstr>Building NN Model</vt:lpstr>
      <vt:lpstr>Building NN Model</vt:lpstr>
      <vt:lpstr>Building NN Model</vt:lpstr>
      <vt:lpstr>Training the Model</vt:lpstr>
      <vt:lpstr>Training the Model</vt:lpstr>
      <vt:lpstr>Training the Model</vt:lpstr>
      <vt:lpstr>Training the Model</vt:lpstr>
      <vt:lpstr>Testing the Model</vt:lpstr>
      <vt:lpstr>Testing the Model</vt:lpstr>
      <vt:lpstr>More Information</vt:lpstr>
    </vt:vector>
  </TitlesOfParts>
  <Company>UW-Milwaukee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COMPSCI 423/723</dc:title>
  <dc:creator>Rohit Jaivant Kate</dc:creator>
  <cp:lastModifiedBy>Rohit J Kate</cp:lastModifiedBy>
  <cp:revision>1</cp:revision>
  <dcterms:created xsi:type="dcterms:W3CDTF">2010-08-30T20:07:57Z</dcterms:created>
  <dcterms:modified xsi:type="dcterms:W3CDTF">2024-11-19T01:12:55Z</dcterms:modified>
</cp:coreProperties>
</file>