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7" r:id="rId2"/>
    <p:sldId id="519" r:id="rId3"/>
    <p:sldId id="545" r:id="rId4"/>
    <p:sldId id="523" r:id="rId5"/>
    <p:sldId id="566" r:id="rId6"/>
    <p:sldId id="546" r:id="rId7"/>
    <p:sldId id="547" r:id="rId8"/>
    <p:sldId id="548" r:id="rId9"/>
    <p:sldId id="549" r:id="rId10"/>
    <p:sldId id="550" r:id="rId11"/>
    <p:sldId id="530" r:id="rId12"/>
    <p:sldId id="567" r:id="rId13"/>
    <p:sldId id="531" r:id="rId14"/>
    <p:sldId id="533" r:id="rId15"/>
    <p:sldId id="532" r:id="rId16"/>
    <p:sldId id="552" r:id="rId17"/>
    <p:sldId id="535" r:id="rId18"/>
    <p:sldId id="553" r:id="rId19"/>
    <p:sldId id="534" r:id="rId20"/>
    <p:sldId id="544" r:id="rId21"/>
    <p:sldId id="536" r:id="rId22"/>
    <p:sldId id="537" r:id="rId23"/>
    <p:sldId id="538" r:id="rId24"/>
    <p:sldId id="540" r:id="rId25"/>
    <p:sldId id="560" r:id="rId26"/>
    <p:sldId id="568" r:id="rId27"/>
    <p:sldId id="769" r:id="rId28"/>
    <p:sldId id="569" r:id="rId29"/>
    <p:sldId id="561" r:id="rId30"/>
    <p:sldId id="562" r:id="rId31"/>
    <p:sldId id="563" r:id="rId32"/>
    <p:sldId id="556" r:id="rId33"/>
    <p:sldId id="55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397B3-D964-4374-A651-FABFCB7F512D}" v="77" dt="2024-12-02T18:38:31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765B5DBF-2603-470D-9279-E99225DB0A98}"/>
    <pc:docChg chg="custSel modSld">
      <pc:chgData name="Rohit J Kate" userId="6acfeb0a-1742-4fee-9ad0-3462b52b7fdf" providerId="ADAL" clId="{765B5DBF-2603-470D-9279-E99225DB0A98}" dt="2023-05-01T21:16:37.914" v="54"/>
      <pc:docMkLst>
        <pc:docMk/>
      </pc:docMkLst>
      <pc:sldChg chg="modSp mod">
        <pc:chgData name="Rohit J Kate" userId="6acfeb0a-1742-4fee-9ad0-3462b52b7fdf" providerId="ADAL" clId="{765B5DBF-2603-470D-9279-E99225DB0A98}" dt="2023-05-01T21:15:00.245" v="24" actId="313"/>
        <pc:sldMkLst>
          <pc:docMk/>
          <pc:sldMk cId="1419938360" sldId="531"/>
        </pc:sldMkLst>
        <pc:spChg chg="mod">
          <ac:chgData name="Rohit J Kate" userId="6acfeb0a-1742-4fee-9ad0-3462b52b7fdf" providerId="ADAL" clId="{765B5DBF-2603-470D-9279-E99225DB0A98}" dt="2023-05-01T21:15:00.245" v="24" actId="313"/>
          <ac:spMkLst>
            <pc:docMk/>
            <pc:sldMk cId="1419938360" sldId="531"/>
            <ac:spMk id="3" creationId="{29B40B65-BBC3-4314-8EB4-02A25BA574E8}"/>
          </ac:spMkLst>
        </pc:spChg>
      </pc:sldChg>
      <pc:sldChg chg="modSp mod">
        <pc:chgData name="Rohit J Kate" userId="6acfeb0a-1742-4fee-9ad0-3462b52b7fdf" providerId="ADAL" clId="{765B5DBF-2603-470D-9279-E99225DB0A98}" dt="2023-05-01T21:15:10.603" v="30" actId="313"/>
        <pc:sldMkLst>
          <pc:docMk/>
          <pc:sldMk cId="2859594642" sldId="532"/>
        </pc:sldMkLst>
        <pc:spChg chg="mod">
          <ac:chgData name="Rohit J Kate" userId="6acfeb0a-1742-4fee-9ad0-3462b52b7fdf" providerId="ADAL" clId="{765B5DBF-2603-470D-9279-E99225DB0A98}" dt="2023-05-01T21:15:10.603" v="30" actId="313"/>
          <ac:spMkLst>
            <pc:docMk/>
            <pc:sldMk cId="2859594642" sldId="532"/>
            <ac:spMk id="3" creationId="{370CDC41-A3B0-425A-87D2-363C52E7BBB6}"/>
          </ac:spMkLst>
        </pc:spChg>
      </pc:sldChg>
      <pc:sldChg chg="modSp mod">
        <pc:chgData name="Rohit J Kate" userId="6acfeb0a-1742-4fee-9ad0-3462b52b7fdf" providerId="ADAL" clId="{765B5DBF-2603-470D-9279-E99225DB0A98}" dt="2023-05-01T21:16:37.914" v="54"/>
        <pc:sldMkLst>
          <pc:docMk/>
          <pc:sldMk cId="573032486" sldId="537"/>
        </pc:sldMkLst>
        <pc:spChg chg="mod">
          <ac:chgData name="Rohit J Kate" userId="6acfeb0a-1742-4fee-9ad0-3462b52b7fdf" providerId="ADAL" clId="{765B5DBF-2603-470D-9279-E99225DB0A98}" dt="2023-05-01T21:16:37.914" v="54"/>
          <ac:spMkLst>
            <pc:docMk/>
            <pc:sldMk cId="573032486" sldId="537"/>
            <ac:spMk id="3" creationId="{6990D4A2-F9F4-4FE1-B3B5-853839DAF887}"/>
          </ac:spMkLst>
        </pc:spChg>
      </pc:sldChg>
      <pc:sldChg chg="modSp mod">
        <pc:chgData name="Rohit J Kate" userId="6acfeb0a-1742-4fee-9ad0-3462b52b7fdf" providerId="ADAL" clId="{765B5DBF-2603-470D-9279-E99225DB0A98}" dt="2023-05-01T21:15:41.547" v="49" actId="21"/>
        <pc:sldMkLst>
          <pc:docMk/>
          <pc:sldMk cId="2035072502" sldId="544"/>
        </pc:sldMkLst>
        <pc:spChg chg="mod">
          <ac:chgData name="Rohit J Kate" userId="6acfeb0a-1742-4fee-9ad0-3462b52b7fdf" providerId="ADAL" clId="{765B5DBF-2603-470D-9279-E99225DB0A98}" dt="2023-05-01T21:15:41.547" v="49" actId="21"/>
          <ac:spMkLst>
            <pc:docMk/>
            <pc:sldMk cId="2035072502" sldId="544"/>
            <ac:spMk id="3" creationId="{03518EE6-A307-48C3-95F7-0542F8FA70DA}"/>
          </ac:spMkLst>
        </pc:spChg>
      </pc:sldChg>
      <pc:sldChg chg="modSp mod">
        <pc:chgData name="Rohit J Kate" userId="6acfeb0a-1742-4fee-9ad0-3462b52b7fdf" providerId="ADAL" clId="{765B5DBF-2603-470D-9279-E99225DB0A98}" dt="2023-05-01T21:14:23.033" v="18" actId="20577"/>
        <pc:sldMkLst>
          <pc:docMk/>
          <pc:sldMk cId="2029081261" sldId="550"/>
        </pc:sldMkLst>
        <pc:spChg chg="mod">
          <ac:chgData name="Rohit J Kate" userId="6acfeb0a-1742-4fee-9ad0-3462b52b7fdf" providerId="ADAL" clId="{765B5DBF-2603-470D-9279-E99225DB0A98}" dt="2023-05-01T21:14:23.033" v="18" actId="20577"/>
          <ac:spMkLst>
            <pc:docMk/>
            <pc:sldMk cId="2029081261" sldId="550"/>
            <ac:spMk id="3" creationId="{88BC39B8-7E43-4FC8-AFFA-A506BC28527B}"/>
          </ac:spMkLst>
        </pc:spChg>
      </pc:sldChg>
      <pc:sldChg chg="modSp mod">
        <pc:chgData name="Rohit J Kate" userId="6acfeb0a-1742-4fee-9ad0-3462b52b7fdf" providerId="ADAL" clId="{765B5DBF-2603-470D-9279-E99225DB0A98}" dt="2023-05-01T21:15:17.737" v="36" actId="313"/>
        <pc:sldMkLst>
          <pc:docMk/>
          <pc:sldMk cId="1586217008" sldId="551"/>
        </pc:sldMkLst>
        <pc:spChg chg="mod">
          <ac:chgData name="Rohit J Kate" userId="6acfeb0a-1742-4fee-9ad0-3462b52b7fdf" providerId="ADAL" clId="{765B5DBF-2603-470D-9279-E99225DB0A98}" dt="2023-05-01T21:15:17.737" v="36" actId="313"/>
          <ac:spMkLst>
            <pc:docMk/>
            <pc:sldMk cId="1586217008" sldId="551"/>
            <ac:spMk id="3" creationId="{17CD787E-859A-4691-92F6-A986CF39276F}"/>
          </ac:spMkLst>
        </pc:spChg>
      </pc:sldChg>
      <pc:sldChg chg="modSp mod">
        <pc:chgData name="Rohit J Kate" userId="6acfeb0a-1742-4fee-9ad0-3462b52b7fdf" providerId="ADAL" clId="{765B5DBF-2603-470D-9279-E99225DB0A98}" dt="2023-05-01T21:15:26.366" v="42" actId="313"/>
        <pc:sldMkLst>
          <pc:docMk/>
          <pc:sldMk cId="973563765" sldId="553"/>
        </pc:sldMkLst>
        <pc:spChg chg="mod">
          <ac:chgData name="Rohit J Kate" userId="6acfeb0a-1742-4fee-9ad0-3462b52b7fdf" providerId="ADAL" clId="{765B5DBF-2603-470D-9279-E99225DB0A98}" dt="2023-05-01T21:15:26.366" v="42" actId="313"/>
          <ac:spMkLst>
            <pc:docMk/>
            <pc:sldMk cId="973563765" sldId="553"/>
            <ac:spMk id="3" creationId="{A4086F79-B675-4691-8486-3E93A3A4C249}"/>
          </ac:spMkLst>
        </pc:spChg>
      </pc:sldChg>
    </pc:docChg>
  </pc:docChgLst>
  <pc:docChgLst>
    <pc:chgData name="Rohit J Kate" userId="6acfeb0a-1742-4fee-9ad0-3462b52b7fdf" providerId="ADAL" clId="{C389C728-6BCB-440E-83AF-A5299720503D}"/>
    <pc:docChg chg="addSld modSld">
      <pc:chgData name="Rohit J Kate" userId="6acfeb0a-1742-4fee-9ad0-3462b52b7fdf" providerId="ADAL" clId="{C389C728-6BCB-440E-83AF-A5299720503D}" dt="2023-04-29T01:10:20.846" v="1" actId="22"/>
      <pc:docMkLst>
        <pc:docMk/>
      </pc:docMkLst>
      <pc:sldChg chg="addSp new mod">
        <pc:chgData name="Rohit J Kate" userId="6acfeb0a-1742-4fee-9ad0-3462b52b7fdf" providerId="ADAL" clId="{C389C728-6BCB-440E-83AF-A5299720503D}" dt="2023-04-29T01:10:20.846" v="1" actId="22"/>
        <pc:sldMkLst>
          <pc:docMk/>
          <pc:sldMk cId="1093285961" sldId="559"/>
        </pc:sldMkLst>
        <pc:picChg chg="add">
          <ac:chgData name="Rohit J Kate" userId="6acfeb0a-1742-4fee-9ad0-3462b52b7fdf" providerId="ADAL" clId="{C389C728-6BCB-440E-83AF-A5299720503D}" dt="2023-04-29T01:10:20.846" v="1" actId="22"/>
          <ac:picMkLst>
            <pc:docMk/>
            <pc:sldMk cId="1093285961" sldId="559"/>
            <ac:picMk id="6" creationId="{DE94C010-8866-B6B2-5A3C-89A7B830FE47}"/>
          </ac:picMkLst>
        </pc:picChg>
      </pc:sldChg>
    </pc:docChg>
  </pc:docChgLst>
  <pc:docChgLst>
    <pc:chgData name="Rohit J Kate" userId="6acfeb0a-1742-4fee-9ad0-3462b52b7fdf" providerId="ADAL" clId="{824AD155-0D4C-443F-9B13-0387B325B4A0}"/>
    <pc:docChg chg="undo custSel addSld delSld modSld sldOrd">
      <pc:chgData name="Rohit J Kate" userId="6acfeb0a-1742-4fee-9ad0-3462b52b7fdf" providerId="ADAL" clId="{824AD155-0D4C-443F-9B13-0387B325B4A0}" dt="2022-04-27T22:56:13.900" v="5169" actId="47"/>
      <pc:docMkLst>
        <pc:docMk/>
      </pc:docMkLst>
      <pc:sldChg chg="modSp mod">
        <pc:chgData name="Rohit J Kate" userId="6acfeb0a-1742-4fee-9ad0-3462b52b7fdf" providerId="ADAL" clId="{824AD155-0D4C-443F-9B13-0387B325B4A0}" dt="2022-04-27T14:59:40.511" v="40" actId="403"/>
        <pc:sldMkLst>
          <pc:docMk/>
          <pc:sldMk cId="0" sldId="377"/>
        </pc:sldMkLst>
        <pc:spChg chg="mod">
          <ac:chgData name="Rohit J Kate" userId="6acfeb0a-1742-4fee-9ad0-3462b52b7fdf" providerId="ADAL" clId="{824AD155-0D4C-443F-9B13-0387B325B4A0}" dt="2022-04-27T14:59:40.511" v="40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824AD155-0D4C-443F-9B13-0387B325B4A0}" dt="2022-04-27T14:59:32.948" v="39" actId="404"/>
          <ac:spMkLst>
            <pc:docMk/>
            <pc:sldMk cId="0" sldId="377"/>
            <ac:spMk id="5" creationId="{00000000-0000-0000-0000-000000000000}"/>
          </ac:spMkLst>
        </pc:spChg>
      </pc:sldChg>
      <pc:sldChg chg="delSp modSp mod">
        <pc:chgData name="Rohit J Kate" userId="6acfeb0a-1742-4fee-9ad0-3462b52b7fdf" providerId="ADAL" clId="{824AD155-0D4C-443F-9B13-0387B325B4A0}" dt="2022-04-27T15:07:54.877" v="312" actId="478"/>
        <pc:sldMkLst>
          <pc:docMk/>
          <pc:sldMk cId="453285864" sldId="519"/>
        </pc:sldMkLst>
        <pc:spChg chg="mod">
          <ac:chgData name="Rohit J Kate" userId="6acfeb0a-1742-4fee-9ad0-3462b52b7fdf" providerId="ADAL" clId="{824AD155-0D4C-443F-9B13-0387B325B4A0}" dt="2022-04-27T15:07:51.466" v="311" actId="404"/>
          <ac:spMkLst>
            <pc:docMk/>
            <pc:sldMk cId="453285864" sldId="519"/>
            <ac:spMk id="3" creationId="{92AEE42B-4539-416D-8FAC-66BC8AD181C7}"/>
          </ac:spMkLst>
        </pc:spChg>
        <pc:spChg chg="del">
          <ac:chgData name="Rohit J Kate" userId="6acfeb0a-1742-4fee-9ad0-3462b52b7fdf" providerId="ADAL" clId="{824AD155-0D4C-443F-9B13-0387B325B4A0}" dt="2022-04-27T15:07:54.877" v="312" actId="478"/>
          <ac:spMkLst>
            <pc:docMk/>
            <pc:sldMk cId="453285864" sldId="519"/>
            <ac:spMk id="7" creationId="{2416BCF0-31AA-4040-9259-4F7F192FA8E3}"/>
          </ac:spMkLst>
        </pc:spChg>
        <pc:picChg chg="del">
          <ac:chgData name="Rohit J Kate" userId="6acfeb0a-1742-4fee-9ad0-3462b52b7fdf" providerId="ADAL" clId="{824AD155-0D4C-443F-9B13-0387B325B4A0}" dt="2022-04-27T15:00:55.698" v="42" actId="478"/>
          <ac:picMkLst>
            <pc:docMk/>
            <pc:sldMk cId="453285864" sldId="519"/>
            <ac:picMk id="6" creationId="{827D9283-244F-41A0-AC07-7232C5883569}"/>
          </ac:picMkLst>
        </pc:picChg>
      </pc:sldChg>
      <pc:sldChg chg="modSp mod">
        <pc:chgData name="Rohit J Kate" userId="6acfeb0a-1742-4fee-9ad0-3462b52b7fdf" providerId="ADAL" clId="{824AD155-0D4C-443F-9B13-0387B325B4A0}" dt="2022-04-27T15:21:55.430" v="1136" actId="20577"/>
        <pc:sldMkLst>
          <pc:docMk/>
          <pc:sldMk cId="2439171539" sldId="523"/>
        </pc:sldMkLst>
        <pc:spChg chg="mod">
          <ac:chgData name="Rohit J Kate" userId="6acfeb0a-1742-4fee-9ad0-3462b52b7fdf" providerId="ADAL" clId="{824AD155-0D4C-443F-9B13-0387B325B4A0}" dt="2022-04-27T15:21:55.430" v="1136" actId="20577"/>
          <ac:spMkLst>
            <pc:docMk/>
            <pc:sldMk cId="2439171539" sldId="523"/>
            <ac:spMk id="2" creationId="{129C8D35-927C-4A18-A36E-436265DBF4FA}"/>
          </ac:spMkLst>
        </pc:spChg>
        <pc:spChg chg="mod">
          <ac:chgData name="Rohit J Kate" userId="6acfeb0a-1742-4fee-9ad0-3462b52b7fdf" providerId="ADAL" clId="{824AD155-0D4C-443F-9B13-0387B325B4A0}" dt="2022-04-27T15:21:46.981" v="1130" actId="20577"/>
          <ac:spMkLst>
            <pc:docMk/>
            <pc:sldMk cId="2439171539" sldId="523"/>
            <ac:spMk id="3" creationId="{936C6CD2-59AA-4F78-BC52-ED360E7FA825}"/>
          </ac:spMkLst>
        </pc:spChg>
      </pc:sldChg>
      <pc:sldChg chg="del">
        <pc:chgData name="Rohit J Kate" userId="6acfeb0a-1742-4fee-9ad0-3462b52b7fdf" providerId="ADAL" clId="{824AD155-0D4C-443F-9B13-0387B325B4A0}" dt="2022-04-27T16:56:17.683" v="2540" actId="47"/>
        <pc:sldMkLst>
          <pc:docMk/>
          <pc:sldMk cId="4241751919" sldId="525"/>
        </pc:sldMkLst>
      </pc:sldChg>
      <pc:sldChg chg="del">
        <pc:chgData name="Rohit J Kate" userId="6acfeb0a-1742-4fee-9ad0-3462b52b7fdf" providerId="ADAL" clId="{824AD155-0D4C-443F-9B13-0387B325B4A0}" dt="2022-04-27T17:01:24.605" v="2671" actId="47"/>
        <pc:sldMkLst>
          <pc:docMk/>
          <pc:sldMk cId="2198666883" sldId="526"/>
        </pc:sldMkLst>
      </pc:sldChg>
      <pc:sldChg chg="del">
        <pc:chgData name="Rohit J Kate" userId="6acfeb0a-1742-4fee-9ad0-3462b52b7fdf" providerId="ADAL" clId="{824AD155-0D4C-443F-9B13-0387B325B4A0}" dt="2022-04-27T17:01:31.980" v="2672" actId="47"/>
        <pc:sldMkLst>
          <pc:docMk/>
          <pc:sldMk cId="868707902" sldId="527"/>
        </pc:sldMkLst>
      </pc:sldChg>
      <pc:sldChg chg="del">
        <pc:chgData name="Rohit J Kate" userId="6acfeb0a-1742-4fee-9ad0-3462b52b7fdf" providerId="ADAL" clId="{824AD155-0D4C-443F-9B13-0387B325B4A0}" dt="2022-04-27T17:02:17.286" v="2673" actId="47"/>
        <pc:sldMkLst>
          <pc:docMk/>
          <pc:sldMk cId="2424823776" sldId="528"/>
        </pc:sldMkLst>
      </pc:sldChg>
      <pc:sldChg chg="del">
        <pc:chgData name="Rohit J Kate" userId="6acfeb0a-1742-4fee-9ad0-3462b52b7fdf" providerId="ADAL" clId="{824AD155-0D4C-443F-9B13-0387B325B4A0}" dt="2022-04-27T17:02:22.396" v="2674" actId="47"/>
        <pc:sldMkLst>
          <pc:docMk/>
          <pc:sldMk cId="4293961923" sldId="529"/>
        </pc:sldMkLst>
      </pc:sldChg>
      <pc:sldChg chg="modSp mod">
        <pc:chgData name="Rohit J Kate" userId="6acfeb0a-1742-4fee-9ad0-3462b52b7fdf" providerId="ADAL" clId="{824AD155-0D4C-443F-9B13-0387B325B4A0}" dt="2022-04-27T17:05:22.685" v="2864" actId="20577"/>
        <pc:sldMkLst>
          <pc:docMk/>
          <pc:sldMk cId="2149875883" sldId="530"/>
        </pc:sldMkLst>
        <pc:spChg chg="mod">
          <ac:chgData name="Rohit J Kate" userId="6acfeb0a-1742-4fee-9ad0-3462b52b7fdf" providerId="ADAL" clId="{824AD155-0D4C-443F-9B13-0387B325B4A0}" dt="2022-04-27T17:05:22.685" v="2864" actId="20577"/>
          <ac:spMkLst>
            <pc:docMk/>
            <pc:sldMk cId="2149875883" sldId="530"/>
            <ac:spMk id="3" creationId="{EDC7F88D-3531-4863-8372-37A33FDB8164}"/>
          </ac:spMkLst>
        </pc:spChg>
      </pc:sldChg>
      <pc:sldChg chg="addSp delSp modSp mod">
        <pc:chgData name="Rohit J Kate" userId="6acfeb0a-1742-4fee-9ad0-3462b52b7fdf" providerId="ADAL" clId="{824AD155-0D4C-443F-9B13-0387B325B4A0}" dt="2022-04-27T17:12:01.003" v="3085" actId="20577"/>
        <pc:sldMkLst>
          <pc:docMk/>
          <pc:sldMk cId="1419938360" sldId="531"/>
        </pc:sldMkLst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3" creationId="{29B40B65-BBC3-4314-8EB4-02A25BA574E8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7" creationId="{867686E0-18D4-4A79-8D8D-AC2C4631215F}"/>
          </ac:spMkLst>
        </pc:spChg>
        <pc:spChg chg="add mod">
          <ac:chgData name="Rohit J Kate" userId="6acfeb0a-1742-4fee-9ad0-3462b52b7fdf" providerId="ADAL" clId="{824AD155-0D4C-443F-9B13-0387B325B4A0}" dt="2022-04-27T17:12:01.003" v="3085" actId="20577"/>
          <ac:spMkLst>
            <pc:docMk/>
            <pc:sldMk cId="1419938360" sldId="531"/>
            <ac:spMk id="8" creationId="{C02559A0-8B1F-4FD9-A268-61CD0B37DCA8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4" creationId="{3101593A-BA53-4107-842F-AAB3A7A3AEE2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5" creationId="{6C0244D4-6432-46D7-9768-F0770A4F693E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6" creationId="{8C755232-5366-4B70-8BAD-7A931EBD1782}"/>
          </ac:spMkLst>
        </pc:spChg>
        <pc:spChg chg="add del mod">
          <ac:chgData name="Rohit J Kate" userId="6acfeb0a-1742-4fee-9ad0-3462b52b7fdf" providerId="ADAL" clId="{824AD155-0D4C-443F-9B13-0387B325B4A0}" dt="2022-04-27T17:10:10.442" v="2985" actId="478"/>
          <ac:spMkLst>
            <pc:docMk/>
            <pc:sldMk cId="1419938360" sldId="531"/>
            <ac:spMk id="17" creationId="{A64F7345-65DE-4946-91C2-13AF0694219D}"/>
          </ac:spMkLst>
        </pc:sp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6" creationId="{225186C5-4588-4B40-911B-9C00A8C31830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9" creationId="{8B4615AC-430F-4173-9C3C-8AEC6905B187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11" creationId="{A9C1E983-8245-4A73-83AC-0A9C3B736AE9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13" creationId="{C2C64293-DC1E-4D5B-B10A-6A665B42C6D1}"/>
          </ac:cxnSpMkLst>
        </pc:cxnChg>
      </pc:sldChg>
      <pc:sldChg chg="modSp mod">
        <pc:chgData name="Rohit J Kate" userId="6acfeb0a-1742-4fee-9ad0-3462b52b7fdf" providerId="ADAL" clId="{824AD155-0D4C-443F-9B13-0387B325B4A0}" dt="2022-04-27T17:10:34.742" v="3030" actId="20577"/>
        <pc:sldMkLst>
          <pc:docMk/>
          <pc:sldMk cId="2859594642" sldId="532"/>
        </pc:sldMkLst>
        <pc:spChg chg="mod">
          <ac:chgData name="Rohit J Kate" userId="6acfeb0a-1742-4fee-9ad0-3462b52b7fdf" providerId="ADAL" clId="{824AD155-0D4C-443F-9B13-0387B325B4A0}" dt="2022-04-27T17:10:34.742" v="3030" actId="20577"/>
          <ac:spMkLst>
            <pc:docMk/>
            <pc:sldMk cId="2859594642" sldId="532"/>
            <ac:spMk id="3" creationId="{370CDC41-A3B0-425A-87D2-363C52E7BBB6}"/>
          </ac:spMkLst>
        </pc:spChg>
      </pc:sldChg>
      <pc:sldChg chg="modSp mod ord">
        <pc:chgData name="Rohit J Kate" userId="6acfeb0a-1742-4fee-9ad0-3462b52b7fdf" providerId="ADAL" clId="{824AD155-0D4C-443F-9B13-0387B325B4A0}" dt="2022-04-27T17:07:30.631" v="2932" actId="20577"/>
        <pc:sldMkLst>
          <pc:docMk/>
          <pc:sldMk cId="2001820627" sldId="533"/>
        </pc:sldMkLst>
        <pc:spChg chg="mod">
          <ac:chgData name="Rohit J Kate" userId="6acfeb0a-1742-4fee-9ad0-3462b52b7fdf" providerId="ADAL" clId="{824AD155-0D4C-443F-9B13-0387B325B4A0}" dt="2022-04-27T17:07:30.631" v="2932" actId="20577"/>
          <ac:spMkLst>
            <pc:docMk/>
            <pc:sldMk cId="2001820627" sldId="533"/>
            <ac:spMk id="3" creationId="{C36A543E-BACD-487E-8FDC-7570C7B73C27}"/>
          </ac:spMkLst>
        </pc:spChg>
      </pc:sldChg>
      <pc:sldChg chg="modSp mod">
        <pc:chgData name="Rohit J Kate" userId="6acfeb0a-1742-4fee-9ad0-3462b52b7fdf" providerId="ADAL" clId="{824AD155-0D4C-443F-9B13-0387B325B4A0}" dt="2022-04-27T17:19:36.362" v="3434" actId="20577"/>
        <pc:sldMkLst>
          <pc:docMk/>
          <pc:sldMk cId="4015285319" sldId="534"/>
        </pc:sldMkLst>
        <pc:spChg chg="mod">
          <ac:chgData name="Rohit J Kate" userId="6acfeb0a-1742-4fee-9ad0-3462b52b7fdf" providerId="ADAL" clId="{824AD155-0D4C-443F-9B13-0387B325B4A0}" dt="2022-04-27T17:19:36.362" v="3434" actId="20577"/>
          <ac:spMkLst>
            <pc:docMk/>
            <pc:sldMk cId="4015285319" sldId="534"/>
            <ac:spMk id="3" creationId="{68755471-80C9-43C3-BC06-AE077FB73921}"/>
          </ac:spMkLst>
        </pc:spChg>
      </pc:sldChg>
      <pc:sldChg chg="ord">
        <pc:chgData name="Rohit J Kate" userId="6acfeb0a-1742-4fee-9ad0-3462b52b7fdf" providerId="ADAL" clId="{824AD155-0D4C-443F-9B13-0387B325B4A0}" dt="2022-04-27T17:16:44.612" v="3373"/>
        <pc:sldMkLst>
          <pc:docMk/>
          <pc:sldMk cId="1655946894" sldId="535"/>
        </pc:sldMkLst>
      </pc:sldChg>
      <pc:sldChg chg="addSp delSp modSp mod">
        <pc:chgData name="Rohit J Kate" userId="6acfeb0a-1742-4fee-9ad0-3462b52b7fdf" providerId="ADAL" clId="{824AD155-0D4C-443F-9B13-0387B325B4A0}" dt="2022-04-27T18:06:32.745" v="4834" actId="14100"/>
        <pc:sldMkLst>
          <pc:docMk/>
          <pc:sldMk cId="573032486" sldId="537"/>
        </pc:sldMkLst>
        <pc:spChg chg="mod">
          <ac:chgData name="Rohit J Kate" userId="6acfeb0a-1742-4fee-9ad0-3462b52b7fdf" providerId="ADAL" clId="{824AD155-0D4C-443F-9B13-0387B325B4A0}" dt="2022-04-27T18:06:23.735" v="4831" actId="20577"/>
          <ac:spMkLst>
            <pc:docMk/>
            <pc:sldMk cId="573032486" sldId="537"/>
            <ac:spMk id="3" creationId="{6990D4A2-F9F4-4FE1-B3B5-853839DAF887}"/>
          </ac:spMkLst>
        </pc:spChg>
        <pc:spChg chg="mod">
          <ac:chgData name="Rohit J Kate" userId="6acfeb0a-1742-4fee-9ad0-3462b52b7fdf" providerId="ADAL" clId="{824AD155-0D4C-443F-9B13-0387B325B4A0}" dt="2022-04-27T18:06:27.545" v="4832" actId="1076"/>
          <ac:spMkLst>
            <pc:docMk/>
            <pc:sldMk cId="573032486" sldId="537"/>
            <ac:spMk id="9" creationId="{6C1A23B6-029A-4BAE-95CD-1B2CB99870E9}"/>
          </ac:spMkLst>
        </pc:spChg>
        <pc:spChg chg="del mod">
          <ac:chgData name="Rohit J Kate" userId="6acfeb0a-1742-4fee-9ad0-3462b52b7fdf" providerId="ADAL" clId="{824AD155-0D4C-443F-9B13-0387B325B4A0}" dt="2022-04-27T17:25:45.627" v="3681" actId="478"/>
          <ac:spMkLst>
            <pc:docMk/>
            <pc:sldMk cId="573032486" sldId="537"/>
            <ac:spMk id="10" creationId="{B6D3A2C9-1ABF-4701-92F9-0BF74922F636}"/>
          </ac:spMkLst>
        </pc:spChg>
        <pc:spChg chg="add del">
          <ac:chgData name="Rohit J Kate" userId="6acfeb0a-1742-4fee-9ad0-3462b52b7fdf" providerId="ADAL" clId="{824AD155-0D4C-443F-9B13-0387B325B4A0}" dt="2022-04-27T17:26:16.666" v="3689" actId="22"/>
          <ac:spMkLst>
            <pc:docMk/>
            <pc:sldMk cId="573032486" sldId="537"/>
            <ac:spMk id="11" creationId="{77DD1956-1CDF-4D82-A5D7-FBBA502B094F}"/>
          </ac:spMkLst>
        </pc:spChg>
        <pc:cxnChg chg="del">
          <ac:chgData name="Rohit J Kate" userId="6acfeb0a-1742-4fee-9ad0-3462b52b7fdf" providerId="ADAL" clId="{824AD155-0D4C-443F-9B13-0387B325B4A0}" dt="2022-04-27T17:25:47.686" v="3682" actId="478"/>
          <ac:cxnSpMkLst>
            <pc:docMk/>
            <pc:sldMk cId="573032486" sldId="537"/>
            <ac:cxnSpMk id="6" creationId="{3DA70B0C-0FB6-4738-82D7-3BE410A468FC}"/>
          </ac:cxnSpMkLst>
        </pc:cxnChg>
        <pc:cxnChg chg="mod">
          <ac:chgData name="Rohit J Kate" userId="6acfeb0a-1742-4fee-9ad0-3462b52b7fdf" providerId="ADAL" clId="{824AD155-0D4C-443F-9B13-0387B325B4A0}" dt="2022-04-27T18:06:32.745" v="4834" actId="14100"/>
          <ac:cxnSpMkLst>
            <pc:docMk/>
            <pc:sldMk cId="573032486" sldId="537"/>
            <ac:cxnSpMk id="8" creationId="{63484FD4-3BFF-4E06-A601-3CE89B61A4D7}"/>
          </ac:cxnSpMkLst>
        </pc:cxnChg>
      </pc:sldChg>
      <pc:sldChg chg="modSp mod">
        <pc:chgData name="Rohit J Kate" userId="6acfeb0a-1742-4fee-9ad0-3462b52b7fdf" providerId="ADAL" clId="{824AD155-0D4C-443F-9B13-0387B325B4A0}" dt="2022-04-27T17:59:01.673" v="4686" actId="20577"/>
        <pc:sldMkLst>
          <pc:docMk/>
          <pc:sldMk cId="4280292770" sldId="538"/>
        </pc:sldMkLst>
        <pc:spChg chg="mod">
          <ac:chgData name="Rohit J Kate" userId="6acfeb0a-1742-4fee-9ad0-3462b52b7fdf" providerId="ADAL" clId="{824AD155-0D4C-443F-9B13-0387B325B4A0}" dt="2022-04-27T17:59:01.673" v="4686" actId="20577"/>
          <ac:spMkLst>
            <pc:docMk/>
            <pc:sldMk cId="4280292770" sldId="538"/>
            <ac:spMk id="3" creationId="{736EAF93-4740-4529-82AB-91172331D9BC}"/>
          </ac:spMkLst>
        </pc:spChg>
      </pc:sldChg>
      <pc:sldChg chg="del">
        <pc:chgData name="Rohit J Kate" userId="6acfeb0a-1742-4fee-9ad0-3462b52b7fdf" providerId="ADAL" clId="{824AD155-0D4C-443F-9B13-0387B325B4A0}" dt="2022-04-27T17:38:54.238" v="4612" actId="47"/>
        <pc:sldMkLst>
          <pc:docMk/>
          <pc:sldMk cId="1748794790" sldId="539"/>
        </pc:sldMkLst>
      </pc:sldChg>
      <pc:sldChg chg="modSp mod">
        <pc:chgData name="Rohit J Kate" userId="6acfeb0a-1742-4fee-9ad0-3462b52b7fdf" providerId="ADAL" clId="{824AD155-0D4C-443F-9B13-0387B325B4A0}" dt="2022-04-27T17:41:08.575" v="4622" actId="27636"/>
        <pc:sldMkLst>
          <pc:docMk/>
          <pc:sldMk cId="2082810750" sldId="540"/>
        </pc:sldMkLst>
        <pc:spChg chg="mod">
          <ac:chgData name="Rohit J Kate" userId="6acfeb0a-1742-4fee-9ad0-3462b52b7fdf" providerId="ADAL" clId="{824AD155-0D4C-443F-9B13-0387B325B4A0}" dt="2022-04-27T17:41:08.575" v="4622" actId="27636"/>
          <ac:spMkLst>
            <pc:docMk/>
            <pc:sldMk cId="2082810750" sldId="540"/>
            <ac:spMk id="3" creationId="{1882493D-1875-4441-A1E8-4AE12F4938F1}"/>
          </ac:spMkLst>
        </pc:spChg>
      </pc:sldChg>
      <pc:sldChg chg="del">
        <pc:chgData name="Rohit J Kate" userId="6acfeb0a-1742-4fee-9ad0-3462b52b7fdf" providerId="ADAL" clId="{824AD155-0D4C-443F-9B13-0387B325B4A0}" dt="2022-04-27T17:39:07.104" v="4613" actId="47"/>
        <pc:sldMkLst>
          <pc:docMk/>
          <pc:sldMk cId="933378153" sldId="542"/>
        </pc:sldMkLst>
      </pc:sldChg>
      <pc:sldChg chg="del">
        <pc:chgData name="Rohit J Kate" userId="6acfeb0a-1742-4fee-9ad0-3462b52b7fdf" providerId="ADAL" clId="{824AD155-0D4C-443F-9B13-0387B325B4A0}" dt="2022-04-27T17:39:09.844" v="4614" actId="47"/>
        <pc:sldMkLst>
          <pc:docMk/>
          <pc:sldMk cId="2806749786" sldId="543"/>
        </pc:sldMkLst>
      </pc:sldChg>
      <pc:sldChg chg="modSp mod">
        <pc:chgData name="Rohit J Kate" userId="6acfeb0a-1742-4fee-9ad0-3462b52b7fdf" providerId="ADAL" clId="{824AD155-0D4C-443F-9B13-0387B325B4A0}" dt="2022-04-27T17:22:20.034" v="3673" actId="6549"/>
        <pc:sldMkLst>
          <pc:docMk/>
          <pc:sldMk cId="2035072502" sldId="544"/>
        </pc:sldMkLst>
        <pc:spChg chg="mod">
          <ac:chgData name="Rohit J Kate" userId="6acfeb0a-1742-4fee-9ad0-3462b52b7fdf" providerId="ADAL" clId="{824AD155-0D4C-443F-9B13-0387B325B4A0}" dt="2022-04-27T17:22:20.034" v="3673" actId="6549"/>
          <ac:spMkLst>
            <pc:docMk/>
            <pc:sldMk cId="2035072502" sldId="544"/>
            <ac:spMk id="3" creationId="{03518EE6-A307-48C3-95F7-0542F8FA70DA}"/>
          </ac:spMkLst>
        </pc:spChg>
        <pc:spChg chg="mod">
          <ac:chgData name="Rohit J Kate" userId="6acfeb0a-1742-4fee-9ad0-3462b52b7fdf" providerId="ADAL" clId="{824AD155-0D4C-443F-9B13-0387B325B4A0}" dt="2022-04-27T17:22:14.135" v="3672" actId="1038"/>
          <ac:spMkLst>
            <pc:docMk/>
            <pc:sldMk cId="2035072502" sldId="544"/>
            <ac:spMk id="6" creationId="{6186E8F0-8CF1-4923-BB17-D39E023890FF}"/>
          </ac:spMkLst>
        </pc:spChg>
        <pc:spChg chg="mod">
          <ac:chgData name="Rohit J Kate" userId="6acfeb0a-1742-4fee-9ad0-3462b52b7fdf" providerId="ADAL" clId="{824AD155-0D4C-443F-9B13-0387B325B4A0}" dt="2022-04-27T17:22:14.135" v="3672" actId="1038"/>
          <ac:spMkLst>
            <pc:docMk/>
            <pc:sldMk cId="2035072502" sldId="544"/>
            <ac:spMk id="9" creationId="{3585D6A4-898E-462C-8BE6-DB70BBEB084E}"/>
          </ac:spMkLst>
        </pc:spChg>
        <pc:cxnChg chg="mod">
          <ac:chgData name="Rohit J Kate" userId="6acfeb0a-1742-4fee-9ad0-3462b52b7fdf" providerId="ADAL" clId="{824AD155-0D4C-443F-9B13-0387B325B4A0}" dt="2022-04-27T17:22:14.135" v="3672" actId="1038"/>
          <ac:cxnSpMkLst>
            <pc:docMk/>
            <pc:sldMk cId="2035072502" sldId="544"/>
            <ac:cxnSpMk id="5" creationId="{24C0320F-B832-4853-BF0D-E4312EB3555D}"/>
          </ac:cxnSpMkLst>
        </pc:cxnChg>
        <pc:cxnChg chg="mod">
          <ac:chgData name="Rohit J Kate" userId="6acfeb0a-1742-4fee-9ad0-3462b52b7fdf" providerId="ADAL" clId="{824AD155-0D4C-443F-9B13-0387B325B4A0}" dt="2022-04-27T17:22:14.135" v="3672" actId="1038"/>
          <ac:cxnSpMkLst>
            <pc:docMk/>
            <pc:sldMk cId="2035072502" sldId="544"/>
            <ac:cxnSpMk id="8" creationId="{368B69E0-B076-489F-B1DC-61D2F4219BA3}"/>
          </ac:cxnSpMkLst>
        </pc:cxnChg>
      </pc:sldChg>
      <pc:sldChg chg="addSp delSp modSp new mod">
        <pc:chgData name="Rohit J Kate" userId="6acfeb0a-1742-4fee-9ad0-3462b52b7fdf" providerId="ADAL" clId="{824AD155-0D4C-443F-9B13-0387B325B4A0}" dt="2022-04-27T15:25:46.548" v="1194" actId="1037"/>
        <pc:sldMkLst>
          <pc:docMk/>
          <pc:sldMk cId="2731838361" sldId="545"/>
        </pc:sldMkLst>
        <pc:spChg chg="mod">
          <ac:chgData name="Rohit J Kate" userId="6acfeb0a-1742-4fee-9ad0-3462b52b7fdf" providerId="ADAL" clId="{824AD155-0D4C-443F-9B13-0387B325B4A0}" dt="2022-04-27T15:08:08.981" v="320" actId="20577"/>
          <ac:spMkLst>
            <pc:docMk/>
            <pc:sldMk cId="2731838361" sldId="545"/>
            <ac:spMk id="2" creationId="{747226BE-0DA9-4470-ABA8-D2CBC11CECF0}"/>
          </ac:spMkLst>
        </pc:spChg>
        <pc:spChg chg="mod">
          <ac:chgData name="Rohit J Kate" userId="6acfeb0a-1742-4fee-9ad0-3462b52b7fdf" providerId="ADAL" clId="{824AD155-0D4C-443F-9B13-0387B325B4A0}" dt="2022-04-27T15:15:48.728" v="672" actId="20577"/>
          <ac:spMkLst>
            <pc:docMk/>
            <pc:sldMk cId="2731838361" sldId="545"/>
            <ac:spMk id="3" creationId="{4556A7BD-BDE3-4C56-BB8D-208113D3F647}"/>
          </ac:spMkLst>
        </pc:spChg>
        <pc:spChg chg="add mod">
          <ac:chgData name="Rohit J Kate" userId="6acfeb0a-1742-4fee-9ad0-3462b52b7fdf" providerId="ADAL" clId="{824AD155-0D4C-443F-9B13-0387B325B4A0}" dt="2022-04-27T15:25:46.548" v="1194" actId="1037"/>
          <ac:spMkLst>
            <pc:docMk/>
            <pc:sldMk cId="2731838361" sldId="545"/>
            <ac:spMk id="21" creationId="{549676D4-B23C-427C-8B8E-00FE016D46AE}"/>
          </ac:spMkLst>
        </pc:sp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6" creationId="{EDFB0AAE-2A57-4610-A09E-7F63C10E7711}"/>
          </ac:picMkLst>
        </pc:picChg>
        <pc:picChg chg="add del mod">
          <ac:chgData name="Rohit J Kate" userId="6acfeb0a-1742-4fee-9ad0-3462b52b7fdf" providerId="ADAL" clId="{824AD155-0D4C-443F-9B13-0387B325B4A0}" dt="2022-04-27T15:11:24.156" v="525"/>
          <ac:picMkLst>
            <pc:docMk/>
            <pc:sldMk cId="2731838361" sldId="545"/>
            <ac:picMk id="8" creationId="{7CD6E453-AE03-4788-B791-6C1BB76E7AC1}"/>
          </ac:picMkLst>
        </pc:picChg>
        <pc:picChg chg="add del mod">
          <ac:chgData name="Rohit J Kate" userId="6acfeb0a-1742-4fee-9ad0-3462b52b7fdf" providerId="ADAL" clId="{824AD155-0D4C-443F-9B13-0387B325B4A0}" dt="2022-04-27T15:25:15.393" v="1182" actId="478"/>
          <ac:picMkLst>
            <pc:docMk/>
            <pc:sldMk cId="2731838361" sldId="545"/>
            <ac:picMk id="10" creationId="{3DC96241-E88C-42DB-A6CA-0F151D890EB2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12" creationId="{E32E51C2-0F71-47E7-AAD9-684992A6E2BB}"/>
          </ac:picMkLst>
        </pc:picChg>
        <pc:picChg chg="add del mod">
          <ac:chgData name="Rohit J Kate" userId="6acfeb0a-1742-4fee-9ad0-3462b52b7fdf" providerId="ADAL" clId="{824AD155-0D4C-443F-9B13-0387B325B4A0}" dt="2022-04-27T15:12:53.407" v="572"/>
          <ac:picMkLst>
            <pc:docMk/>
            <pc:sldMk cId="2731838361" sldId="545"/>
            <ac:picMk id="14" creationId="{EA647051-9784-4CD5-8A34-CE20D84A5CA5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16" creationId="{1C02865A-B4DC-499C-B854-81EC52602777}"/>
          </ac:picMkLst>
        </pc:picChg>
        <pc:picChg chg="add del mod">
          <ac:chgData name="Rohit J Kate" userId="6acfeb0a-1742-4fee-9ad0-3462b52b7fdf" providerId="ADAL" clId="{824AD155-0D4C-443F-9B13-0387B325B4A0}" dt="2022-04-27T15:13:51.237" v="588" actId="478"/>
          <ac:picMkLst>
            <pc:docMk/>
            <pc:sldMk cId="2731838361" sldId="545"/>
            <ac:picMk id="18" creationId="{E6F80F82-AFB8-4259-92E4-F3ABB0E7B0FA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20" creationId="{DCA9DD49-B536-4473-A6A9-9705DD5F3FAA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23" creationId="{078AB823-09D7-44B3-8856-136A147CA0AD}"/>
          </ac:picMkLst>
        </pc:picChg>
      </pc:sldChg>
      <pc:sldChg chg="modSp new mod">
        <pc:chgData name="Rohit J Kate" userId="6acfeb0a-1742-4fee-9ad0-3462b52b7fdf" providerId="ADAL" clId="{824AD155-0D4C-443F-9B13-0387B325B4A0}" dt="2022-04-27T16:24:10.006" v="1414" actId="20577"/>
        <pc:sldMkLst>
          <pc:docMk/>
          <pc:sldMk cId="2950927190" sldId="546"/>
        </pc:sldMkLst>
        <pc:spChg chg="mod">
          <ac:chgData name="Rohit J Kate" userId="6acfeb0a-1742-4fee-9ad0-3462b52b7fdf" providerId="ADAL" clId="{824AD155-0D4C-443F-9B13-0387B325B4A0}" dt="2022-04-27T16:24:10.006" v="1414" actId="20577"/>
          <ac:spMkLst>
            <pc:docMk/>
            <pc:sldMk cId="2950927190" sldId="546"/>
            <ac:spMk id="2" creationId="{9C7F10C2-C771-4565-9417-D5F1C8B497CA}"/>
          </ac:spMkLst>
        </pc:spChg>
        <pc:spChg chg="mod">
          <ac:chgData name="Rohit J Kate" userId="6acfeb0a-1742-4fee-9ad0-3462b52b7fdf" providerId="ADAL" clId="{824AD155-0D4C-443F-9B13-0387B325B4A0}" dt="2022-04-27T15:29:48.709" v="1410" actId="313"/>
          <ac:spMkLst>
            <pc:docMk/>
            <pc:sldMk cId="2950927190" sldId="546"/>
            <ac:spMk id="3" creationId="{F755D4DE-1162-4F4C-98B0-BFC56644826A}"/>
          </ac:spMkLst>
        </pc:spChg>
      </pc:sldChg>
      <pc:sldChg chg="modSp new mod">
        <pc:chgData name="Rohit J Kate" userId="6acfeb0a-1742-4fee-9ad0-3462b52b7fdf" providerId="ADAL" clId="{824AD155-0D4C-443F-9B13-0387B325B4A0}" dt="2022-04-27T16:28:42.120" v="1887" actId="27636"/>
        <pc:sldMkLst>
          <pc:docMk/>
          <pc:sldMk cId="2673141469" sldId="547"/>
        </pc:sldMkLst>
        <pc:spChg chg="mod">
          <ac:chgData name="Rohit J Kate" userId="6acfeb0a-1742-4fee-9ad0-3462b52b7fdf" providerId="ADAL" clId="{824AD155-0D4C-443F-9B13-0387B325B4A0}" dt="2022-04-27T16:24:13.371" v="1415"/>
          <ac:spMkLst>
            <pc:docMk/>
            <pc:sldMk cId="2673141469" sldId="547"/>
            <ac:spMk id="2" creationId="{67BA203D-9813-4659-8F8F-D2A6C035D599}"/>
          </ac:spMkLst>
        </pc:spChg>
        <pc:spChg chg="mod">
          <ac:chgData name="Rohit J Kate" userId="6acfeb0a-1742-4fee-9ad0-3462b52b7fdf" providerId="ADAL" clId="{824AD155-0D4C-443F-9B13-0387B325B4A0}" dt="2022-04-27T16:28:42.120" v="1887" actId="27636"/>
          <ac:spMkLst>
            <pc:docMk/>
            <pc:sldMk cId="2673141469" sldId="547"/>
            <ac:spMk id="3" creationId="{0581D330-5FDF-4FBD-BE8F-5A7CA6269689}"/>
          </ac:spMkLst>
        </pc:spChg>
      </pc:sldChg>
      <pc:sldChg chg="modSp new mod">
        <pc:chgData name="Rohit J Kate" userId="6acfeb0a-1742-4fee-9ad0-3462b52b7fdf" providerId="ADAL" clId="{824AD155-0D4C-443F-9B13-0387B325B4A0}" dt="2022-04-27T16:49:13.233" v="2402" actId="20577"/>
        <pc:sldMkLst>
          <pc:docMk/>
          <pc:sldMk cId="2914611424" sldId="548"/>
        </pc:sldMkLst>
        <pc:spChg chg="mod">
          <ac:chgData name="Rohit J Kate" userId="6acfeb0a-1742-4fee-9ad0-3462b52b7fdf" providerId="ADAL" clId="{824AD155-0D4C-443F-9B13-0387B325B4A0}" dt="2022-04-27T16:28:53.311" v="1903" actId="20577"/>
          <ac:spMkLst>
            <pc:docMk/>
            <pc:sldMk cId="2914611424" sldId="548"/>
            <ac:spMk id="2" creationId="{B199D68D-FD1E-4E7A-B242-77146E62EAFE}"/>
          </ac:spMkLst>
        </pc:spChg>
        <pc:spChg chg="mod">
          <ac:chgData name="Rohit J Kate" userId="6acfeb0a-1742-4fee-9ad0-3462b52b7fdf" providerId="ADAL" clId="{824AD155-0D4C-443F-9B13-0387B325B4A0}" dt="2022-04-27T16:49:13.233" v="2402" actId="20577"/>
          <ac:spMkLst>
            <pc:docMk/>
            <pc:sldMk cId="2914611424" sldId="548"/>
            <ac:spMk id="3" creationId="{6097DCE9-435B-4ED3-90B7-80AE5E42180A}"/>
          </ac:spMkLst>
        </pc:spChg>
      </pc:sldChg>
      <pc:sldChg chg="addSp delSp modSp new mod">
        <pc:chgData name="Rohit J Kate" userId="6acfeb0a-1742-4fee-9ad0-3462b52b7fdf" providerId="ADAL" clId="{824AD155-0D4C-443F-9B13-0387B325B4A0}" dt="2022-04-27T17:00:59.850" v="2670" actId="20577"/>
        <pc:sldMkLst>
          <pc:docMk/>
          <pc:sldMk cId="3388433501" sldId="549"/>
        </pc:sldMkLst>
        <pc:spChg chg="mod">
          <ac:chgData name="Rohit J Kate" userId="6acfeb0a-1742-4fee-9ad0-3462b52b7fdf" providerId="ADAL" clId="{824AD155-0D4C-443F-9B13-0387B325B4A0}" dt="2022-04-27T16:54:25.060" v="2418" actId="20577"/>
          <ac:spMkLst>
            <pc:docMk/>
            <pc:sldMk cId="3388433501" sldId="549"/>
            <ac:spMk id="2" creationId="{AF40EFAA-79E4-4328-B945-6D729725B869}"/>
          </ac:spMkLst>
        </pc:spChg>
        <pc:spChg chg="mod">
          <ac:chgData name="Rohit J Kate" userId="6acfeb0a-1742-4fee-9ad0-3462b52b7fdf" providerId="ADAL" clId="{824AD155-0D4C-443F-9B13-0387B325B4A0}" dt="2022-04-27T17:00:59.850" v="2670" actId="20577"/>
          <ac:spMkLst>
            <pc:docMk/>
            <pc:sldMk cId="3388433501" sldId="549"/>
            <ac:spMk id="3" creationId="{11E4D394-3445-476A-B631-C98BDE3FC68B}"/>
          </ac:spMkLst>
        </pc:spChg>
        <pc:spChg chg="add mod">
          <ac:chgData name="Rohit J Kate" userId="6acfeb0a-1742-4fee-9ad0-3462b52b7fdf" providerId="ADAL" clId="{824AD155-0D4C-443F-9B13-0387B325B4A0}" dt="2022-04-27T17:00:00.868" v="2668" actId="20577"/>
          <ac:spMkLst>
            <pc:docMk/>
            <pc:sldMk cId="3388433501" sldId="549"/>
            <ac:spMk id="9" creationId="{EEFA0C80-33A1-4BD2-ACB7-144E2B8247A9}"/>
          </ac:spMkLst>
        </pc:spChg>
        <pc:spChg chg="add mod">
          <ac:chgData name="Rohit J Kate" userId="6acfeb0a-1742-4fee-9ad0-3462b52b7fdf" providerId="ADAL" clId="{824AD155-0D4C-443F-9B13-0387B325B4A0}" dt="2022-04-27T16:59:43.828" v="2638" actId="20577"/>
          <ac:spMkLst>
            <pc:docMk/>
            <pc:sldMk cId="3388433501" sldId="549"/>
            <ac:spMk id="11" creationId="{0AB9E365-E0D1-4E24-8B96-0CF5AAEB47E6}"/>
          </ac:spMkLst>
        </pc:spChg>
        <pc:cxnChg chg="add del">
          <ac:chgData name="Rohit J Kate" userId="6acfeb0a-1742-4fee-9ad0-3462b52b7fdf" providerId="ADAL" clId="{824AD155-0D4C-443F-9B13-0387B325B4A0}" dt="2022-04-27T16:59:08.437" v="2576" actId="478"/>
          <ac:cxnSpMkLst>
            <pc:docMk/>
            <pc:sldMk cId="3388433501" sldId="549"/>
            <ac:cxnSpMk id="6" creationId="{AB7ECA98-3F6D-4734-823C-C8AC4769ADB3}"/>
          </ac:cxnSpMkLst>
        </pc:cxnChg>
        <pc:cxnChg chg="add">
          <ac:chgData name="Rohit J Kate" userId="6acfeb0a-1742-4fee-9ad0-3462b52b7fdf" providerId="ADAL" clId="{824AD155-0D4C-443F-9B13-0387B325B4A0}" dt="2022-04-27T16:59:12.317" v="2577" actId="11529"/>
          <ac:cxnSpMkLst>
            <pc:docMk/>
            <pc:sldMk cId="3388433501" sldId="549"/>
            <ac:cxnSpMk id="8" creationId="{3ABC0A05-746F-4639-BD37-D78A8578DA2D}"/>
          </ac:cxnSpMkLst>
        </pc:cxnChg>
        <pc:cxnChg chg="add mod">
          <ac:chgData name="Rohit J Kate" userId="6acfeb0a-1742-4fee-9ad0-3462b52b7fdf" providerId="ADAL" clId="{824AD155-0D4C-443F-9B13-0387B325B4A0}" dt="2022-04-27T16:59:32.817" v="2618" actId="1037"/>
          <ac:cxnSpMkLst>
            <pc:docMk/>
            <pc:sldMk cId="3388433501" sldId="549"/>
            <ac:cxnSpMk id="10" creationId="{05D073F4-3F93-41A7-975E-38F211E8A0AB}"/>
          </ac:cxnSpMkLst>
        </pc:cxnChg>
      </pc:sldChg>
      <pc:sldChg chg="modSp new mod">
        <pc:chgData name="Rohit J Kate" userId="6acfeb0a-1742-4fee-9ad0-3462b52b7fdf" providerId="ADAL" clId="{824AD155-0D4C-443F-9B13-0387B325B4A0}" dt="2022-04-27T17:04:51.304" v="2861" actId="20577"/>
        <pc:sldMkLst>
          <pc:docMk/>
          <pc:sldMk cId="2029081261" sldId="550"/>
        </pc:sldMkLst>
        <pc:spChg chg="mod">
          <ac:chgData name="Rohit J Kate" userId="6acfeb0a-1742-4fee-9ad0-3462b52b7fdf" providerId="ADAL" clId="{824AD155-0D4C-443F-9B13-0387B325B4A0}" dt="2022-04-27T17:02:41.102" v="2690" actId="20577"/>
          <ac:spMkLst>
            <pc:docMk/>
            <pc:sldMk cId="2029081261" sldId="550"/>
            <ac:spMk id="2" creationId="{59A939B5-8405-46DC-AB63-E40B49BA84BA}"/>
          </ac:spMkLst>
        </pc:spChg>
        <pc:spChg chg="mod">
          <ac:chgData name="Rohit J Kate" userId="6acfeb0a-1742-4fee-9ad0-3462b52b7fdf" providerId="ADAL" clId="{824AD155-0D4C-443F-9B13-0387B325B4A0}" dt="2022-04-27T17:04:51.304" v="2861" actId="20577"/>
          <ac:spMkLst>
            <pc:docMk/>
            <pc:sldMk cId="2029081261" sldId="550"/>
            <ac:spMk id="3" creationId="{88BC39B8-7E43-4FC8-AFFA-A506BC28527B}"/>
          </ac:spMkLst>
        </pc:spChg>
      </pc:sldChg>
      <pc:sldChg chg="modSp new mod">
        <pc:chgData name="Rohit J Kate" userId="6acfeb0a-1742-4fee-9ad0-3462b52b7fdf" providerId="ADAL" clId="{824AD155-0D4C-443F-9B13-0387B325B4A0}" dt="2022-04-27T17:19:19.477" v="3433"/>
        <pc:sldMkLst>
          <pc:docMk/>
          <pc:sldMk cId="1586217008" sldId="551"/>
        </pc:sldMkLst>
        <pc:spChg chg="mod">
          <ac:chgData name="Rohit J Kate" userId="6acfeb0a-1742-4fee-9ad0-3462b52b7fdf" providerId="ADAL" clId="{824AD155-0D4C-443F-9B13-0387B325B4A0}" dt="2022-04-27T17:12:33.025" v="3098" actId="20577"/>
          <ac:spMkLst>
            <pc:docMk/>
            <pc:sldMk cId="1586217008" sldId="551"/>
            <ac:spMk id="2" creationId="{2F17C86C-BBFA-41FF-9F2A-B92D6C72A8BD}"/>
          </ac:spMkLst>
        </pc:spChg>
        <pc:spChg chg="mod">
          <ac:chgData name="Rohit J Kate" userId="6acfeb0a-1742-4fee-9ad0-3462b52b7fdf" providerId="ADAL" clId="{824AD155-0D4C-443F-9B13-0387B325B4A0}" dt="2022-04-27T17:19:19.477" v="3433"/>
          <ac:spMkLst>
            <pc:docMk/>
            <pc:sldMk cId="1586217008" sldId="551"/>
            <ac:spMk id="3" creationId="{17CD787E-859A-4691-92F6-A986CF39276F}"/>
          </ac:spMkLst>
        </pc:spChg>
      </pc:sldChg>
      <pc:sldChg chg="modSp new mod">
        <pc:chgData name="Rohit J Kate" userId="6acfeb0a-1742-4fee-9ad0-3462b52b7fdf" providerId="ADAL" clId="{824AD155-0D4C-443F-9B13-0387B325B4A0}" dt="2022-04-27T17:14:42.168" v="3371" actId="20577"/>
        <pc:sldMkLst>
          <pc:docMk/>
          <pc:sldMk cId="2686305847" sldId="552"/>
        </pc:sldMkLst>
        <pc:spChg chg="mod">
          <ac:chgData name="Rohit J Kate" userId="6acfeb0a-1742-4fee-9ad0-3462b52b7fdf" providerId="ADAL" clId="{824AD155-0D4C-443F-9B13-0387B325B4A0}" dt="2022-04-27T17:13:16.689" v="3157" actId="20577"/>
          <ac:spMkLst>
            <pc:docMk/>
            <pc:sldMk cId="2686305847" sldId="552"/>
            <ac:spMk id="2" creationId="{B9FE8089-DC44-49B7-AB03-63E90C6A8959}"/>
          </ac:spMkLst>
        </pc:spChg>
        <pc:spChg chg="mod">
          <ac:chgData name="Rohit J Kate" userId="6acfeb0a-1742-4fee-9ad0-3462b52b7fdf" providerId="ADAL" clId="{824AD155-0D4C-443F-9B13-0387B325B4A0}" dt="2022-04-27T17:14:42.168" v="3371" actId="20577"/>
          <ac:spMkLst>
            <pc:docMk/>
            <pc:sldMk cId="2686305847" sldId="552"/>
            <ac:spMk id="3" creationId="{4D1B34B5-64DE-4E6C-B992-2C51AF0ACD41}"/>
          </ac:spMkLst>
        </pc:spChg>
      </pc:sldChg>
      <pc:sldChg chg="modSp new mod">
        <pc:chgData name="Rohit J Kate" userId="6acfeb0a-1742-4fee-9ad0-3462b52b7fdf" providerId="ADAL" clId="{824AD155-0D4C-443F-9B13-0387B325B4A0}" dt="2022-04-27T17:20:41.753" v="3479" actId="20577"/>
        <pc:sldMkLst>
          <pc:docMk/>
          <pc:sldMk cId="973563765" sldId="553"/>
        </pc:sldMkLst>
        <pc:spChg chg="mod">
          <ac:chgData name="Rohit J Kate" userId="6acfeb0a-1742-4fee-9ad0-3462b52b7fdf" providerId="ADAL" clId="{824AD155-0D4C-443F-9B13-0387B325B4A0}" dt="2022-04-27T17:18:56.012" v="3386" actId="20577"/>
          <ac:spMkLst>
            <pc:docMk/>
            <pc:sldMk cId="973563765" sldId="553"/>
            <ac:spMk id="2" creationId="{63D82992-EF2B-4958-AC9B-A59D69151629}"/>
          </ac:spMkLst>
        </pc:spChg>
        <pc:spChg chg="mod">
          <ac:chgData name="Rohit J Kate" userId="6acfeb0a-1742-4fee-9ad0-3462b52b7fdf" providerId="ADAL" clId="{824AD155-0D4C-443F-9B13-0387B325B4A0}" dt="2022-04-27T17:20:41.753" v="3479" actId="20577"/>
          <ac:spMkLst>
            <pc:docMk/>
            <pc:sldMk cId="973563765" sldId="553"/>
            <ac:spMk id="3" creationId="{A4086F79-B675-4691-8486-3E93A3A4C249}"/>
          </ac:spMkLst>
        </pc:spChg>
      </pc:sldChg>
      <pc:sldChg chg="delSp modSp add mod">
        <pc:chgData name="Rohit J Kate" userId="6acfeb0a-1742-4fee-9ad0-3462b52b7fdf" providerId="ADAL" clId="{824AD155-0D4C-443F-9B13-0387B325B4A0}" dt="2022-04-27T18:06:37.516" v="4837" actId="20577"/>
        <pc:sldMkLst>
          <pc:docMk/>
          <pc:sldMk cId="3225293973" sldId="554"/>
        </pc:sldMkLst>
        <pc:spChg chg="mod">
          <ac:chgData name="Rohit J Kate" userId="6acfeb0a-1742-4fee-9ad0-3462b52b7fdf" providerId="ADAL" clId="{824AD155-0D4C-443F-9B13-0387B325B4A0}" dt="2022-04-27T18:06:37.516" v="4837" actId="20577"/>
          <ac:spMkLst>
            <pc:docMk/>
            <pc:sldMk cId="3225293973" sldId="554"/>
            <ac:spMk id="3" creationId="{6990D4A2-F9F4-4FE1-B3B5-853839DAF887}"/>
          </ac:spMkLst>
        </pc:spChg>
        <pc:spChg chg="del">
          <ac:chgData name="Rohit J Kate" userId="6acfeb0a-1742-4fee-9ad0-3462b52b7fdf" providerId="ADAL" clId="{824AD155-0D4C-443F-9B13-0387B325B4A0}" dt="2022-04-27T17:27:18.937" v="3814" actId="478"/>
          <ac:spMkLst>
            <pc:docMk/>
            <pc:sldMk cId="3225293973" sldId="554"/>
            <ac:spMk id="9" creationId="{6C1A23B6-029A-4BAE-95CD-1B2CB99870E9}"/>
          </ac:spMkLst>
        </pc:spChg>
        <pc:cxnChg chg="del">
          <ac:chgData name="Rohit J Kate" userId="6acfeb0a-1742-4fee-9ad0-3462b52b7fdf" providerId="ADAL" clId="{824AD155-0D4C-443F-9B13-0387B325B4A0}" dt="2022-04-27T17:27:16.697" v="3813" actId="478"/>
          <ac:cxnSpMkLst>
            <pc:docMk/>
            <pc:sldMk cId="3225293973" sldId="554"/>
            <ac:cxnSpMk id="8" creationId="{63484FD4-3BFF-4E06-A601-3CE89B61A4D7}"/>
          </ac:cxnSpMkLst>
        </pc:cxnChg>
      </pc:sldChg>
      <pc:sldChg chg="modSp new mod">
        <pc:chgData name="Rohit J Kate" userId="6acfeb0a-1742-4fee-9ad0-3462b52b7fdf" providerId="ADAL" clId="{824AD155-0D4C-443F-9B13-0387B325B4A0}" dt="2022-04-27T17:28:33.938" v="3984" actId="20577"/>
        <pc:sldMkLst>
          <pc:docMk/>
          <pc:sldMk cId="200477151" sldId="555"/>
        </pc:sldMkLst>
        <pc:spChg chg="mod">
          <ac:chgData name="Rohit J Kate" userId="6acfeb0a-1742-4fee-9ad0-3462b52b7fdf" providerId="ADAL" clId="{824AD155-0D4C-443F-9B13-0387B325B4A0}" dt="2022-04-27T17:27:50.879" v="3832" actId="20577"/>
          <ac:spMkLst>
            <pc:docMk/>
            <pc:sldMk cId="200477151" sldId="555"/>
            <ac:spMk id="2" creationId="{B71B3F84-333A-4B48-80FA-C367B304E7B1}"/>
          </ac:spMkLst>
        </pc:spChg>
        <pc:spChg chg="mod">
          <ac:chgData name="Rohit J Kate" userId="6acfeb0a-1742-4fee-9ad0-3462b52b7fdf" providerId="ADAL" clId="{824AD155-0D4C-443F-9B13-0387B325B4A0}" dt="2022-04-27T17:28:33.938" v="3984" actId="20577"/>
          <ac:spMkLst>
            <pc:docMk/>
            <pc:sldMk cId="200477151" sldId="555"/>
            <ac:spMk id="3" creationId="{C2DE1B9D-AC2B-4D4C-BC7E-FF8ADBCE7EB4}"/>
          </ac:spMkLst>
        </pc:spChg>
      </pc:sldChg>
      <pc:sldChg chg="modSp new mod">
        <pc:chgData name="Rohit J Kate" userId="6acfeb0a-1742-4fee-9ad0-3462b52b7fdf" providerId="ADAL" clId="{824AD155-0D4C-443F-9B13-0387B325B4A0}" dt="2022-04-27T22:40:04.396" v="5087" actId="20577"/>
        <pc:sldMkLst>
          <pc:docMk/>
          <pc:sldMk cId="1271973150" sldId="556"/>
        </pc:sldMkLst>
        <pc:spChg chg="mod">
          <ac:chgData name="Rohit J Kate" userId="6acfeb0a-1742-4fee-9ad0-3462b52b7fdf" providerId="ADAL" clId="{824AD155-0D4C-443F-9B13-0387B325B4A0}" dt="2022-04-27T17:31:33.059" v="4167" actId="20577"/>
          <ac:spMkLst>
            <pc:docMk/>
            <pc:sldMk cId="1271973150" sldId="556"/>
            <ac:spMk id="2" creationId="{987C54F2-A056-417A-B062-56156C050E24}"/>
          </ac:spMkLst>
        </pc:spChg>
        <pc:spChg chg="mod">
          <ac:chgData name="Rohit J Kate" userId="6acfeb0a-1742-4fee-9ad0-3462b52b7fdf" providerId="ADAL" clId="{824AD155-0D4C-443F-9B13-0387B325B4A0}" dt="2022-04-27T22:40:04.396" v="5087" actId="20577"/>
          <ac:spMkLst>
            <pc:docMk/>
            <pc:sldMk cId="1271973150" sldId="556"/>
            <ac:spMk id="3" creationId="{3204FE68-4C64-4BDC-967B-3C4DE3326B47}"/>
          </ac:spMkLst>
        </pc:spChg>
      </pc:sldChg>
      <pc:sldChg chg="modSp new mod">
        <pc:chgData name="Rohit J Kate" userId="6acfeb0a-1742-4fee-9ad0-3462b52b7fdf" providerId="ADAL" clId="{824AD155-0D4C-443F-9B13-0387B325B4A0}" dt="2022-04-27T22:42:11.319" v="5095" actId="20577"/>
        <pc:sldMkLst>
          <pc:docMk/>
          <pc:sldMk cId="1105432821" sldId="557"/>
        </pc:sldMkLst>
        <pc:spChg chg="mod">
          <ac:chgData name="Rohit J Kate" userId="6acfeb0a-1742-4fee-9ad0-3462b52b7fdf" providerId="ADAL" clId="{824AD155-0D4C-443F-9B13-0387B325B4A0}" dt="2022-04-27T17:36:24.792" v="4432"/>
          <ac:spMkLst>
            <pc:docMk/>
            <pc:sldMk cId="1105432821" sldId="557"/>
            <ac:spMk id="2" creationId="{A2E1FDF8-1FEB-4AF5-9BBA-250311096AA1}"/>
          </ac:spMkLst>
        </pc:spChg>
        <pc:spChg chg="mod">
          <ac:chgData name="Rohit J Kate" userId="6acfeb0a-1742-4fee-9ad0-3462b52b7fdf" providerId="ADAL" clId="{824AD155-0D4C-443F-9B13-0387B325B4A0}" dt="2022-04-27T22:42:11.319" v="5095" actId="20577"/>
          <ac:spMkLst>
            <pc:docMk/>
            <pc:sldMk cId="1105432821" sldId="557"/>
            <ac:spMk id="3" creationId="{D1C47B72-1873-447D-8F32-A3AA55F238F1}"/>
          </ac:spMkLst>
        </pc:spChg>
      </pc:sldChg>
      <pc:sldChg chg="addSp modSp new mod">
        <pc:chgData name="Rohit J Kate" userId="6acfeb0a-1742-4fee-9ad0-3462b52b7fdf" providerId="ADAL" clId="{824AD155-0D4C-443F-9B13-0387B325B4A0}" dt="2022-04-27T18:03:59.756" v="4829" actId="1036"/>
        <pc:sldMkLst>
          <pc:docMk/>
          <pc:sldMk cId="3995614866" sldId="558"/>
        </pc:sldMkLst>
        <pc:spChg chg="mod">
          <ac:chgData name="Rohit J Kate" userId="6acfeb0a-1742-4fee-9ad0-3462b52b7fdf" providerId="ADAL" clId="{824AD155-0D4C-443F-9B13-0387B325B4A0}" dt="2022-04-27T17:59:14.623" v="4699" actId="20577"/>
          <ac:spMkLst>
            <pc:docMk/>
            <pc:sldMk cId="3995614866" sldId="558"/>
            <ac:spMk id="2" creationId="{BF1FEB3C-2E2D-4C89-854D-7B3C7880ACBE}"/>
          </ac:spMkLst>
        </pc:spChg>
        <pc:spChg chg="mod">
          <ac:chgData name="Rohit J Kate" userId="6acfeb0a-1742-4fee-9ad0-3462b52b7fdf" providerId="ADAL" clId="{824AD155-0D4C-443F-9B13-0387B325B4A0}" dt="2022-04-27T18:03:48.664" v="4821" actId="404"/>
          <ac:spMkLst>
            <pc:docMk/>
            <pc:sldMk cId="3995614866" sldId="558"/>
            <ac:spMk id="3" creationId="{5F812EDD-017F-47D1-83EE-95D1F5709428}"/>
          </ac:spMkLst>
        </pc:spChg>
        <pc:spChg chg="add mod">
          <ac:chgData name="Rohit J Kate" userId="6acfeb0a-1742-4fee-9ad0-3462b52b7fdf" providerId="ADAL" clId="{824AD155-0D4C-443F-9B13-0387B325B4A0}" dt="2022-04-27T18:02:44.664" v="4783" actId="1076"/>
          <ac:spMkLst>
            <pc:docMk/>
            <pc:sldMk cId="3995614866" sldId="558"/>
            <ac:spMk id="11" creationId="{62D1AC6F-A6A3-471B-BA6A-252323F7D21E}"/>
          </ac:spMkLst>
        </pc:spChg>
        <pc:spChg chg="add mod">
          <ac:chgData name="Rohit J Kate" userId="6acfeb0a-1742-4fee-9ad0-3462b52b7fdf" providerId="ADAL" clId="{824AD155-0D4C-443F-9B13-0387B325B4A0}" dt="2022-04-27T18:03:59.756" v="4829" actId="1036"/>
          <ac:spMkLst>
            <pc:docMk/>
            <pc:sldMk cId="3995614866" sldId="558"/>
            <ac:spMk id="12" creationId="{C5F52682-95CC-428F-B2B7-F69251AD8F17}"/>
          </ac:spMkLst>
        </pc:spChg>
        <pc:picChg chg="add mod">
          <ac:chgData name="Rohit J Kate" userId="6acfeb0a-1742-4fee-9ad0-3462b52b7fdf" providerId="ADAL" clId="{824AD155-0D4C-443F-9B13-0387B325B4A0}" dt="2022-04-27T18:03:53.824" v="4823" actId="1076"/>
          <ac:picMkLst>
            <pc:docMk/>
            <pc:sldMk cId="3995614866" sldId="558"/>
            <ac:picMk id="6" creationId="{893AEB6B-881F-40B9-A619-B47A2142140A}"/>
          </ac:picMkLst>
        </pc:picChg>
        <pc:cxnChg chg="add mod">
          <ac:chgData name="Rohit J Kate" userId="6acfeb0a-1742-4fee-9ad0-3462b52b7fdf" providerId="ADAL" clId="{824AD155-0D4C-443F-9B13-0387B325B4A0}" dt="2022-04-27T18:03:59.756" v="4829" actId="1036"/>
          <ac:cxnSpMkLst>
            <pc:docMk/>
            <pc:sldMk cId="3995614866" sldId="558"/>
            <ac:cxnSpMk id="8" creationId="{10AE472B-6770-4906-A77D-8EA0C3F806CF}"/>
          </ac:cxnSpMkLst>
        </pc:cxnChg>
        <pc:cxnChg chg="add">
          <ac:chgData name="Rohit J Kate" userId="6acfeb0a-1742-4fee-9ad0-3462b52b7fdf" providerId="ADAL" clId="{824AD155-0D4C-443F-9B13-0387B325B4A0}" dt="2022-04-27T18:02:37.524" v="4773" actId="11529"/>
          <ac:cxnSpMkLst>
            <pc:docMk/>
            <pc:sldMk cId="3995614866" sldId="558"/>
            <ac:cxnSpMk id="10" creationId="{F02ED66A-DAD4-45A1-95DA-760AA7FB916F}"/>
          </ac:cxnSpMkLst>
        </pc:cxnChg>
      </pc:sldChg>
      <pc:sldChg chg="modSp new del mod">
        <pc:chgData name="Rohit J Kate" userId="6acfeb0a-1742-4fee-9ad0-3462b52b7fdf" providerId="ADAL" clId="{824AD155-0D4C-443F-9B13-0387B325B4A0}" dt="2022-04-27T22:56:13.900" v="5169" actId="47"/>
        <pc:sldMkLst>
          <pc:docMk/>
          <pc:sldMk cId="1937046864" sldId="559"/>
        </pc:sldMkLst>
        <pc:spChg chg="mod">
          <ac:chgData name="Rohit J Kate" userId="6acfeb0a-1742-4fee-9ad0-3462b52b7fdf" providerId="ADAL" clId="{824AD155-0D4C-443F-9B13-0387B325B4A0}" dt="2022-04-27T22:55:59.734" v="5135" actId="20577"/>
          <ac:spMkLst>
            <pc:docMk/>
            <pc:sldMk cId="1937046864" sldId="559"/>
            <ac:spMk id="2" creationId="{431EF942-0F67-4014-AF63-6A17CCB2BFC4}"/>
          </ac:spMkLst>
        </pc:spChg>
        <pc:spChg chg="mod">
          <ac:chgData name="Rohit J Kate" userId="6acfeb0a-1742-4fee-9ad0-3462b52b7fdf" providerId="ADAL" clId="{824AD155-0D4C-443F-9B13-0387B325B4A0}" dt="2022-04-27T22:56:10.943" v="5168" actId="20577"/>
          <ac:spMkLst>
            <pc:docMk/>
            <pc:sldMk cId="1937046864" sldId="559"/>
            <ac:spMk id="3" creationId="{B07A79EA-BF39-4C73-B658-04ED13F221F0}"/>
          </ac:spMkLst>
        </pc:spChg>
      </pc:sldChg>
    </pc:docChg>
  </pc:docChgLst>
  <pc:docChgLst>
    <pc:chgData name="Rohit J Kate" userId="6acfeb0a-1742-4fee-9ad0-3462b52b7fdf" providerId="ADAL" clId="{E4FBDC94-8D48-49B7-BD89-DB3CB96CEE37}"/>
    <pc:docChg chg="undo custSel addSld delSld modSld sldOrd">
      <pc:chgData name="Rohit J Kate" userId="6acfeb0a-1742-4fee-9ad0-3462b52b7fdf" providerId="ADAL" clId="{E4FBDC94-8D48-49B7-BD89-DB3CB96CEE37}" dt="2023-05-01T17:15:48.256" v="2623"/>
      <pc:docMkLst>
        <pc:docMk/>
      </pc:docMkLst>
      <pc:sldChg chg="modSp mod">
        <pc:chgData name="Rohit J Kate" userId="6acfeb0a-1742-4fee-9ad0-3462b52b7fdf" providerId="ADAL" clId="{E4FBDC94-8D48-49B7-BD89-DB3CB96CEE37}" dt="2023-05-01T00:44:41.546" v="142" actId="20577"/>
        <pc:sldMkLst>
          <pc:docMk/>
          <pc:sldMk cId="453285864" sldId="519"/>
        </pc:sldMkLst>
        <pc:spChg chg="mod">
          <ac:chgData name="Rohit J Kate" userId="6acfeb0a-1742-4fee-9ad0-3462b52b7fdf" providerId="ADAL" clId="{E4FBDC94-8D48-49B7-BD89-DB3CB96CEE37}" dt="2023-05-01T00:44:41.546" v="142" actId="20577"/>
          <ac:spMkLst>
            <pc:docMk/>
            <pc:sldMk cId="453285864" sldId="519"/>
            <ac:spMk id="3" creationId="{92AEE42B-4539-416D-8FAC-66BC8AD181C7}"/>
          </ac:spMkLst>
        </pc:spChg>
      </pc:sldChg>
      <pc:sldChg chg="modSp mod">
        <pc:chgData name="Rohit J Kate" userId="6acfeb0a-1742-4fee-9ad0-3462b52b7fdf" providerId="ADAL" clId="{E4FBDC94-8D48-49B7-BD89-DB3CB96CEE37}" dt="2023-05-01T00:56:16.128" v="636" actId="20577"/>
        <pc:sldMkLst>
          <pc:docMk/>
          <pc:sldMk cId="2439171539" sldId="523"/>
        </pc:sldMkLst>
        <pc:spChg chg="mod">
          <ac:chgData name="Rohit J Kate" userId="6acfeb0a-1742-4fee-9ad0-3462b52b7fdf" providerId="ADAL" clId="{E4FBDC94-8D48-49B7-BD89-DB3CB96CEE37}" dt="2023-05-01T00:56:16.128" v="636" actId="20577"/>
          <ac:spMkLst>
            <pc:docMk/>
            <pc:sldMk cId="2439171539" sldId="523"/>
            <ac:spMk id="3" creationId="{936C6CD2-59AA-4F78-BC52-ED360E7FA825}"/>
          </ac:spMkLst>
        </pc:spChg>
      </pc:sldChg>
      <pc:sldChg chg="ord">
        <pc:chgData name="Rohit J Kate" userId="6acfeb0a-1742-4fee-9ad0-3462b52b7fdf" providerId="ADAL" clId="{E4FBDC94-8D48-49B7-BD89-DB3CB96CEE37}" dt="2023-05-01T04:36:19.787" v="960"/>
        <pc:sldMkLst>
          <pc:docMk/>
          <pc:sldMk cId="2001820627" sldId="533"/>
        </pc:sldMkLst>
      </pc:sldChg>
      <pc:sldChg chg="modSp mod ord">
        <pc:chgData name="Rohit J Kate" userId="6acfeb0a-1742-4fee-9ad0-3462b52b7fdf" providerId="ADAL" clId="{E4FBDC94-8D48-49B7-BD89-DB3CB96CEE37}" dt="2023-05-01T04:33:22.642" v="958"/>
        <pc:sldMkLst>
          <pc:docMk/>
          <pc:sldMk cId="4015285319" sldId="534"/>
        </pc:sldMkLst>
        <pc:spChg chg="mod">
          <ac:chgData name="Rohit J Kate" userId="6acfeb0a-1742-4fee-9ad0-3462b52b7fdf" providerId="ADAL" clId="{E4FBDC94-8D48-49B7-BD89-DB3CB96CEE37}" dt="2023-05-01T04:33:15.163" v="956" actId="20577"/>
          <ac:spMkLst>
            <pc:docMk/>
            <pc:sldMk cId="4015285319" sldId="534"/>
            <ac:spMk id="3" creationId="{68755471-80C9-43C3-BC06-AE077FB73921}"/>
          </ac:spMkLst>
        </pc:spChg>
      </pc:sldChg>
      <pc:sldChg chg="modSp mod">
        <pc:chgData name="Rohit J Kate" userId="6acfeb0a-1742-4fee-9ad0-3462b52b7fdf" providerId="ADAL" clId="{E4FBDC94-8D48-49B7-BD89-DB3CB96CEE37}" dt="2023-05-01T04:38:40.723" v="974" actId="27636"/>
        <pc:sldMkLst>
          <pc:docMk/>
          <pc:sldMk cId="3088228944" sldId="536"/>
        </pc:sldMkLst>
        <pc:spChg chg="mod">
          <ac:chgData name="Rohit J Kate" userId="6acfeb0a-1742-4fee-9ad0-3462b52b7fdf" providerId="ADAL" clId="{E4FBDC94-8D48-49B7-BD89-DB3CB96CEE37}" dt="2023-05-01T04:38:40.723" v="974" actId="27636"/>
          <ac:spMkLst>
            <pc:docMk/>
            <pc:sldMk cId="3088228944" sldId="536"/>
            <ac:spMk id="3" creationId="{34A9B8E2-C05B-4DE8-A4F3-742439782668}"/>
          </ac:spMkLst>
        </pc:spChg>
      </pc:sldChg>
      <pc:sldChg chg="modSp mod">
        <pc:chgData name="Rohit J Kate" userId="6acfeb0a-1742-4fee-9ad0-3462b52b7fdf" providerId="ADAL" clId="{E4FBDC94-8D48-49B7-BD89-DB3CB96CEE37}" dt="2023-05-01T04:44:27.299" v="1069" actId="12"/>
        <pc:sldMkLst>
          <pc:docMk/>
          <pc:sldMk cId="573032486" sldId="537"/>
        </pc:sldMkLst>
        <pc:spChg chg="mod">
          <ac:chgData name="Rohit J Kate" userId="6acfeb0a-1742-4fee-9ad0-3462b52b7fdf" providerId="ADAL" clId="{E4FBDC94-8D48-49B7-BD89-DB3CB96CEE37}" dt="2023-05-01T04:44:27.299" v="1069" actId="12"/>
          <ac:spMkLst>
            <pc:docMk/>
            <pc:sldMk cId="573032486" sldId="537"/>
            <ac:spMk id="3" creationId="{6990D4A2-F9F4-4FE1-B3B5-853839DAF887}"/>
          </ac:spMkLst>
        </pc:spChg>
        <pc:spChg chg="mod">
          <ac:chgData name="Rohit J Kate" userId="6acfeb0a-1742-4fee-9ad0-3462b52b7fdf" providerId="ADAL" clId="{E4FBDC94-8D48-49B7-BD89-DB3CB96CEE37}" dt="2023-05-01T04:43:53.782" v="1053" actId="20577"/>
          <ac:spMkLst>
            <pc:docMk/>
            <pc:sldMk cId="573032486" sldId="537"/>
            <ac:spMk id="9" creationId="{6C1A23B6-029A-4BAE-95CD-1B2CB99870E9}"/>
          </ac:spMkLst>
        </pc:spChg>
        <pc:cxnChg chg="mod">
          <ac:chgData name="Rohit J Kate" userId="6acfeb0a-1742-4fee-9ad0-3462b52b7fdf" providerId="ADAL" clId="{E4FBDC94-8D48-49B7-BD89-DB3CB96CEE37}" dt="2023-05-01T04:43:38.931" v="1048" actId="1038"/>
          <ac:cxnSpMkLst>
            <pc:docMk/>
            <pc:sldMk cId="573032486" sldId="537"/>
            <ac:cxnSpMk id="8" creationId="{63484FD4-3BFF-4E06-A601-3CE89B61A4D7}"/>
          </ac:cxnSpMkLst>
        </pc:cxnChg>
      </pc:sldChg>
      <pc:sldChg chg="modSp mod">
        <pc:chgData name="Rohit J Kate" userId="6acfeb0a-1742-4fee-9ad0-3462b52b7fdf" providerId="ADAL" clId="{E4FBDC94-8D48-49B7-BD89-DB3CB96CEE37}" dt="2023-05-01T04:59:14.536" v="1250" actId="20577"/>
        <pc:sldMkLst>
          <pc:docMk/>
          <pc:sldMk cId="2082810750" sldId="540"/>
        </pc:sldMkLst>
        <pc:spChg chg="mod">
          <ac:chgData name="Rohit J Kate" userId="6acfeb0a-1742-4fee-9ad0-3462b52b7fdf" providerId="ADAL" clId="{E4FBDC94-8D48-49B7-BD89-DB3CB96CEE37}" dt="2023-05-01T04:59:14.536" v="1250" actId="20577"/>
          <ac:spMkLst>
            <pc:docMk/>
            <pc:sldMk cId="2082810750" sldId="540"/>
            <ac:spMk id="3" creationId="{1882493D-1875-4441-A1E8-4AE12F4938F1}"/>
          </ac:spMkLst>
        </pc:spChg>
      </pc:sldChg>
      <pc:sldChg chg="modSp mod">
        <pc:chgData name="Rohit J Kate" userId="6acfeb0a-1742-4fee-9ad0-3462b52b7fdf" providerId="ADAL" clId="{E4FBDC94-8D48-49B7-BD89-DB3CB96CEE37}" dt="2023-05-01T04:41:29.226" v="1016" actId="403"/>
        <pc:sldMkLst>
          <pc:docMk/>
          <pc:sldMk cId="2035072502" sldId="544"/>
        </pc:sldMkLst>
        <pc:spChg chg="mod">
          <ac:chgData name="Rohit J Kate" userId="6acfeb0a-1742-4fee-9ad0-3462b52b7fdf" providerId="ADAL" clId="{E4FBDC94-8D48-49B7-BD89-DB3CB96CEE37}" dt="2023-05-01T04:41:29.226" v="1016" actId="403"/>
          <ac:spMkLst>
            <pc:docMk/>
            <pc:sldMk cId="2035072502" sldId="544"/>
            <ac:spMk id="3" creationId="{03518EE6-A307-48C3-95F7-0542F8FA70DA}"/>
          </ac:spMkLst>
        </pc:spChg>
      </pc:sldChg>
      <pc:sldChg chg="addSp delSp modSp mod">
        <pc:chgData name="Rohit J Kate" userId="6acfeb0a-1742-4fee-9ad0-3462b52b7fdf" providerId="ADAL" clId="{E4FBDC94-8D48-49B7-BD89-DB3CB96CEE37}" dt="2023-05-01T01:20:16.076" v="743" actId="20577"/>
        <pc:sldMkLst>
          <pc:docMk/>
          <pc:sldMk cId="2731838361" sldId="545"/>
        </pc:sldMkLst>
        <pc:spChg chg="mod">
          <ac:chgData name="Rohit J Kate" userId="6acfeb0a-1742-4fee-9ad0-3462b52b7fdf" providerId="ADAL" clId="{E4FBDC94-8D48-49B7-BD89-DB3CB96CEE37}" dt="2023-05-01T01:20:16.076" v="743" actId="20577"/>
          <ac:spMkLst>
            <pc:docMk/>
            <pc:sldMk cId="2731838361" sldId="545"/>
            <ac:spMk id="3" creationId="{4556A7BD-BDE3-4C56-BB8D-208113D3F647}"/>
          </ac:spMkLst>
        </pc:spChg>
        <pc:spChg chg="del">
          <ac:chgData name="Rohit J Kate" userId="6acfeb0a-1742-4fee-9ad0-3462b52b7fdf" providerId="ADAL" clId="{E4FBDC94-8D48-49B7-BD89-DB3CB96CEE37}" dt="2023-05-01T00:48:13.139" v="354" actId="478"/>
          <ac:spMkLst>
            <pc:docMk/>
            <pc:sldMk cId="2731838361" sldId="545"/>
            <ac:spMk id="21" creationId="{549676D4-B23C-427C-8B8E-00FE016D46AE}"/>
          </ac:spMkLst>
        </pc:spChg>
        <pc:spChg chg="add mod">
          <ac:chgData name="Rohit J Kate" userId="6acfeb0a-1742-4fee-9ad0-3462b52b7fdf" providerId="ADAL" clId="{E4FBDC94-8D48-49B7-BD89-DB3CB96CEE37}" dt="2023-05-01T01:19:53.151" v="707" actId="1035"/>
          <ac:spMkLst>
            <pc:docMk/>
            <pc:sldMk cId="2731838361" sldId="545"/>
            <ac:spMk id="25" creationId="{845FEE52-F687-E0CE-2260-2EB103C7266E}"/>
          </ac:spMkLst>
        </pc:spChg>
        <pc:spChg chg="add mod">
          <ac:chgData name="Rohit J Kate" userId="6acfeb0a-1742-4fee-9ad0-3462b52b7fdf" providerId="ADAL" clId="{E4FBDC94-8D48-49B7-BD89-DB3CB96CEE37}" dt="2023-05-01T01:19:53.151" v="707" actId="1035"/>
          <ac:spMkLst>
            <pc:docMk/>
            <pc:sldMk cId="2731838361" sldId="545"/>
            <ac:spMk id="26" creationId="{AC95A205-EA39-ACE1-2039-D4C75630E741}"/>
          </ac:spMkLst>
        </pc:spChg>
        <pc:spChg chg="add mod">
          <ac:chgData name="Rohit J Kate" userId="6acfeb0a-1742-4fee-9ad0-3462b52b7fdf" providerId="ADAL" clId="{E4FBDC94-8D48-49B7-BD89-DB3CB96CEE37}" dt="2023-05-01T01:19:53.151" v="707" actId="1035"/>
          <ac:spMkLst>
            <pc:docMk/>
            <pc:sldMk cId="2731838361" sldId="545"/>
            <ac:spMk id="27" creationId="{6EB3C822-5F7A-4C52-9A1D-1CDF69113B0F}"/>
          </ac:spMkLst>
        </pc:spChg>
        <pc:spChg chg="add mod">
          <ac:chgData name="Rohit J Kate" userId="6acfeb0a-1742-4fee-9ad0-3462b52b7fdf" providerId="ADAL" clId="{E4FBDC94-8D48-49B7-BD89-DB3CB96CEE37}" dt="2023-05-01T01:19:53.151" v="707" actId="1035"/>
          <ac:spMkLst>
            <pc:docMk/>
            <pc:sldMk cId="2731838361" sldId="545"/>
            <ac:spMk id="28" creationId="{51642284-2B24-117C-C7B5-7E5DB5008F91}"/>
          </ac:spMkLst>
        </pc:spChg>
        <pc:spChg chg="add mod">
          <ac:chgData name="Rohit J Kate" userId="6acfeb0a-1742-4fee-9ad0-3462b52b7fdf" providerId="ADAL" clId="{E4FBDC94-8D48-49B7-BD89-DB3CB96CEE37}" dt="2023-05-01T01:19:53.151" v="707" actId="1035"/>
          <ac:spMkLst>
            <pc:docMk/>
            <pc:sldMk cId="2731838361" sldId="545"/>
            <ac:spMk id="31" creationId="{0A917754-AA25-07A6-3C01-53E61EA40C90}"/>
          </ac:spMkLst>
        </pc:spChg>
        <pc:picChg chg="del">
          <ac:chgData name="Rohit J Kate" userId="6acfeb0a-1742-4fee-9ad0-3462b52b7fdf" providerId="ADAL" clId="{E4FBDC94-8D48-49B7-BD89-DB3CB96CEE37}" dt="2023-05-01T00:48:13.139" v="354" actId="478"/>
          <ac:picMkLst>
            <pc:docMk/>
            <pc:sldMk cId="2731838361" sldId="545"/>
            <ac:picMk id="6" creationId="{EDFB0AAE-2A57-4610-A09E-7F63C10E7711}"/>
          </ac:picMkLst>
        </pc:picChg>
        <pc:picChg chg="add mod">
          <ac:chgData name="Rohit J Kate" userId="6acfeb0a-1742-4fee-9ad0-3462b52b7fdf" providerId="ADAL" clId="{E4FBDC94-8D48-49B7-BD89-DB3CB96CEE37}" dt="2023-05-01T01:19:53.151" v="707" actId="1035"/>
          <ac:picMkLst>
            <pc:docMk/>
            <pc:sldMk cId="2731838361" sldId="545"/>
            <ac:picMk id="7" creationId="{7F3349B0-952C-0CEE-DF3F-A251751BC0E9}"/>
          </ac:picMkLst>
        </pc:picChg>
        <pc:picChg chg="add mod">
          <ac:chgData name="Rohit J Kate" userId="6acfeb0a-1742-4fee-9ad0-3462b52b7fdf" providerId="ADAL" clId="{E4FBDC94-8D48-49B7-BD89-DB3CB96CEE37}" dt="2023-05-01T01:19:53.151" v="707" actId="1035"/>
          <ac:picMkLst>
            <pc:docMk/>
            <pc:sldMk cId="2731838361" sldId="545"/>
            <ac:picMk id="9" creationId="{452F2EAB-E5E5-3363-427E-BB52FD7896D9}"/>
          </ac:picMkLst>
        </pc:picChg>
        <pc:picChg chg="add mod">
          <ac:chgData name="Rohit J Kate" userId="6acfeb0a-1742-4fee-9ad0-3462b52b7fdf" providerId="ADAL" clId="{E4FBDC94-8D48-49B7-BD89-DB3CB96CEE37}" dt="2023-05-01T01:19:53.151" v="707" actId="1035"/>
          <ac:picMkLst>
            <pc:docMk/>
            <pc:sldMk cId="2731838361" sldId="545"/>
            <ac:picMk id="11" creationId="{F3A1EC1D-40D6-4E3C-9DCA-47AFEBB6A625}"/>
          </ac:picMkLst>
        </pc:picChg>
        <pc:picChg chg="del">
          <ac:chgData name="Rohit J Kate" userId="6acfeb0a-1742-4fee-9ad0-3462b52b7fdf" providerId="ADAL" clId="{E4FBDC94-8D48-49B7-BD89-DB3CB96CEE37}" dt="2023-05-01T00:48:13.139" v="354" actId="478"/>
          <ac:picMkLst>
            <pc:docMk/>
            <pc:sldMk cId="2731838361" sldId="545"/>
            <ac:picMk id="12" creationId="{E32E51C2-0F71-47E7-AAD9-684992A6E2BB}"/>
          </ac:picMkLst>
        </pc:picChg>
        <pc:picChg chg="add del mod">
          <ac:chgData name="Rohit J Kate" userId="6acfeb0a-1742-4fee-9ad0-3462b52b7fdf" providerId="ADAL" clId="{E4FBDC94-8D48-49B7-BD89-DB3CB96CEE37}" dt="2023-05-01T00:50:55.152" v="465"/>
          <ac:picMkLst>
            <pc:docMk/>
            <pc:sldMk cId="2731838361" sldId="545"/>
            <ac:picMk id="14" creationId="{BDD9B36B-0C57-659B-F238-0E335B1264DB}"/>
          </ac:picMkLst>
        </pc:picChg>
        <pc:picChg chg="del">
          <ac:chgData name="Rohit J Kate" userId="6acfeb0a-1742-4fee-9ad0-3462b52b7fdf" providerId="ADAL" clId="{E4FBDC94-8D48-49B7-BD89-DB3CB96CEE37}" dt="2023-05-01T00:48:13.139" v="354" actId="478"/>
          <ac:picMkLst>
            <pc:docMk/>
            <pc:sldMk cId="2731838361" sldId="545"/>
            <ac:picMk id="16" creationId="{1C02865A-B4DC-499C-B854-81EC52602777}"/>
          </ac:picMkLst>
        </pc:picChg>
        <pc:picChg chg="add del mod">
          <ac:chgData name="Rohit J Kate" userId="6acfeb0a-1742-4fee-9ad0-3462b52b7fdf" providerId="ADAL" clId="{E4FBDC94-8D48-49B7-BD89-DB3CB96CEE37}" dt="2023-05-01T00:51:08.214" v="470"/>
          <ac:picMkLst>
            <pc:docMk/>
            <pc:sldMk cId="2731838361" sldId="545"/>
            <ac:picMk id="17" creationId="{E3480801-9762-CC3E-69AA-99D1DA286E3F}"/>
          </ac:picMkLst>
        </pc:picChg>
        <pc:picChg chg="add mod">
          <ac:chgData name="Rohit J Kate" userId="6acfeb0a-1742-4fee-9ad0-3462b52b7fdf" providerId="ADAL" clId="{E4FBDC94-8D48-49B7-BD89-DB3CB96CEE37}" dt="2023-05-01T01:19:53.151" v="707" actId="1035"/>
          <ac:picMkLst>
            <pc:docMk/>
            <pc:sldMk cId="2731838361" sldId="545"/>
            <ac:picMk id="19" creationId="{578889E7-9BC1-B648-4D5F-6F575D59C585}"/>
          </ac:picMkLst>
        </pc:picChg>
        <pc:picChg chg="del">
          <ac:chgData name="Rohit J Kate" userId="6acfeb0a-1742-4fee-9ad0-3462b52b7fdf" providerId="ADAL" clId="{E4FBDC94-8D48-49B7-BD89-DB3CB96CEE37}" dt="2023-05-01T00:48:13.139" v="354" actId="478"/>
          <ac:picMkLst>
            <pc:docMk/>
            <pc:sldMk cId="2731838361" sldId="545"/>
            <ac:picMk id="20" creationId="{DCA9DD49-B536-4473-A6A9-9705DD5F3FAA}"/>
          </ac:picMkLst>
        </pc:picChg>
        <pc:picChg chg="del">
          <ac:chgData name="Rohit J Kate" userId="6acfeb0a-1742-4fee-9ad0-3462b52b7fdf" providerId="ADAL" clId="{E4FBDC94-8D48-49B7-BD89-DB3CB96CEE37}" dt="2023-05-01T00:48:13.139" v="354" actId="478"/>
          <ac:picMkLst>
            <pc:docMk/>
            <pc:sldMk cId="2731838361" sldId="545"/>
            <ac:picMk id="23" creationId="{078AB823-09D7-44B3-8856-136A147CA0AD}"/>
          </ac:picMkLst>
        </pc:picChg>
        <pc:picChg chg="add mod">
          <ac:chgData name="Rohit J Kate" userId="6acfeb0a-1742-4fee-9ad0-3462b52b7fdf" providerId="ADAL" clId="{E4FBDC94-8D48-49B7-BD89-DB3CB96CEE37}" dt="2023-05-01T01:19:53.151" v="707" actId="1035"/>
          <ac:picMkLst>
            <pc:docMk/>
            <pc:sldMk cId="2731838361" sldId="545"/>
            <ac:picMk id="24" creationId="{93013C7D-948E-863A-5DD8-CC81D52AECA7}"/>
          </ac:picMkLst>
        </pc:picChg>
        <pc:picChg chg="add del mod">
          <ac:chgData name="Rohit J Kate" userId="6acfeb0a-1742-4fee-9ad0-3462b52b7fdf" providerId="ADAL" clId="{E4FBDC94-8D48-49B7-BD89-DB3CB96CEE37}" dt="2023-05-01T00:53:22.751" v="528"/>
          <ac:picMkLst>
            <pc:docMk/>
            <pc:sldMk cId="2731838361" sldId="545"/>
            <ac:picMk id="30" creationId="{358E49DC-77A6-CE1E-FC5E-C9CDA6EC3A35}"/>
          </ac:picMkLst>
        </pc:picChg>
      </pc:sldChg>
      <pc:sldChg chg="modSp mod">
        <pc:chgData name="Rohit J Kate" userId="6acfeb0a-1742-4fee-9ad0-3462b52b7fdf" providerId="ADAL" clId="{E4FBDC94-8D48-49B7-BD89-DB3CB96CEE37}" dt="2023-05-01T01:18:40.668" v="654" actId="20577"/>
        <pc:sldMkLst>
          <pc:docMk/>
          <pc:sldMk cId="2950927190" sldId="546"/>
        </pc:sldMkLst>
        <pc:spChg chg="mod">
          <ac:chgData name="Rohit J Kate" userId="6acfeb0a-1742-4fee-9ad0-3462b52b7fdf" providerId="ADAL" clId="{E4FBDC94-8D48-49B7-BD89-DB3CB96CEE37}" dt="2023-05-01T01:18:40.668" v="654" actId="20577"/>
          <ac:spMkLst>
            <pc:docMk/>
            <pc:sldMk cId="2950927190" sldId="546"/>
            <ac:spMk id="3" creationId="{F755D4DE-1162-4F4C-98B0-BFC56644826A}"/>
          </ac:spMkLst>
        </pc:spChg>
      </pc:sldChg>
      <pc:sldChg chg="modSp mod">
        <pc:chgData name="Rohit J Kate" userId="6acfeb0a-1742-4fee-9ad0-3462b52b7fdf" providerId="ADAL" clId="{E4FBDC94-8D48-49B7-BD89-DB3CB96CEE37}" dt="2023-05-01T04:30:33.719" v="954" actId="20577"/>
        <pc:sldMkLst>
          <pc:docMk/>
          <pc:sldMk cId="2673141469" sldId="547"/>
        </pc:sldMkLst>
        <pc:spChg chg="mod">
          <ac:chgData name="Rohit J Kate" userId="6acfeb0a-1742-4fee-9ad0-3462b52b7fdf" providerId="ADAL" clId="{E4FBDC94-8D48-49B7-BD89-DB3CB96CEE37}" dt="2023-05-01T04:30:33.719" v="954" actId="20577"/>
          <ac:spMkLst>
            <pc:docMk/>
            <pc:sldMk cId="2673141469" sldId="547"/>
            <ac:spMk id="3" creationId="{0581D330-5FDF-4FBD-BE8F-5A7CA6269689}"/>
          </ac:spMkLst>
        </pc:spChg>
      </pc:sldChg>
      <pc:sldChg chg="modSp mod">
        <pc:chgData name="Rohit J Kate" userId="6acfeb0a-1742-4fee-9ad0-3462b52b7fdf" providerId="ADAL" clId="{E4FBDC94-8D48-49B7-BD89-DB3CB96CEE37}" dt="2023-05-01T04:40:39.021" v="1011" actId="1037"/>
        <pc:sldMkLst>
          <pc:docMk/>
          <pc:sldMk cId="3388433501" sldId="549"/>
        </pc:sldMkLst>
        <pc:spChg chg="mod">
          <ac:chgData name="Rohit J Kate" userId="6acfeb0a-1742-4fee-9ad0-3462b52b7fdf" providerId="ADAL" clId="{E4FBDC94-8D48-49B7-BD89-DB3CB96CEE37}" dt="2023-05-01T04:40:31.333" v="997" actId="14100"/>
          <ac:spMkLst>
            <pc:docMk/>
            <pc:sldMk cId="3388433501" sldId="549"/>
            <ac:spMk id="3" creationId="{11E4D394-3445-476A-B631-C98BDE3FC68B}"/>
          </ac:spMkLst>
        </pc:spChg>
        <pc:spChg chg="mod">
          <ac:chgData name="Rohit J Kate" userId="6acfeb0a-1742-4fee-9ad0-3462b52b7fdf" providerId="ADAL" clId="{E4FBDC94-8D48-49B7-BD89-DB3CB96CEE37}" dt="2023-05-01T04:40:39.021" v="1011" actId="1037"/>
          <ac:spMkLst>
            <pc:docMk/>
            <pc:sldMk cId="3388433501" sldId="549"/>
            <ac:spMk id="9" creationId="{EEFA0C80-33A1-4BD2-ACB7-144E2B8247A9}"/>
          </ac:spMkLst>
        </pc:spChg>
        <pc:spChg chg="mod">
          <ac:chgData name="Rohit J Kate" userId="6acfeb0a-1742-4fee-9ad0-3462b52b7fdf" providerId="ADAL" clId="{E4FBDC94-8D48-49B7-BD89-DB3CB96CEE37}" dt="2023-05-01T04:40:39.021" v="1011" actId="1037"/>
          <ac:spMkLst>
            <pc:docMk/>
            <pc:sldMk cId="3388433501" sldId="549"/>
            <ac:spMk id="11" creationId="{0AB9E365-E0D1-4E24-8B96-0CF5AAEB47E6}"/>
          </ac:spMkLst>
        </pc:spChg>
        <pc:cxnChg chg="mod">
          <ac:chgData name="Rohit J Kate" userId="6acfeb0a-1742-4fee-9ad0-3462b52b7fdf" providerId="ADAL" clId="{E4FBDC94-8D48-49B7-BD89-DB3CB96CEE37}" dt="2023-05-01T04:40:39.021" v="1011" actId="1037"/>
          <ac:cxnSpMkLst>
            <pc:docMk/>
            <pc:sldMk cId="3388433501" sldId="549"/>
            <ac:cxnSpMk id="8" creationId="{3ABC0A05-746F-4639-BD37-D78A8578DA2D}"/>
          </ac:cxnSpMkLst>
        </pc:cxnChg>
        <pc:cxnChg chg="mod">
          <ac:chgData name="Rohit J Kate" userId="6acfeb0a-1742-4fee-9ad0-3462b52b7fdf" providerId="ADAL" clId="{E4FBDC94-8D48-49B7-BD89-DB3CB96CEE37}" dt="2023-05-01T04:40:39.021" v="1011" actId="1037"/>
          <ac:cxnSpMkLst>
            <pc:docMk/>
            <pc:sldMk cId="3388433501" sldId="549"/>
            <ac:cxnSpMk id="10" creationId="{05D073F4-3F93-41A7-975E-38F211E8A0AB}"/>
          </ac:cxnSpMkLst>
        </pc:cxnChg>
      </pc:sldChg>
      <pc:sldChg chg="modSp mod">
        <pc:chgData name="Rohit J Kate" userId="6acfeb0a-1742-4fee-9ad0-3462b52b7fdf" providerId="ADAL" clId="{E4FBDC94-8D48-49B7-BD89-DB3CB96CEE37}" dt="2023-05-01T04:37:40.146" v="967"/>
        <pc:sldMkLst>
          <pc:docMk/>
          <pc:sldMk cId="1586217008" sldId="551"/>
        </pc:sldMkLst>
        <pc:spChg chg="mod">
          <ac:chgData name="Rohit J Kate" userId="6acfeb0a-1742-4fee-9ad0-3462b52b7fdf" providerId="ADAL" clId="{E4FBDC94-8D48-49B7-BD89-DB3CB96CEE37}" dt="2023-05-01T04:37:40.146" v="967"/>
          <ac:spMkLst>
            <pc:docMk/>
            <pc:sldMk cId="1586217008" sldId="551"/>
            <ac:spMk id="3" creationId="{17CD787E-859A-4691-92F6-A986CF39276F}"/>
          </ac:spMkLst>
        </pc:spChg>
      </pc:sldChg>
      <pc:sldChg chg="modSp mod">
        <pc:chgData name="Rohit J Kate" userId="6acfeb0a-1742-4fee-9ad0-3462b52b7fdf" providerId="ADAL" clId="{E4FBDC94-8D48-49B7-BD89-DB3CB96CEE37}" dt="2023-05-01T04:38:20.519" v="972"/>
        <pc:sldMkLst>
          <pc:docMk/>
          <pc:sldMk cId="973563765" sldId="553"/>
        </pc:sldMkLst>
        <pc:spChg chg="mod">
          <ac:chgData name="Rohit J Kate" userId="6acfeb0a-1742-4fee-9ad0-3462b52b7fdf" providerId="ADAL" clId="{E4FBDC94-8D48-49B7-BD89-DB3CB96CEE37}" dt="2023-05-01T04:38:20.519" v="972"/>
          <ac:spMkLst>
            <pc:docMk/>
            <pc:sldMk cId="973563765" sldId="553"/>
            <ac:spMk id="3" creationId="{A4086F79-B675-4691-8486-3E93A3A4C249}"/>
          </ac:spMkLst>
        </pc:spChg>
      </pc:sldChg>
      <pc:sldChg chg="add del">
        <pc:chgData name="Rohit J Kate" userId="6acfeb0a-1742-4fee-9ad0-3462b52b7fdf" providerId="ADAL" clId="{E4FBDC94-8D48-49B7-BD89-DB3CB96CEE37}" dt="2023-05-01T04:42:28.581" v="1019" actId="47"/>
        <pc:sldMkLst>
          <pc:docMk/>
          <pc:sldMk cId="3225293973" sldId="554"/>
        </pc:sldMkLst>
      </pc:sldChg>
      <pc:sldChg chg="del">
        <pc:chgData name="Rohit J Kate" userId="6acfeb0a-1742-4fee-9ad0-3462b52b7fdf" providerId="ADAL" clId="{E4FBDC94-8D48-49B7-BD89-DB3CB96CEE37}" dt="2023-05-01T04:42:33.826" v="1020" actId="47"/>
        <pc:sldMkLst>
          <pc:docMk/>
          <pc:sldMk cId="200477151" sldId="555"/>
        </pc:sldMkLst>
      </pc:sldChg>
      <pc:sldChg chg="modSp mod">
        <pc:chgData name="Rohit J Kate" userId="6acfeb0a-1742-4fee-9ad0-3462b52b7fdf" providerId="ADAL" clId="{E4FBDC94-8D48-49B7-BD89-DB3CB96CEE37}" dt="2023-05-01T04:48:08.946" v="1107" actId="20577"/>
        <pc:sldMkLst>
          <pc:docMk/>
          <pc:sldMk cId="1271973150" sldId="556"/>
        </pc:sldMkLst>
        <pc:spChg chg="mod">
          <ac:chgData name="Rohit J Kate" userId="6acfeb0a-1742-4fee-9ad0-3462b52b7fdf" providerId="ADAL" clId="{E4FBDC94-8D48-49B7-BD89-DB3CB96CEE37}" dt="2023-05-01T04:48:08.946" v="1107" actId="20577"/>
          <ac:spMkLst>
            <pc:docMk/>
            <pc:sldMk cId="1271973150" sldId="556"/>
            <ac:spMk id="3" creationId="{3204FE68-4C64-4BDC-967B-3C4DE3326B47}"/>
          </ac:spMkLst>
        </pc:spChg>
      </pc:sldChg>
      <pc:sldChg chg="modSp mod">
        <pc:chgData name="Rohit J Kate" userId="6acfeb0a-1742-4fee-9ad0-3462b52b7fdf" providerId="ADAL" clId="{E4FBDC94-8D48-49B7-BD89-DB3CB96CEE37}" dt="2023-05-01T04:58:50.924" v="1234" actId="20577"/>
        <pc:sldMkLst>
          <pc:docMk/>
          <pc:sldMk cId="1105432821" sldId="557"/>
        </pc:sldMkLst>
        <pc:spChg chg="mod">
          <ac:chgData name="Rohit J Kate" userId="6acfeb0a-1742-4fee-9ad0-3462b52b7fdf" providerId="ADAL" clId="{E4FBDC94-8D48-49B7-BD89-DB3CB96CEE37}" dt="2023-05-01T04:58:50.924" v="1234" actId="20577"/>
          <ac:spMkLst>
            <pc:docMk/>
            <pc:sldMk cId="1105432821" sldId="557"/>
            <ac:spMk id="3" creationId="{D1C47B72-1873-447D-8F32-A3AA55F238F1}"/>
          </ac:spMkLst>
        </pc:spChg>
      </pc:sldChg>
      <pc:sldChg chg="del">
        <pc:chgData name="Rohit J Kate" userId="6acfeb0a-1742-4fee-9ad0-3462b52b7fdf" providerId="ADAL" clId="{E4FBDC94-8D48-49B7-BD89-DB3CB96CEE37}" dt="2023-05-01T04:42:38.398" v="1021" actId="47"/>
        <pc:sldMkLst>
          <pc:docMk/>
          <pc:sldMk cId="3995614866" sldId="558"/>
        </pc:sldMkLst>
      </pc:sldChg>
      <pc:sldChg chg="modSp mod">
        <pc:chgData name="Rohit J Kate" userId="6acfeb0a-1742-4fee-9ad0-3462b52b7fdf" providerId="ADAL" clId="{E4FBDC94-8D48-49B7-BD89-DB3CB96CEE37}" dt="2023-05-01T05:11:30.432" v="1989" actId="1076"/>
        <pc:sldMkLst>
          <pc:docMk/>
          <pc:sldMk cId="1093285961" sldId="559"/>
        </pc:sldMkLst>
        <pc:spChg chg="mod">
          <ac:chgData name="Rohit J Kate" userId="6acfeb0a-1742-4fee-9ad0-3462b52b7fdf" providerId="ADAL" clId="{E4FBDC94-8D48-49B7-BD89-DB3CB96CEE37}" dt="2023-05-01T05:08:28.431" v="1712" actId="14100"/>
          <ac:spMkLst>
            <pc:docMk/>
            <pc:sldMk cId="1093285961" sldId="559"/>
            <ac:spMk id="2" creationId="{FB1D81E4-A378-E058-FBF8-9C3D29FE4D25}"/>
          </ac:spMkLst>
        </pc:spChg>
        <pc:spChg chg="mod">
          <ac:chgData name="Rohit J Kate" userId="6acfeb0a-1742-4fee-9ad0-3462b52b7fdf" providerId="ADAL" clId="{E4FBDC94-8D48-49B7-BD89-DB3CB96CEE37}" dt="2023-05-01T05:10:33.805" v="1986" actId="404"/>
          <ac:spMkLst>
            <pc:docMk/>
            <pc:sldMk cId="1093285961" sldId="559"/>
            <ac:spMk id="3" creationId="{01C5BD66-D049-8EC6-7839-2F58153168DB}"/>
          </ac:spMkLst>
        </pc:spChg>
        <pc:picChg chg="mod">
          <ac:chgData name="Rohit J Kate" userId="6acfeb0a-1742-4fee-9ad0-3462b52b7fdf" providerId="ADAL" clId="{E4FBDC94-8D48-49B7-BD89-DB3CB96CEE37}" dt="2023-05-01T05:11:30.432" v="1989" actId="1076"/>
          <ac:picMkLst>
            <pc:docMk/>
            <pc:sldMk cId="1093285961" sldId="559"/>
            <ac:picMk id="6" creationId="{DE94C010-8866-B6B2-5A3C-89A7B830FE47}"/>
          </ac:picMkLst>
        </pc:picChg>
      </pc:sldChg>
      <pc:sldChg chg="addSp modSp new mod">
        <pc:chgData name="Rohit J Kate" userId="6acfeb0a-1742-4fee-9ad0-3462b52b7fdf" providerId="ADAL" clId="{E4FBDC94-8D48-49B7-BD89-DB3CB96CEE37}" dt="2023-05-01T05:21:31.424" v="2433" actId="207"/>
        <pc:sldMkLst>
          <pc:docMk/>
          <pc:sldMk cId="336423918" sldId="560"/>
        </pc:sldMkLst>
        <pc:spChg chg="mod">
          <ac:chgData name="Rohit J Kate" userId="6acfeb0a-1742-4fee-9ad0-3462b52b7fdf" providerId="ADAL" clId="{E4FBDC94-8D48-49B7-BD89-DB3CB96CEE37}" dt="2023-05-01T05:00:42.658" v="1287" actId="14100"/>
          <ac:spMkLst>
            <pc:docMk/>
            <pc:sldMk cId="336423918" sldId="560"/>
            <ac:spMk id="2" creationId="{015A0ACB-E07F-F63A-D316-027419CF8A0D}"/>
          </ac:spMkLst>
        </pc:spChg>
        <pc:spChg chg="mod">
          <ac:chgData name="Rohit J Kate" userId="6acfeb0a-1742-4fee-9ad0-3462b52b7fdf" providerId="ADAL" clId="{E4FBDC94-8D48-49B7-BD89-DB3CB96CEE37}" dt="2023-05-01T05:06:53.409" v="1625"/>
          <ac:spMkLst>
            <pc:docMk/>
            <pc:sldMk cId="336423918" sldId="560"/>
            <ac:spMk id="3" creationId="{DFE63E62-1BAD-366E-F3E9-87400B778A85}"/>
          </ac:spMkLst>
        </pc:spChg>
        <pc:spChg chg="add mod">
          <ac:chgData name="Rohit J Kate" userId="6acfeb0a-1742-4fee-9ad0-3462b52b7fdf" providerId="ADAL" clId="{E4FBDC94-8D48-49B7-BD89-DB3CB96CEE37}" dt="2023-05-01T05:21:31.424" v="2433" actId="207"/>
          <ac:spMkLst>
            <pc:docMk/>
            <pc:sldMk cId="336423918" sldId="560"/>
            <ac:spMk id="7" creationId="{268B75E7-8B84-7377-DA21-98DE40526829}"/>
          </ac:spMkLst>
        </pc:spChg>
        <pc:spChg chg="add mod">
          <ac:chgData name="Rohit J Kate" userId="6acfeb0a-1742-4fee-9ad0-3462b52b7fdf" providerId="ADAL" clId="{E4FBDC94-8D48-49B7-BD89-DB3CB96CEE37}" dt="2023-05-01T05:21:29.370" v="2432" actId="207"/>
          <ac:spMkLst>
            <pc:docMk/>
            <pc:sldMk cId="336423918" sldId="560"/>
            <ac:spMk id="10" creationId="{623B6130-9895-640D-571C-744BE70EF767}"/>
          </ac:spMkLst>
        </pc:spChg>
        <pc:cxnChg chg="add mod">
          <ac:chgData name="Rohit J Kate" userId="6acfeb0a-1742-4fee-9ad0-3462b52b7fdf" providerId="ADAL" clId="{E4FBDC94-8D48-49B7-BD89-DB3CB96CEE37}" dt="2023-05-01T05:07:04.185" v="1626" actId="11529"/>
          <ac:cxnSpMkLst>
            <pc:docMk/>
            <pc:sldMk cId="336423918" sldId="560"/>
            <ac:cxnSpMk id="6" creationId="{B02880D6-0CE0-8C20-8930-3AFE5D585BC1}"/>
          </ac:cxnSpMkLst>
        </pc:cxnChg>
        <pc:cxnChg chg="add">
          <ac:chgData name="Rohit J Kate" userId="6acfeb0a-1742-4fee-9ad0-3462b52b7fdf" providerId="ADAL" clId="{E4FBDC94-8D48-49B7-BD89-DB3CB96CEE37}" dt="2023-05-01T05:07:27.663" v="1666" actId="11529"/>
          <ac:cxnSpMkLst>
            <pc:docMk/>
            <pc:sldMk cId="336423918" sldId="560"/>
            <ac:cxnSpMk id="9" creationId="{259BE60A-6558-0D0E-C279-92C9F70489FF}"/>
          </ac:cxnSpMkLst>
        </pc:cxnChg>
      </pc:sldChg>
      <pc:sldChg chg="addSp delSp modSp new mod">
        <pc:chgData name="Rohit J Kate" userId="6acfeb0a-1742-4fee-9ad0-3462b52b7fdf" providerId="ADAL" clId="{E4FBDC94-8D48-49B7-BD89-DB3CB96CEE37}" dt="2023-05-01T05:21:21.442" v="2431" actId="207"/>
        <pc:sldMkLst>
          <pc:docMk/>
          <pc:sldMk cId="1222620319" sldId="561"/>
        </pc:sldMkLst>
        <pc:spChg chg="del">
          <ac:chgData name="Rohit J Kate" userId="6acfeb0a-1742-4fee-9ad0-3462b52b7fdf" providerId="ADAL" clId="{E4FBDC94-8D48-49B7-BD89-DB3CB96CEE37}" dt="2023-05-01T05:11:48.223" v="1991" actId="478"/>
          <ac:spMkLst>
            <pc:docMk/>
            <pc:sldMk cId="1222620319" sldId="561"/>
            <ac:spMk id="2" creationId="{BE3F84EC-A5BD-89CB-3E93-C443A1C472D3}"/>
          </ac:spMkLst>
        </pc:spChg>
        <pc:spChg chg="mod">
          <ac:chgData name="Rohit J Kate" userId="6acfeb0a-1742-4fee-9ad0-3462b52b7fdf" providerId="ADAL" clId="{E4FBDC94-8D48-49B7-BD89-DB3CB96CEE37}" dt="2023-05-01T05:15:59.089" v="2196"/>
          <ac:spMkLst>
            <pc:docMk/>
            <pc:sldMk cId="1222620319" sldId="561"/>
            <ac:spMk id="3" creationId="{00582CC4-B235-9D02-7FAB-D58E6BC6D454}"/>
          </ac:spMkLst>
        </pc:spChg>
        <pc:spChg chg="add mod">
          <ac:chgData name="Rohit J Kate" userId="6acfeb0a-1742-4fee-9ad0-3462b52b7fdf" providerId="ADAL" clId="{E4FBDC94-8D48-49B7-BD89-DB3CB96CEE37}" dt="2023-05-01T05:11:48.606" v="1992"/>
          <ac:spMkLst>
            <pc:docMk/>
            <pc:sldMk cId="1222620319" sldId="561"/>
            <ac:spMk id="5" creationId="{62155C72-53BC-D739-D271-ACA21773DE76}"/>
          </ac:spMkLst>
        </pc:spChg>
        <pc:spChg chg="add mod">
          <ac:chgData name="Rohit J Kate" userId="6acfeb0a-1742-4fee-9ad0-3462b52b7fdf" providerId="ADAL" clId="{E4FBDC94-8D48-49B7-BD89-DB3CB96CEE37}" dt="2023-05-01T05:16:56.657" v="2254" actId="20577"/>
          <ac:spMkLst>
            <pc:docMk/>
            <pc:sldMk cId="1222620319" sldId="561"/>
            <ac:spMk id="6" creationId="{B09D6DEA-2181-491B-D9E0-6C9E868B75DA}"/>
          </ac:spMkLst>
        </pc:spChg>
        <pc:spChg chg="add mod">
          <ac:chgData name="Rohit J Kate" userId="6acfeb0a-1742-4fee-9ad0-3462b52b7fdf" providerId="ADAL" clId="{E4FBDC94-8D48-49B7-BD89-DB3CB96CEE37}" dt="2023-05-01T05:21:21.442" v="2431" actId="207"/>
          <ac:spMkLst>
            <pc:docMk/>
            <pc:sldMk cId="1222620319" sldId="561"/>
            <ac:spMk id="9" creationId="{2DB650C9-B494-A4F2-D732-ED1513B43FDF}"/>
          </ac:spMkLst>
        </pc:spChg>
        <pc:cxnChg chg="add">
          <ac:chgData name="Rohit J Kate" userId="6acfeb0a-1742-4fee-9ad0-3462b52b7fdf" providerId="ADAL" clId="{E4FBDC94-8D48-49B7-BD89-DB3CB96CEE37}" dt="2023-05-01T05:15:04.749" v="2155" actId="11529"/>
          <ac:cxnSpMkLst>
            <pc:docMk/>
            <pc:sldMk cId="1222620319" sldId="561"/>
            <ac:cxnSpMk id="8" creationId="{5FEA00BF-7444-1554-CB57-A6D3632ADBDE}"/>
          </ac:cxnSpMkLst>
        </pc:cxnChg>
      </pc:sldChg>
      <pc:sldChg chg="addSp delSp modSp new mod">
        <pc:chgData name="Rohit J Kate" userId="6acfeb0a-1742-4fee-9ad0-3462b52b7fdf" providerId="ADAL" clId="{E4FBDC94-8D48-49B7-BD89-DB3CB96CEE37}" dt="2023-05-01T05:18:39.066" v="2293" actId="20577"/>
        <pc:sldMkLst>
          <pc:docMk/>
          <pc:sldMk cId="635527042" sldId="562"/>
        </pc:sldMkLst>
        <pc:spChg chg="mod">
          <ac:chgData name="Rohit J Kate" userId="6acfeb0a-1742-4fee-9ad0-3462b52b7fdf" providerId="ADAL" clId="{E4FBDC94-8D48-49B7-BD89-DB3CB96CEE37}" dt="2023-05-01T05:17:30.733" v="2257" actId="14100"/>
          <ac:spMkLst>
            <pc:docMk/>
            <pc:sldMk cId="635527042" sldId="562"/>
            <ac:spMk id="2" creationId="{9FF22F8C-24A9-5240-8E40-20BBA51D6046}"/>
          </ac:spMkLst>
        </pc:spChg>
        <pc:spChg chg="mod">
          <ac:chgData name="Rohit J Kate" userId="6acfeb0a-1742-4fee-9ad0-3462b52b7fdf" providerId="ADAL" clId="{E4FBDC94-8D48-49B7-BD89-DB3CB96CEE37}" dt="2023-05-01T05:18:39.066" v="2293" actId="20577"/>
          <ac:spMkLst>
            <pc:docMk/>
            <pc:sldMk cId="635527042" sldId="562"/>
            <ac:spMk id="3" creationId="{906921CD-5AFB-245F-76F2-8FB4E61DB09B}"/>
          </ac:spMkLst>
        </pc:spChg>
        <pc:spChg chg="add del">
          <ac:chgData name="Rohit J Kate" userId="6acfeb0a-1742-4fee-9ad0-3462b52b7fdf" providerId="ADAL" clId="{E4FBDC94-8D48-49B7-BD89-DB3CB96CEE37}" dt="2023-05-01T05:18:28.845" v="2287" actId="22"/>
          <ac:spMkLst>
            <pc:docMk/>
            <pc:sldMk cId="635527042" sldId="562"/>
            <ac:spMk id="6" creationId="{0164E36C-26E5-A62B-EE05-1311B34F9E48}"/>
          </ac:spMkLst>
        </pc:spChg>
        <pc:spChg chg="add del mod">
          <ac:chgData name="Rohit J Kate" userId="6acfeb0a-1742-4fee-9ad0-3462b52b7fdf" providerId="ADAL" clId="{E4FBDC94-8D48-49B7-BD89-DB3CB96CEE37}" dt="2023-05-01T05:18:34.718" v="2291" actId="22"/>
          <ac:spMkLst>
            <pc:docMk/>
            <pc:sldMk cId="635527042" sldId="562"/>
            <ac:spMk id="8" creationId="{D9C33243-F6EE-6212-0D45-75587A734259}"/>
          </ac:spMkLst>
        </pc:spChg>
      </pc:sldChg>
      <pc:sldChg chg="addSp delSp modSp new mod">
        <pc:chgData name="Rohit J Kate" userId="6acfeb0a-1742-4fee-9ad0-3462b52b7fdf" providerId="ADAL" clId="{E4FBDC94-8D48-49B7-BD89-DB3CB96CEE37}" dt="2023-05-01T05:20:21.354" v="2430" actId="20577"/>
        <pc:sldMkLst>
          <pc:docMk/>
          <pc:sldMk cId="2559341548" sldId="563"/>
        </pc:sldMkLst>
        <pc:spChg chg="del">
          <ac:chgData name="Rohit J Kate" userId="6acfeb0a-1742-4fee-9ad0-3462b52b7fdf" providerId="ADAL" clId="{E4FBDC94-8D48-49B7-BD89-DB3CB96CEE37}" dt="2023-05-01T05:18:53.528" v="2295" actId="478"/>
          <ac:spMkLst>
            <pc:docMk/>
            <pc:sldMk cId="2559341548" sldId="563"/>
            <ac:spMk id="2" creationId="{454912B4-15FC-84E4-A278-3F0ED1D99F0B}"/>
          </ac:spMkLst>
        </pc:spChg>
        <pc:spChg chg="mod">
          <ac:chgData name="Rohit J Kate" userId="6acfeb0a-1742-4fee-9ad0-3462b52b7fdf" providerId="ADAL" clId="{E4FBDC94-8D48-49B7-BD89-DB3CB96CEE37}" dt="2023-05-01T05:20:21.354" v="2430" actId="20577"/>
          <ac:spMkLst>
            <pc:docMk/>
            <pc:sldMk cId="2559341548" sldId="563"/>
            <ac:spMk id="3" creationId="{BB1019FD-6EB7-A317-2700-404C38E88B30}"/>
          </ac:spMkLst>
        </pc:spChg>
        <pc:spChg chg="add mod">
          <ac:chgData name="Rohit J Kate" userId="6acfeb0a-1742-4fee-9ad0-3462b52b7fdf" providerId="ADAL" clId="{E4FBDC94-8D48-49B7-BD89-DB3CB96CEE37}" dt="2023-05-01T05:18:53.965" v="2296"/>
          <ac:spMkLst>
            <pc:docMk/>
            <pc:sldMk cId="2559341548" sldId="563"/>
            <ac:spMk id="5" creationId="{E5A9CD8E-90AB-AA88-FBB1-50BC42FE6383}"/>
          </ac:spMkLst>
        </pc:spChg>
      </pc:sldChg>
      <pc:sldChg chg="addSp delSp modSp new mod modAnim">
        <pc:chgData name="Rohit J Kate" userId="6acfeb0a-1742-4fee-9ad0-3462b52b7fdf" providerId="ADAL" clId="{E4FBDC94-8D48-49B7-BD89-DB3CB96CEE37}" dt="2023-05-01T17:15:48.256" v="2623"/>
        <pc:sldMkLst>
          <pc:docMk/>
          <pc:sldMk cId="3243245008" sldId="564"/>
        </pc:sldMkLst>
        <pc:spChg chg="mod">
          <ac:chgData name="Rohit J Kate" userId="6acfeb0a-1742-4fee-9ad0-3462b52b7fdf" providerId="ADAL" clId="{E4FBDC94-8D48-49B7-BD89-DB3CB96CEE37}" dt="2023-05-01T05:22:07.135" v="2436" actId="14100"/>
          <ac:spMkLst>
            <pc:docMk/>
            <pc:sldMk cId="3243245008" sldId="564"/>
            <ac:spMk id="2" creationId="{C1B0CDE3-5FDE-CEEE-0771-21D45C2799C8}"/>
          </ac:spMkLst>
        </pc:spChg>
        <pc:spChg chg="del">
          <ac:chgData name="Rohit J Kate" userId="6acfeb0a-1742-4fee-9ad0-3462b52b7fdf" providerId="ADAL" clId="{E4FBDC94-8D48-49B7-BD89-DB3CB96CEE37}" dt="2023-05-01T05:22:20.168" v="2439" actId="478"/>
          <ac:spMkLst>
            <pc:docMk/>
            <pc:sldMk cId="3243245008" sldId="564"/>
            <ac:spMk id="3" creationId="{56F035C0-FF28-8D38-152C-AB7FA6DE898F}"/>
          </ac:spMkLst>
        </pc:spChg>
        <pc:spChg chg="add mod">
          <ac:chgData name="Rohit J Kate" userId="6acfeb0a-1742-4fee-9ad0-3462b52b7fdf" providerId="ADAL" clId="{E4FBDC94-8D48-49B7-BD89-DB3CB96CEE37}" dt="2023-05-01T17:13:42.831" v="2610" actId="1076"/>
          <ac:spMkLst>
            <pc:docMk/>
            <pc:sldMk cId="3243245008" sldId="564"/>
            <ac:spMk id="3" creationId="{A4375CCD-CF6C-5380-1BF4-62785C5287A3}"/>
          </ac:spMkLst>
        </pc:spChg>
        <pc:spChg chg="add del">
          <ac:chgData name="Rohit J Kate" userId="6acfeb0a-1742-4fee-9ad0-3462b52b7fdf" providerId="ADAL" clId="{E4FBDC94-8D48-49B7-BD89-DB3CB96CEE37}" dt="2023-05-01T05:22:11.125" v="2438" actId="22"/>
          <ac:spMkLst>
            <pc:docMk/>
            <pc:sldMk cId="3243245008" sldId="564"/>
            <ac:spMk id="6" creationId="{E1D1562F-2E55-970A-2330-D2F4994D9723}"/>
          </ac:spMkLst>
        </pc:spChg>
        <pc:spChg chg="add mod">
          <ac:chgData name="Rohit J Kate" userId="6acfeb0a-1742-4fee-9ad0-3462b52b7fdf" providerId="ADAL" clId="{E4FBDC94-8D48-49B7-BD89-DB3CB96CEE37}" dt="2023-05-01T05:22:53.364" v="2454" actId="20577"/>
          <ac:spMkLst>
            <pc:docMk/>
            <pc:sldMk cId="3243245008" sldId="564"/>
            <ac:spMk id="8" creationId="{9AAC3D4E-1C94-962F-00A4-683B37E83189}"/>
          </ac:spMkLst>
        </pc:spChg>
        <pc:spChg chg="add mod">
          <ac:chgData name="Rohit J Kate" userId="6acfeb0a-1742-4fee-9ad0-3462b52b7fdf" providerId="ADAL" clId="{E4FBDC94-8D48-49B7-BD89-DB3CB96CEE37}" dt="2023-05-01T17:12:40.691" v="2604" actId="14100"/>
          <ac:spMkLst>
            <pc:docMk/>
            <pc:sldMk cId="3243245008" sldId="564"/>
            <ac:spMk id="9" creationId="{2BFF7EAB-11DA-7E62-0CE3-7B1B863B0E73}"/>
          </ac:spMkLst>
        </pc:spChg>
        <pc:spChg chg="add mod">
          <ac:chgData name="Rohit J Kate" userId="6acfeb0a-1742-4fee-9ad0-3462b52b7fdf" providerId="ADAL" clId="{E4FBDC94-8D48-49B7-BD89-DB3CB96CEE37}" dt="2023-05-01T17:12:57.537" v="2607" actId="1076"/>
          <ac:spMkLst>
            <pc:docMk/>
            <pc:sldMk cId="3243245008" sldId="564"/>
            <ac:spMk id="10" creationId="{49E9B312-7210-E548-4ABE-947FD2DD1C24}"/>
          </ac:spMkLst>
        </pc:spChg>
        <pc:spChg chg="add mod">
          <ac:chgData name="Rohit J Kate" userId="6acfeb0a-1742-4fee-9ad0-3462b52b7fdf" providerId="ADAL" clId="{E4FBDC94-8D48-49B7-BD89-DB3CB96CEE37}" dt="2023-05-01T05:25:48.393" v="2492" actId="1076"/>
          <ac:spMkLst>
            <pc:docMk/>
            <pc:sldMk cId="3243245008" sldId="564"/>
            <ac:spMk id="11" creationId="{1935A5BE-DC16-88E7-0C82-3EA3E534DEE5}"/>
          </ac:spMkLst>
        </pc:spChg>
        <pc:spChg chg="add mod">
          <ac:chgData name="Rohit J Kate" userId="6acfeb0a-1742-4fee-9ad0-3462b52b7fdf" providerId="ADAL" clId="{E4FBDC94-8D48-49B7-BD89-DB3CB96CEE37}" dt="2023-05-01T05:27:02.466" v="2500" actId="1076"/>
          <ac:spMkLst>
            <pc:docMk/>
            <pc:sldMk cId="3243245008" sldId="564"/>
            <ac:spMk id="12" creationId="{2EB6D7EC-A8E9-DC85-EAE7-3E56F7E034A2}"/>
          </ac:spMkLst>
        </pc:spChg>
        <pc:spChg chg="add mod">
          <ac:chgData name="Rohit J Kate" userId="6acfeb0a-1742-4fee-9ad0-3462b52b7fdf" providerId="ADAL" clId="{E4FBDC94-8D48-49B7-BD89-DB3CB96CEE37}" dt="2023-05-01T05:27:22.493" v="2519" actId="207"/>
          <ac:spMkLst>
            <pc:docMk/>
            <pc:sldMk cId="3243245008" sldId="564"/>
            <ac:spMk id="13" creationId="{92638C40-8062-6F91-D4CB-CA1517C48FB6}"/>
          </ac:spMkLst>
        </pc:spChg>
        <pc:spChg chg="add mod">
          <ac:chgData name="Rohit J Kate" userId="6acfeb0a-1742-4fee-9ad0-3462b52b7fdf" providerId="ADAL" clId="{E4FBDC94-8D48-49B7-BD89-DB3CB96CEE37}" dt="2023-05-01T05:28:17.096" v="2592" actId="20577"/>
          <ac:spMkLst>
            <pc:docMk/>
            <pc:sldMk cId="3243245008" sldId="564"/>
            <ac:spMk id="16" creationId="{9D07CF6A-7B27-5745-5E54-8AAB2DD2AEEF}"/>
          </ac:spMkLst>
        </pc:spChg>
        <pc:picChg chg="add mod">
          <ac:chgData name="Rohit J Kate" userId="6acfeb0a-1742-4fee-9ad0-3462b52b7fdf" providerId="ADAL" clId="{E4FBDC94-8D48-49B7-BD89-DB3CB96CEE37}" dt="2023-05-01T05:22:23.248" v="2441" actId="1076"/>
          <ac:picMkLst>
            <pc:docMk/>
            <pc:sldMk cId="3243245008" sldId="564"/>
            <ac:picMk id="7" creationId="{41E30A5E-584E-C28E-62C1-50CEA4ADD3BD}"/>
          </ac:picMkLst>
        </pc:picChg>
        <pc:cxnChg chg="add">
          <ac:chgData name="Rohit J Kate" userId="6acfeb0a-1742-4fee-9ad0-3462b52b7fdf" providerId="ADAL" clId="{E4FBDC94-8D48-49B7-BD89-DB3CB96CEE37}" dt="2023-05-01T05:27:48.420" v="2523" actId="11529"/>
          <ac:cxnSpMkLst>
            <pc:docMk/>
            <pc:sldMk cId="3243245008" sldId="564"/>
            <ac:cxnSpMk id="15" creationId="{307EC777-72FA-C3E4-C4CB-A2843811D31E}"/>
          </ac:cxnSpMkLst>
        </pc:cxnChg>
        <pc:cxnChg chg="add del">
          <ac:chgData name="Rohit J Kate" userId="6acfeb0a-1742-4fee-9ad0-3462b52b7fdf" providerId="ADAL" clId="{E4FBDC94-8D48-49B7-BD89-DB3CB96CEE37}" dt="2023-05-01T05:28:31.477" v="2594" actId="478"/>
          <ac:cxnSpMkLst>
            <pc:docMk/>
            <pc:sldMk cId="3243245008" sldId="564"/>
            <ac:cxnSpMk id="18" creationId="{722D3A27-FA63-B287-732E-270367FEF812}"/>
          </ac:cxnSpMkLst>
        </pc:cxnChg>
      </pc:sldChg>
    </pc:docChg>
  </pc:docChgLst>
  <pc:docChgLst>
    <pc:chgData name="Rohit J Kate" userId="6acfeb0a-1742-4fee-9ad0-3462b52b7fdf" providerId="ADAL" clId="{883397B3-D964-4374-A651-FABFCB7F512D}"/>
    <pc:docChg chg="undo custSel addSld delSld modSld sldOrd">
      <pc:chgData name="Rohit J Kate" userId="6acfeb0a-1742-4fee-9ad0-3462b52b7fdf" providerId="ADAL" clId="{883397B3-D964-4374-A651-FABFCB7F512D}" dt="2024-12-02T18:38:48.196" v="1112" actId="1035"/>
      <pc:docMkLst>
        <pc:docMk/>
      </pc:docMkLst>
      <pc:sldChg chg="addSp delSp modSp">
        <pc:chgData name="Rohit J Kate" userId="6acfeb0a-1742-4fee-9ad0-3462b52b7fdf" providerId="ADAL" clId="{883397B3-D964-4374-A651-FABFCB7F512D}" dt="2024-12-02T00:54:35.640" v="1"/>
        <pc:sldMkLst>
          <pc:docMk/>
          <pc:sldMk cId="0" sldId="377"/>
        </pc:sldMkLst>
        <pc:picChg chg="add mod">
          <ac:chgData name="Rohit J Kate" userId="6acfeb0a-1742-4fee-9ad0-3462b52b7fdf" providerId="ADAL" clId="{883397B3-D964-4374-A651-FABFCB7F512D}" dt="2024-12-02T00:54:35.640" v="1"/>
          <ac:picMkLst>
            <pc:docMk/>
            <pc:sldMk cId="0" sldId="377"/>
            <ac:picMk id="3" creationId="{703F2067-779A-224D-6894-890B7B1953A3}"/>
          </ac:picMkLst>
        </pc:picChg>
        <pc:picChg chg="del">
          <ac:chgData name="Rohit J Kate" userId="6acfeb0a-1742-4fee-9ad0-3462b52b7fdf" providerId="ADAL" clId="{883397B3-D964-4374-A651-FABFCB7F512D}" dt="2024-12-02T00:54:12.580" v="0" actId="478"/>
          <ac:picMkLst>
            <pc:docMk/>
            <pc:sldMk cId="0" sldId="377"/>
            <ac:picMk id="3076" creationId="{00000000-0000-0000-0000-000000000000}"/>
          </ac:picMkLst>
        </pc:picChg>
      </pc:sldChg>
      <pc:sldChg chg="modSp mod">
        <pc:chgData name="Rohit J Kate" userId="6acfeb0a-1742-4fee-9ad0-3462b52b7fdf" providerId="ADAL" clId="{883397B3-D964-4374-A651-FABFCB7F512D}" dt="2024-12-02T05:55:31.749" v="284" actId="6549"/>
        <pc:sldMkLst>
          <pc:docMk/>
          <pc:sldMk cId="2439171539" sldId="523"/>
        </pc:sldMkLst>
        <pc:spChg chg="mod">
          <ac:chgData name="Rohit J Kate" userId="6acfeb0a-1742-4fee-9ad0-3462b52b7fdf" providerId="ADAL" clId="{883397B3-D964-4374-A651-FABFCB7F512D}" dt="2024-12-02T05:55:31.749" v="284" actId="6549"/>
          <ac:spMkLst>
            <pc:docMk/>
            <pc:sldMk cId="2439171539" sldId="523"/>
            <ac:spMk id="2" creationId="{129C8D35-927C-4A18-A36E-436265DBF4FA}"/>
          </ac:spMkLst>
        </pc:spChg>
        <pc:spChg chg="mod">
          <ac:chgData name="Rohit J Kate" userId="6acfeb0a-1742-4fee-9ad0-3462b52b7fdf" providerId="ADAL" clId="{883397B3-D964-4374-A651-FABFCB7F512D}" dt="2024-12-02T05:55:29.105" v="283" actId="5793"/>
          <ac:spMkLst>
            <pc:docMk/>
            <pc:sldMk cId="2439171539" sldId="523"/>
            <ac:spMk id="3" creationId="{936C6CD2-59AA-4F78-BC52-ED360E7FA825}"/>
          </ac:spMkLst>
        </pc:spChg>
      </pc:sldChg>
      <pc:sldChg chg="modSp mod">
        <pc:chgData name="Rohit J Kate" userId="6acfeb0a-1742-4fee-9ad0-3462b52b7fdf" providerId="ADAL" clId="{883397B3-D964-4374-A651-FABFCB7F512D}" dt="2024-12-02T01:48:40.723" v="40" actId="20577"/>
        <pc:sldMkLst>
          <pc:docMk/>
          <pc:sldMk cId="2149875883" sldId="530"/>
        </pc:sldMkLst>
        <pc:spChg chg="mod">
          <ac:chgData name="Rohit J Kate" userId="6acfeb0a-1742-4fee-9ad0-3462b52b7fdf" providerId="ADAL" clId="{883397B3-D964-4374-A651-FABFCB7F512D}" dt="2024-12-02T01:48:40.723" v="40" actId="20577"/>
          <ac:spMkLst>
            <pc:docMk/>
            <pc:sldMk cId="2149875883" sldId="530"/>
            <ac:spMk id="3" creationId="{EDC7F88D-3531-4863-8372-37A33FDB8164}"/>
          </ac:spMkLst>
        </pc:spChg>
      </pc:sldChg>
      <pc:sldChg chg="modSp mod">
        <pc:chgData name="Rohit J Kate" userId="6acfeb0a-1742-4fee-9ad0-3462b52b7fdf" providerId="ADAL" clId="{883397B3-D964-4374-A651-FABFCB7F512D}" dt="2024-12-02T06:11:13.530" v="623" actId="1076"/>
        <pc:sldMkLst>
          <pc:docMk/>
          <pc:sldMk cId="1655946894" sldId="535"/>
        </pc:sldMkLst>
        <pc:spChg chg="mod">
          <ac:chgData name="Rohit J Kate" userId="6acfeb0a-1742-4fee-9ad0-3462b52b7fdf" providerId="ADAL" clId="{883397B3-D964-4374-A651-FABFCB7F512D}" dt="2024-12-02T06:11:13.530" v="623" actId="1076"/>
          <ac:spMkLst>
            <pc:docMk/>
            <pc:sldMk cId="1655946894" sldId="535"/>
            <ac:spMk id="3" creationId="{03518EE6-A307-48C3-95F7-0542F8FA70DA}"/>
          </ac:spMkLst>
        </pc:spChg>
      </pc:sldChg>
      <pc:sldChg chg="modSp mod">
        <pc:chgData name="Rohit J Kate" userId="6acfeb0a-1742-4fee-9ad0-3462b52b7fdf" providerId="ADAL" clId="{883397B3-D964-4374-A651-FABFCB7F512D}" dt="2024-12-02T06:23:36.294" v="681" actId="20577"/>
        <pc:sldMkLst>
          <pc:docMk/>
          <pc:sldMk cId="573032486" sldId="537"/>
        </pc:sldMkLst>
        <pc:spChg chg="mod">
          <ac:chgData name="Rohit J Kate" userId="6acfeb0a-1742-4fee-9ad0-3462b52b7fdf" providerId="ADAL" clId="{883397B3-D964-4374-A651-FABFCB7F512D}" dt="2024-12-02T06:23:36.294" v="681" actId="20577"/>
          <ac:spMkLst>
            <pc:docMk/>
            <pc:sldMk cId="573032486" sldId="537"/>
            <ac:spMk id="3" creationId="{6990D4A2-F9F4-4FE1-B3B5-853839DAF887}"/>
          </ac:spMkLst>
        </pc:spChg>
        <pc:spChg chg="mod">
          <ac:chgData name="Rohit J Kate" userId="6acfeb0a-1742-4fee-9ad0-3462b52b7fdf" providerId="ADAL" clId="{883397B3-D964-4374-A651-FABFCB7F512D}" dt="2024-12-02T06:07:47.674" v="581" actId="20577"/>
          <ac:spMkLst>
            <pc:docMk/>
            <pc:sldMk cId="573032486" sldId="537"/>
            <ac:spMk id="5" creationId="{C710724A-E0B1-89DB-6F1F-3602F551725F}"/>
          </ac:spMkLst>
        </pc:spChg>
      </pc:sldChg>
      <pc:sldChg chg="modSp mod">
        <pc:chgData name="Rohit J Kate" userId="6acfeb0a-1742-4fee-9ad0-3462b52b7fdf" providerId="ADAL" clId="{883397B3-D964-4374-A651-FABFCB7F512D}" dt="2024-12-02T06:24:58.820" v="812" actId="20577"/>
        <pc:sldMkLst>
          <pc:docMk/>
          <pc:sldMk cId="4280292770" sldId="538"/>
        </pc:sldMkLst>
        <pc:spChg chg="mod">
          <ac:chgData name="Rohit J Kate" userId="6acfeb0a-1742-4fee-9ad0-3462b52b7fdf" providerId="ADAL" clId="{883397B3-D964-4374-A651-FABFCB7F512D}" dt="2024-12-02T06:24:58.820" v="812" actId="20577"/>
          <ac:spMkLst>
            <pc:docMk/>
            <pc:sldMk cId="4280292770" sldId="538"/>
            <ac:spMk id="3" creationId="{736EAF93-4740-4529-82AB-91172331D9BC}"/>
          </ac:spMkLst>
        </pc:spChg>
      </pc:sldChg>
      <pc:sldChg chg="modSp mod">
        <pc:chgData name="Rohit J Kate" userId="6acfeb0a-1742-4fee-9ad0-3462b52b7fdf" providerId="ADAL" clId="{883397B3-D964-4374-A651-FABFCB7F512D}" dt="2024-12-02T06:06:32.357" v="519" actId="20577"/>
        <pc:sldMkLst>
          <pc:docMk/>
          <pc:sldMk cId="2035072502" sldId="544"/>
        </pc:sldMkLst>
        <pc:spChg chg="mod">
          <ac:chgData name="Rohit J Kate" userId="6acfeb0a-1742-4fee-9ad0-3462b52b7fdf" providerId="ADAL" clId="{883397B3-D964-4374-A651-FABFCB7F512D}" dt="2024-12-02T06:06:32.357" v="519" actId="20577"/>
          <ac:spMkLst>
            <pc:docMk/>
            <pc:sldMk cId="2035072502" sldId="544"/>
            <ac:spMk id="3" creationId="{03518EE6-A307-48C3-95F7-0542F8FA70DA}"/>
          </ac:spMkLst>
        </pc:spChg>
      </pc:sldChg>
      <pc:sldChg chg="modSp mod">
        <pc:chgData name="Rohit J Kate" userId="6acfeb0a-1742-4fee-9ad0-3462b52b7fdf" providerId="ADAL" clId="{883397B3-D964-4374-A651-FABFCB7F512D}" dt="2024-12-02T05:54:42.505" v="233"/>
        <pc:sldMkLst>
          <pc:docMk/>
          <pc:sldMk cId="2731838361" sldId="545"/>
        </pc:sldMkLst>
        <pc:spChg chg="mod">
          <ac:chgData name="Rohit J Kate" userId="6acfeb0a-1742-4fee-9ad0-3462b52b7fdf" providerId="ADAL" clId="{883397B3-D964-4374-A651-FABFCB7F512D}" dt="2024-12-02T05:54:42.505" v="233"/>
          <ac:spMkLst>
            <pc:docMk/>
            <pc:sldMk cId="2731838361" sldId="545"/>
            <ac:spMk id="3" creationId="{4556A7BD-BDE3-4C56-BB8D-208113D3F647}"/>
          </ac:spMkLst>
        </pc:spChg>
      </pc:sldChg>
      <pc:sldChg chg="modSp mod">
        <pc:chgData name="Rohit J Kate" userId="6acfeb0a-1742-4fee-9ad0-3462b52b7fdf" providerId="ADAL" clId="{883397B3-D964-4374-A651-FABFCB7F512D}" dt="2024-12-02T18:28:51.338" v="996" actId="20577"/>
        <pc:sldMkLst>
          <pc:docMk/>
          <pc:sldMk cId="2950927190" sldId="546"/>
        </pc:sldMkLst>
        <pc:spChg chg="mod">
          <ac:chgData name="Rohit J Kate" userId="6acfeb0a-1742-4fee-9ad0-3462b52b7fdf" providerId="ADAL" clId="{883397B3-D964-4374-A651-FABFCB7F512D}" dt="2024-12-02T18:28:51.338" v="996" actId="20577"/>
          <ac:spMkLst>
            <pc:docMk/>
            <pc:sldMk cId="2950927190" sldId="546"/>
            <ac:spMk id="3" creationId="{F755D4DE-1162-4F4C-98B0-BFC56644826A}"/>
          </ac:spMkLst>
        </pc:spChg>
      </pc:sldChg>
      <pc:sldChg chg="modSp mod">
        <pc:chgData name="Rohit J Kate" userId="6acfeb0a-1742-4fee-9ad0-3462b52b7fdf" providerId="ADAL" clId="{883397B3-D964-4374-A651-FABFCB7F512D}" dt="2024-12-02T06:00:12.107" v="426" actId="20577"/>
        <pc:sldMkLst>
          <pc:docMk/>
          <pc:sldMk cId="2673141469" sldId="547"/>
        </pc:sldMkLst>
        <pc:spChg chg="mod">
          <ac:chgData name="Rohit J Kate" userId="6acfeb0a-1742-4fee-9ad0-3462b52b7fdf" providerId="ADAL" clId="{883397B3-D964-4374-A651-FABFCB7F512D}" dt="2024-12-02T06:00:12.107" v="426" actId="20577"/>
          <ac:spMkLst>
            <pc:docMk/>
            <pc:sldMk cId="2673141469" sldId="547"/>
            <ac:spMk id="3" creationId="{0581D330-5FDF-4FBD-BE8F-5A7CA6269689}"/>
          </ac:spMkLst>
        </pc:spChg>
      </pc:sldChg>
      <pc:sldChg chg="modSp add mod">
        <pc:chgData name="Rohit J Kate" userId="6acfeb0a-1742-4fee-9ad0-3462b52b7fdf" providerId="ADAL" clId="{883397B3-D964-4374-A651-FABFCB7F512D}" dt="2024-12-02T18:28:59.148" v="1010" actId="20577"/>
        <pc:sldMkLst>
          <pc:docMk/>
          <pc:sldMk cId="2029081261" sldId="550"/>
        </pc:sldMkLst>
        <pc:spChg chg="mod">
          <ac:chgData name="Rohit J Kate" userId="6acfeb0a-1742-4fee-9ad0-3462b52b7fdf" providerId="ADAL" clId="{883397B3-D964-4374-A651-FABFCB7F512D}" dt="2024-12-02T06:09:57.170" v="599" actId="20577"/>
          <ac:spMkLst>
            <pc:docMk/>
            <pc:sldMk cId="2029081261" sldId="550"/>
            <ac:spMk id="2" creationId="{59A939B5-8405-46DC-AB63-E40B49BA84BA}"/>
          </ac:spMkLst>
        </pc:spChg>
        <pc:spChg chg="mod">
          <ac:chgData name="Rohit J Kate" userId="6acfeb0a-1742-4fee-9ad0-3462b52b7fdf" providerId="ADAL" clId="{883397B3-D964-4374-A651-FABFCB7F512D}" dt="2024-12-02T18:28:59.148" v="1010" actId="20577"/>
          <ac:spMkLst>
            <pc:docMk/>
            <pc:sldMk cId="2029081261" sldId="550"/>
            <ac:spMk id="3" creationId="{88BC39B8-7E43-4FC8-AFFA-A506BC28527B}"/>
          </ac:spMkLst>
        </pc:spChg>
      </pc:sldChg>
      <pc:sldChg chg="modSp add mod">
        <pc:chgData name="Rohit J Kate" userId="6acfeb0a-1742-4fee-9ad0-3462b52b7fdf" providerId="ADAL" clId="{883397B3-D964-4374-A651-FABFCB7F512D}" dt="2024-12-02T18:30:28.369" v="1075" actId="6549"/>
        <pc:sldMkLst>
          <pc:docMk/>
          <pc:sldMk cId="787336866" sldId="556"/>
        </pc:sldMkLst>
        <pc:spChg chg="mod">
          <ac:chgData name="Rohit J Kate" userId="6acfeb0a-1742-4fee-9ad0-3462b52b7fdf" providerId="ADAL" clId="{883397B3-D964-4374-A651-FABFCB7F512D}" dt="2024-12-02T18:30:28.369" v="1075" actId="6549"/>
          <ac:spMkLst>
            <pc:docMk/>
            <pc:sldMk cId="787336866" sldId="556"/>
            <ac:spMk id="3" creationId="{3204FE68-4C64-4BDC-967B-3C4DE3326B47}"/>
          </ac:spMkLst>
        </pc:spChg>
      </pc:sldChg>
      <pc:sldChg chg="modSp del mod">
        <pc:chgData name="Rohit J Kate" userId="6acfeb0a-1742-4fee-9ad0-3462b52b7fdf" providerId="ADAL" clId="{883397B3-D964-4374-A651-FABFCB7F512D}" dt="2024-12-02T06:26:23.197" v="814" actId="2696"/>
        <pc:sldMkLst>
          <pc:docMk/>
          <pc:sldMk cId="1271973150" sldId="556"/>
        </pc:sldMkLst>
        <pc:spChg chg="mod">
          <ac:chgData name="Rohit J Kate" userId="6acfeb0a-1742-4fee-9ad0-3462b52b7fdf" providerId="ADAL" clId="{883397B3-D964-4374-A651-FABFCB7F512D}" dt="2024-12-02T05:44:04.894" v="163" actId="113"/>
          <ac:spMkLst>
            <pc:docMk/>
            <pc:sldMk cId="1271973150" sldId="556"/>
            <ac:spMk id="3" creationId="{3204FE68-4C64-4BDC-967B-3C4DE3326B47}"/>
          </ac:spMkLst>
        </pc:spChg>
      </pc:sldChg>
      <pc:sldChg chg="del">
        <pc:chgData name="Rohit J Kate" userId="6acfeb0a-1742-4fee-9ad0-3462b52b7fdf" providerId="ADAL" clId="{883397B3-D964-4374-A651-FABFCB7F512D}" dt="2024-12-02T06:26:23.197" v="814" actId="2696"/>
        <pc:sldMkLst>
          <pc:docMk/>
          <pc:sldMk cId="1105432821" sldId="557"/>
        </pc:sldMkLst>
      </pc:sldChg>
      <pc:sldChg chg="add">
        <pc:chgData name="Rohit J Kate" userId="6acfeb0a-1742-4fee-9ad0-3462b52b7fdf" providerId="ADAL" clId="{883397B3-D964-4374-A651-FABFCB7F512D}" dt="2024-12-02T06:26:26.049" v="815"/>
        <pc:sldMkLst>
          <pc:docMk/>
          <pc:sldMk cId="2691854730" sldId="557"/>
        </pc:sldMkLst>
      </pc:sldChg>
      <pc:sldChg chg="modSp del mod">
        <pc:chgData name="Rohit J Kate" userId="6acfeb0a-1742-4fee-9ad0-3462b52b7fdf" providerId="ADAL" clId="{883397B3-D964-4374-A651-FABFCB7F512D}" dt="2024-12-02T06:31:13.785" v="817" actId="47"/>
        <pc:sldMkLst>
          <pc:docMk/>
          <pc:sldMk cId="1093285961" sldId="559"/>
        </pc:sldMkLst>
        <pc:spChg chg="mod">
          <ac:chgData name="Rohit J Kate" userId="6acfeb0a-1742-4fee-9ad0-3462b52b7fdf" providerId="ADAL" clId="{883397B3-D964-4374-A651-FABFCB7F512D}" dt="2024-12-02T02:11:34.490" v="89" actId="6549"/>
          <ac:spMkLst>
            <pc:docMk/>
            <pc:sldMk cId="1093285961" sldId="559"/>
            <ac:spMk id="3" creationId="{01C5BD66-D049-8EC6-7839-2F58153168DB}"/>
          </ac:spMkLst>
        </pc:spChg>
      </pc:sldChg>
      <pc:sldChg chg="modSp mod">
        <pc:chgData name="Rohit J Kate" userId="6acfeb0a-1742-4fee-9ad0-3462b52b7fdf" providerId="ADAL" clId="{883397B3-D964-4374-A651-FABFCB7F512D}" dt="2024-12-02T18:35:34.090" v="1087" actId="1076"/>
        <pc:sldMkLst>
          <pc:docMk/>
          <pc:sldMk cId="336423918" sldId="560"/>
        </pc:sldMkLst>
        <pc:spChg chg="mod">
          <ac:chgData name="Rohit J Kate" userId="6acfeb0a-1742-4fee-9ad0-3462b52b7fdf" providerId="ADAL" clId="{883397B3-D964-4374-A651-FABFCB7F512D}" dt="2024-12-02T18:35:34.090" v="1087" actId="1076"/>
          <ac:spMkLst>
            <pc:docMk/>
            <pc:sldMk cId="336423918" sldId="560"/>
            <ac:spMk id="3" creationId="{DFE63E62-1BAD-366E-F3E9-87400B778A85}"/>
          </ac:spMkLst>
        </pc:spChg>
        <pc:spChg chg="mod">
          <ac:chgData name="Rohit J Kate" userId="6acfeb0a-1742-4fee-9ad0-3462b52b7fdf" providerId="ADAL" clId="{883397B3-D964-4374-A651-FABFCB7F512D}" dt="2024-12-02T02:10:12.018" v="54" actId="1076"/>
          <ac:spMkLst>
            <pc:docMk/>
            <pc:sldMk cId="336423918" sldId="560"/>
            <ac:spMk id="7" creationId="{268B75E7-8B84-7377-DA21-98DE40526829}"/>
          </ac:spMkLst>
        </pc:spChg>
        <pc:cxnChg chg="mod">
          <ac:chgData name="Rohit J Kate" userId="6acfeb0a-1742-4fee-9ad0-3462b52b7fdf" providerId="ADAL" clId="{883397B3-D964-4374-A651-FABFCB7F512D}" dt="2024-12-02T02:10:09.887" v="53" actId="1076"/>
          <ac:cxnSpMkLst>
            <pc:docMk/>
            <pc:sldMk cId="336423918" sldId="560"/>
            <ac:cxnSpMk id="6" creationId="{B02880D6-0CE0-8C20-8930-3AFE5D585BC1}"/>
          </ac:cxnSpMkLst>
        </pc:cxnChg>
      </pc:sldChg>
      <pc:sldChg chg="delSp modSp mod">
        <pc:chgData name="Rohit J Kate" userId="6acfeb0a-1742-4fee-9ad0-3462b52b7fdf" providerId="ADAL" clId="{883397B3-D964-4374-A651-FABFCB7F512D}" dt="2024-12-02T06:38:19.853" v="856" actId="20577"/>
        <pc:sldMkLst>
          <pc:docMk/>
          <pc:sldMk cId="1222620319" sldId="561"/>
        </pc:sldMkLst>
        <pc:spChg chg="mod">
          <ac:chgData name="Rohit J Kate" userId="6acfeb0a-1742-4fee-9ad0-3462b52b7fdf" providerId="ADAL" clId="{883397B3-D964-4374-A651-FABFCB7F512D}" dt="2024-12-02T06:38:19.853" v="856" actId="20577"/>
          <ac:spMkLst>
            <pc:docMk/>
            <pc:sldMk cId="1222620319" sldId="561"/>
            <ac:spMk id="3" creationId="{00582CC4-B235-9D02-7FAB-D58E6BC6D454}"/>
          </ac:spMkLst>
        </pc:spChg>
        <pc:spChg chg="del">
          <ac:chgData name="Rohit J Kate" userId="6acfeb0a-1742-4fee-9ad0-3462b52b7fdf" providerId="ADAL" clId="{883397B3-D964-4374-A651-FABFCB7F512D}" dt="2024-12-02T06:35:48.236" v="841" actId="478"/>
          <ac:spMkLst>
            <pc:docMk/>
            <pc:sldMk cId="1222620319" sldId="561"/>
            <ac:spMk id="6" creationId="{B09D6DEA-2181-491B-D9E0-6C9E868B75DA}"/>
          </ac:spMkLst>
        </pc:spChg>
        <pc:spChg chg="del">
          <ac:chgData name="Rohit J Kate" userId="6acfeb0a-1742-4fee-9ad0-3462b52b7fdf" providerId="ADAL" clId="{883397B3-D964-4374-A651-FABFCB7F512D}" dt="2024-12-02T06:35:33.505" v="837" actId="478"/>
          <ac:spMkLst>
            <pc:docMk/>
            <pc:sldMk cId="1222620319" sldId="561"/>
            <ac:spMk id="7" creationId="{F6487128-2D5A-8894-085A-2818EBAE32EB}"/>
          </ac:spMkLst>
        </pc:spChg>
        <pc:spChg chg="del">
          <ac:chgData name="Rohit J Kate" userId="6acfeb0a-1742-4fee-9ad0-3462b52b7fdf" providerId="ADAL" clId="{883397B3-D964-4374-A651-FABFCB7F512D}" dt="2024-12-02T06:35:42.097" v="840" actId="478"/>
          <ac:spMkLst>
            <pc:docMk/>
            <pc:sldMk cId="1222620319" sldId="561"/>
            <ac:spMk id="9" creationId="{2DB650C9-B494-A4F2-D732-ED1513B43FDF}"/>
          </ac:spMkLst>
        </pc:spChg>
        <pc:spChg chg="del">
          <ac:chgData name="Rohit J Kate" userId="6acfeb0a-1742-4fee-9ad0-3462b52b7fdf" providerId="ADAL" clId="{883397B3-D964-4374-A651-FABFCB7F512D}" dt="2024-12-02T06:35:36.880" v="838" actId="478"/>
          <ac:spMkLst>
            <pc:docMk/>
            <pc:sldMk cId="1222620319" sldId="561"/>
            <ac:spMk id="11" creationId="{429958A0-54CC-031F-C037-32222B08FDF5}"/>
          </ac:spMkLst>
        </pc:spChg>
        <pc:spChg chg="del">
          <ac:chgData name="Rohit J Kate" userId="6acfeb0a-1742-4fee-9ad0-3462b52b7fdf" providerId="ADAL" clId="{883397B3-D964-4374-A651-FABFCB7F512D}" dt="2024-12-02T06:35:36.880" v="838" actId="478"/>
          <ac:spMkLst>
            <pc:docMk/>
            <pc:sldMk cId="1222620319" sldId="561"/>
            <ac:spMk id="15" creationId="{BCD01411-65AE-09FA-362F-D43BD269EE29}"/>
          </ac:spMkLst>
        </pc:spChg>
        <pc:cxnChg chg="del">
          <ac:chgData name="Rohit J Kate" userId="6acfeb0a-1742-4fee-9ad0-3462b52b7fdf" providerId="ADAL" clId="{883397B3-D964-4374-A651-FABFCB7F512D}" dt="2024-12-02T06:35:42.097" v="840" actId="478"/>
          <ac:cxnSpMkLst>
            <pc:docMk/>
            <pc:sldMk cId="1222620319" sldId="561"/>
            <ac:cxnSpMk id="8" creationId="{5FEA00BF-7444-1554-CB57-A6D3632ADBDE}"/>
          </ac:cxnSpMkLst>
        </pc:cxnChg>
        <pc:cxnChg chg="del">
          <ac:chgData name="Rohit J Kate" userId="6acfeb0a-1742-4fee-9ad0-3462b52b7fdf" providerId="ADAL" clId="{883397B3-D964-4374-A651-FABFCB7F512D}" dt="2024-12-02T06:35:39.434" v="839" actId="478"/>
          <ac:cxnSpMkLst>
            <pc:docMk/>
            <pc:sldMk cId="1222620319" sldId="561"/>
            <ac:cxnSpMk id="10" creationId="{CF41A8F1-1A3C-D5D7-360D-3DFCDAF36C58}"/>
          </ac:cxnSpMkLst>
        </pc:cxnChg>
        <pc:cxnChg chg="del">
          <ac:chgData name="Rohit J Kate" userId="6acfeb0a-1742-4fee-9ad0-3462b52b7fdf" providerId="ADAL" clId="{883397B3-D964-4374-A651-FABFCB7F512D}" dt="2024-12-02T06:35:36.880" v="838" actId="478"/>
          <ac:cxnSpMkLst>
            <pc:docMk/>
            <pc:sldMk cId="1222620319" sldId="561"/>
            <ac:cxnSpMk id="12" creationId="{EBC1AC85-7101-DC95-ACE4-A94E138F5948}"/>
          </ac:cxnSpMkLst>
        </pc:cxnChg>
      </pc:sldChg>
      <pc:sldChg chg="modSp mod">
        <pc:chgData name="Rohit J Kate" userId="6acfeb0a-1742-4fee-9ad0-3462b52b7fdf" providerId="ADAL" clId="{883397B3-D964-4374-A651-FABFCB7F512D}" dt="2024-12-02T06:38:28.434" v="858" actId="20577"/>
        <pc:sldMkLst>
          <pc:docMk/>
          <pc:sldMk cId="635527042" sldId="562"/>
        </pc:sldMkLst>
        <pc:spChg chg="mod">
          <ac:chgData name="Rohit J Kate" userId="6acfeb0a-1742-4fee-9ad0-3462b52b7fdf" providerId="ADAL" clId="{883397B3-D964-4374-A651-FABFCB7F512D}" dt="2024-12-02T06:38:28.434" v="858" actId="20577"/>
          <ac:spMkLst>
            <pc:docMk/>
            <pc:sldMk cId="635527042" sldId="562"/>
            <ac:spMk id="3" creationId="{906921CD-5AFB-245F-76F2-8FB4E61DB09B}"/>
          </ac:spMkLst>
        </pc:spChg>
      </pc:sldChg>
      <pc:sldChg chg="modSp del">
        <pc:chgData name="Rohit J Kate" userId="6acfeb0a-1742-4fee-9ad0-3462b52b7fdf" providerId="ADAL" clId="{883397B3-D964-4374-A651-FABFCB7F512D}" dt="2024-12-02T18:18:44.781" v="900" actId="47"/>
        <pc:sldMkLst>
          <pc:docMk/>
          <pc:sldMk cId="3243245008" sldId="564"/>
        </pc:sldMkLst>
        <pc:spChg chg="mod">
          <ac:chgData name="Rohit J Kate" userId="6acfeb0a-1742-4fee-9ad0-3462b52b7fdf" providerId="ADAL" clId="{883397B3-D964-4374-A651-FABFCB7F512D}" dt="2024-12-02T07:35:19.850" v="898" actId="20577"/>
          <ac:spMkLst>
            <pc:docMk/>
            <pc:sldMk cId="3243245008" sldId="564"/>
            <ac:spMk id="11" creationId="{1935A5BE-DC16-88E7-0C82-3EA3E534DEE5}"/>
          </ac:spMkLst>
        </pc:spChg>
      </pc:sldChg>
      <pc:sldChg chg="modSp mod">
        <pc:chgData name="Rohit J Kate" userId="6acfeb0a-1742-4fee-9ad0-3462b52b7fdf" providerId="ADAL" clId="{883397B3-D964-4374-A651-FABFCB7F512D}" dt="2024-12-02T05:55:57.767" v="306"/>
        <pc:sldMkLst>
          <pc:docMk/>
          <pc:sldMk cId="3174002580" sldId="566"/>
        </pc:sldMkLst>
        <pc:spChg chg="mod">
          <ac:chgData name="Rohit J Kate" userId="6acfeb0a-1742-4fee-9ad0-3462b52b7fdf" providerId="ADAL" clId="{883397B3-D964-4374-A651-FABFCB7F512D}" dt="2024-12-02T05:55:57.767" v="306"/>
          <ac:spMkLst>
            <pc:docMk/>
            <pc:sldMk cId="3174002580" sldId="566"/>
            <ac:spMk id="3" creationId="{A1D1C544-04D0-9FD7-CCC3-693EDDE98554}"/>
          </ac:spMkLst>
        </pc:spChg>
      </pc:sldChg>
      <pc:sldChg chg="modSp mod">
        <pc:chgData name="Rohit J Kate" userId="6acfeb0a-1742-4fee-9ad0-3462b52b7fdf" providerId="ADAL" clId="{883397B3-D964-4374-A651-FABFCB7F512D}" dt="2024-12-02T06:18:23.688" v="679" actId="20577"/>
        <pc:sldMkLst>
          <pc:docMk/>
          <pc:sldMk cId="2310100874" sldId="567"/>
        </pc:sldMkLst>
        <pc:spChg chg="mod">
          <ac:chgData name="Rohit J Kate" userId="6acfeb0a-1742-4fee-9ad0-3462b52b7fdf" providerId="ADAL" clId="{883397B3-D964-4374-A651-FABFCB7F512D}" dt="2024-12-02T06:18:23.688" v="679" actId="20577"/>
          <ac:spMkLst>
            <pc:docMk/>
            <pc:sldMk cId="2310100874" sldId="567"/>
            <ac:spMk id="3" creationId="{12AF2F0D-D29C-C6FF-D631-CD0299B30CF2}"/>
          </ac:spMkLst>
        </pc:spChg>
      </pc:sldChg>
      <pc:sldChg chg="delSp modSp add mod">
        <pc:chgData name="Rohit J Kate" userId="6acfeb0a-1742-4fee-9ad0-3462b52b7fdf" providerId="ADAL" clId="{883397B3-D964-4374-A651-FABFCB7F512D}" dt="2024-12-02T18:34:55.330" v="1085" actId="20577"/>
        <pc:sldMkLst>
          <pc:docMk/>
          <pc:sldMk cId="149690076" sldId="568"/>
        </pc:sldMkLst>
        <pc:spChg chg="mod">
          <ac:chgData name="Rohit J Kate" userId="6acfeb0a-1742-4fee-9ad0-3462b52b7fdf" providerId="ADAL" clId="{883397B3-D964-4374-A651-FABFCB7F512D}" dt="2024-12-02T18:34:55.330" v="1085" actId="20577"/>
          <ac:spMkLst>
            <pc:docMk/>
            <pc:sldMk cId="149690076" sldId="568"/>
            <ac:spMk id="3" creationId="{01C5BD66-D049-8EC6-7839-2F58153168DB}"/>
          </ac:spMkLst>
        </pc:spChg>
        <pc:picChg chg="del">
          <ac:chgData name="Rohit J Kate" userId="6acfeb0a-1742-4fee-9ad0-3462b52b7fdf" providerId="ADAL" clId="{883397B3-D964-4374-A651-FABFCB7F512D}" dt="2024-12-02T06:31:16.482" v="818" actId="478"/>
          <ac:picMkLst>
            <pc:docMk/>
            <pc:sldMk cId="149690076" sldId="568"/>
            <ac:picMk id="6" creationId="{DE94C010-8866-B6B2-5A3C-89A7B830FE47}"/>
          </ac:picMkLst>
        </pc:picChg>
      </pc:sldChg>
      <pc:sldChg chg="modSp del">
        <pc:chgData name="Rohit J Kate" userId="6acfeb0a-1742-4fee-9ad0-3462b52b7fdf" providerId="ADAL" clId="{883397B3-D964-4374-A651-FABFCB7F512D}" dt="2024-12-02T06:26:17.311" v="813" actId="47"/>
        <pc:sldMkLst>
          <pc:docMk/>
          <pc:sldMk cId="3285929848" sldId="568"/>
        </pc:sldMkLst>
        <pc:spChg chg="mod">
          <ac:chgData name="Rohit J Kate" userId="6acfeb0a-1742-4fee-9ad0-3462b52b7fdf" providerId="ADAL" clId="{883397B3-D964-4374-A651-FABFCB7F512D}" dt="2024-12-02T03:35:30.736" v="114" actId="1076"/>
          <ac:spMkLst>
            <pc:docMk/>
            <pc:sldMk cId="3285929848" sldId="568"/>
            <ac:spMk id="3" creationId="{D8803581-E419-3CD1-42CC-C64AFBE4FB57}"/>
          </ac:spMkLst>
        </pc:spChg>
      </pc:sldChg>
      <pc:sldChg chg="del">
        <pc:chgData name="Rohit J Kate" userId="6acfeb0a-1742-4fee-9ad0-3462b52b7fdf" providerId="ADAL" clId="{883397B3-D964-4374-A651-FABFCB7F512D}" dt="2024-12-02T06:26:17.311" v="813" actId="47"/>
        <pc:sldMkLst>
          <pc:docMk/>
          <pc:sldMk cId="898302171" sldId="569"/>
        </pc:sldMkLst>
      </pc:sldChg>
      <pc:sldChg chg="modSp add mod ord">
        <pc:chgData name="Rohit J Kate" userId="6acfeb0a-1742-4fee-9ad0-3462b52b7fdf" providerId="ADAL" clId="{883397B3-D964-4374-A651-FABFCB7F512D}" dt="2024-12-02T18:38:48.196" v="1112" actId="1035"/>
        <pc:sldMkLst>
          <pc:docMk/>
          <pc:sldMk cId="1002103760" sldId="569"/>
        </pc:sldMkLst>
        <pc:spChg chg="mod">
          <ac:chgData name="Rohit J Kate" userId="6acfeb0a-1742-4fee-9ad0-3462b52b7fdf" providerId="ADAL" clId="{883397B3-D964-4374-A651-FABFCB7F512D}" dt="2024-12-02T18:38:36.375" v="1107" actId="27636"/>
          <ac:spMkLst>
            <pc:docMk/>
            <pc:sldMk cId="1002103760" sldId="569"/>
            <ac:spMk id="3" creationId="{C27B24F7-CB69-732E-5E3F-C8C698ADBC16}"/>
          </ac:spMkLst>
        </pc:spChg>
        <pc:spChg chg="mod">
          <ac:chgData name="Rohit J Kate" userId="6acfeb0a-1742-4fee-9ad0-3462b52b7fdf" providerId="ADAL" clId="{883397B3-D964-4374-A651-FABFCB7F512D}" dt="2024-12-02T18:38:48.196" v="1112" actId="1035"/>
          <ac:spMkLst>
            <pc:docMk/>
            <pc:sldMk cId="1002103760" sldId="569"/>
            <ac:spMk id="7" creationId="{E6566DAD-8D39-C41B-9EF5-B219AD27FD8A}"/>
          </ac:spMkLst>
        </pc:spChg>
        <pc:spChg chg="mod">
          <ac:chgData name="Rohit J Kate" userId="6acfeb0a-1742-4fee-9ad0-3462b52b7fdf" providerId="ADAL" clId="{883397B3-D964-4374-A651-FABFCB7F512D}" dt="2024-12-02T18:38:19.012" v="1099" actId="1076"/>
          <ac:spMkLst>
            <pc:docMk/>
            <pc:sldMk cId="1002103760" sldId="569"/>
            <ac:spMk id="9" creationId="{0C8A30E2-01B3-C898-CF7C-87346CEDF24D}"/>
          </ac:spMkLst>
        </pc:spChg>
        <pc:spChg chg="mod">
          <ac:chgData name="Rohit J Kate" userId="6acfeb0a-1742-4fee-9ad0-3462b52b7fdf" providerId="ADAL" clId="{883397B3-D964-4374-A651-FABFCB7F512D}" dt="2024-12-02T18:38:48.196" v="1112" actId="1035"/>
          <ac:spMkLst>
            <pc:docMk/>
            <pc:sldMk cId="1002103760" sldId="569"/>
            <ac:spMk id="11" creationId="{A604C1CD-7329-6CD6-CE55-094828A081C1}"/>
          </ac:spMkLst>
        </pc:spChg>
        <pc:spChg chg="mod">
          <ac:chgData name="Rohit J Kate" userId="6acfeb0a-1742-4fee-9ad0-3462b52b7fdf" providerId="ADAL" clId="{883397B3-D964-4374-A651-FABFCB7F512D}" dt="2024-12-02T18:38:48.196" v="1112" actId="1035"/>
          <ac:spMkLst>
            <pc:docMk/>
            <pc:sldMk cId="1002103760" sldId="569"/>
            <ac:spMk id="15" creationId="{B971C956-6C0B-D33C-DFFF-1BAD9C214F2C}"/>
          </ac:spMkLst>
        </pc:spChg>
        <pc:cxnChg chg="mod">
          <ac:chgData name="Rohit J Kate" userId="6acfeb0a-1742-4fee-9ad0-3462b52b7fdf" providerId="ADAL" clId="{883397B3-D964-4374-A651-FABFCB7F512D}" dt="2024-12-02T18:38:41.660" v="1108" actId="14100"/>
          <ac:cxnSpMkLst>
            <pc:docMk/>
            <pc:sldMk cId="1002103760" sldId="569"/>
            <ac:cxnSpMk id="8" creationId="{DBB811D1-6DDA-E444-C243-CF74F3203A61}"/>
          </ac:cxnSpMkLst>
        </pc:cxnChg>
        <pc:cxnChg chg="mod">
          <ac:chgData name="Rohit J Kate" userId="6acfeb0a-1742-4fee-9ad0-3462b52b7fdf" providerId="ADAL" clId="{883397B3-D964-4374-A651-FABFCB7F512D}" dt="2024-12-02T18:38:48.196" v="1112" actId="1035"/>
          <ac:cxnSpMkLst>
            <pc:docMk/>
            <pc:sldMk cId="1002103760" sldId="569"/>
            <ac:cxnSpMk id="10" creationId="{37D29D51-4291-CECE-DD74-F7546BAA6DAD}"/>
          </ac:cxnSpMkLst>
        </pc:cxnChg>
        <pc:cxnChg chg="mod">
          <ac:chgData name="Rohit J Kate" userId="6acfeb0a-1742-4fee-9ad0-3462b52b7fdf" providerId="ADAL" clId="{883397B3-D964-4374-A651-FABFCB7F512D}" dt="2024-12-02T18:38:48.196" v="1112" actId="1035"/>
          <ac:cxnSpMkLst>
            <pc:docMk/>
            <pc:sldMk cId="1002103760" sldId="569"/>
            <ac:cxnSpMk id="12" creationId="{D1F42D5D-DDD7-3658-5750-562E5CA0A455}"/>
          </ac:cxnSpMkLst>
        </pc:cxnChg>
      </pc:sldChg>
      <pc:sldChg chg="add del">
        <pc:chgData name="Rohit J Kate" userId="6acfeb0a-1742-4fee-9ad0-3462b52b7fdf" providerId="ADAL" clId="{883397B3-D964-4374-A651-FABFCB7F512D}" dt="2024-12-02T06:34:45.054" v="824"/>
        <pc:sldMkLst>
          <pc:docMk/>
          <pc:sldMk cId="1489877068" sldId="570"/>
        </pc:sldMkLst>
      </pc:sldChg>
      <pc:sldChg chg="modSp add mod">
        <pc:chgData name="Rohit J Kate" userId="6acfeb0a-1742-4fee-9ad0-3462b52b7fdf" providerId="ADAL" clId="{883397B3-D964-4374-A651-FABFCB7F512D}" dt="2024-12-02T18:19:36.331" v="962" actId="20577"/>
        <pc:sldMkLst>
          <pc:docMk/>
          <pc:sldMk cId="4099083857" sldId="769"/>
        </pc:sldMkLst>
        <pc:spChg chg="mod">
          <ac:chgData name="Rohit J Kate" userId="6acfeb0a-1742-4fee-9ad0-3462b52b7fdf" providerId="ADAL" clId="{883397B3-D964-4374-A651-FABFCB7F512D}" dt="2024-12-02T18:19:22.400" v="955" actId="404"/>
          <ac:spMkLst>
            <pc:docMk/>
            <pc:sldMk cId="4099083857" sldId="769"/>
            <ac:spMk id="2" creationId="{C1B0CDE3-5FDE-CEEE-0771-21D45C2799C8}"/>
          </ac:spMkLst>
        </pc:spChg>
        <pc:spChg chg="mod">
          <ac:chgData name="Rohit J Kate" userId="6acfeb0a-1742-4fee-9ad0-3462b52b7fdf" providerId="ADAL" clId="{883397B3-D964-4374-A651-FABFCB7F512D}" dt="2024-12-02T18:18:58.025" v="902" actId="20577"/>
          <ac:spMkLst>
            <pc:docMk/>
            <pc:sldMk cId="4099083857" sldId="769"/>
            <ac:spMk id="11" creationId="{1935A5BE-DC16-88E7-0C82-3EA3E534DEE5}"/>
          </ac:spMkLst>
        </pc:spChg>
        <pc:spChg chg="mod">
          <ac:chgData name="Rohit J Kate" userId="6acfeb0a-1742-4fee-9ad0-3462b52b7fdf" providerId="ADAL" clId="{883397B3-D964-4374-A651-FABFCB7F512D}" dt="2024-12-02T18:19:36.331" v="962" actId="20577"/>
          <ac:spMkLst>
            <pc:docMk/>
            <pc:sldMk cId="4099083857" sldId="769"/>
            <ac:spMk id="13" creationId="{92638C40-8062-6F91-D4CB-CA1517C48FB6}"/>
          </ac:spMkLst>
        </pc:spChg>
        <pc:spChg chg="mod">
          <ac:chgData name="Rohit J Kate" userId="6acfeb0a-1742-4fee-9ad0-3462b52b7fdf" providerId="ADAL" clId="{883397B3-D964-4374-A651-FABFCB7F512D}" dt="2024-12-02T18:19:11.210" v="944" actId="20577"/>
          <ac:spMkLst>
            <pc:docMk/>
            <pc:sldMk cId="4099083857" sldId="769"/>
            <ac:spMk id="17" creationId="{E466499A-82D7-BFA6-38AA-4F29F56361EA}"/>
          </ac:spMkLst>
        </pc:spChg>
      </pc:sldChg>
    </pc:docChg>
  </pc:docChgLst>
  <pc:docChgLst>
    <pc:chgData name="Rohit J Kate" userId="6acfeb0a-1742-4fee-9ad0-3462b52b7fdf" providerId="ADAL" clId="{593E854F-4061-43DE-8AB2-376BC65B02BE}"/>
    <pc:docChg chg="undo redo custSel addSld delSld modSld sldOrd">
      <pc:chgData name="Rohit J Kate" userId="6acfeb0a-1742-4fee-9ad0-3462b52b7fdf" providerId="ADAL" clId="{593E854F-4061-43DE-8AB2-376BC65B02BE}" dt="2024-04-22T18:40:52.521" v="4192" actId="14100"/>
      <pc:docMkLst>
        <pc:docMk/>
      </pc:docMkLst>
      <pc:sldChg chg="modSp mod">
        <pc:chgData name="Rohit J Kate" userId="6acfeb0a-1742-4fee-9ad0-3462b52b7fdf" providerId="ADAL" clId="{593E854F-4061-43DE-8AB2-376BC65B02BE}" dt="2024-04-22T04:36:15.056" v="50" actId="20577"/>
        <pc:sldMkLst>
          <pc:docMk/>
          <pc:sldMk cId="0" sldId="377"/>
        </pc:sldMkLst>
        <pc:spChg chg="mod">
          <ac:chgData name="Rohit J Kate" userId="6acfeb0a-1742-4fee-9ad0-3462b52b7fdf" providerId="ADAL" clId="{593E854F-4061-43DE-8AB2-376BC65B02BE}" dt="2024-04-22T04:36:15.056" v="50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593E854F-4061-43DE-8AB2-376BC65B02BE}" dt="2024-04-22T04:57:15.307" v="1000" actId="20577"/>
        <pc:sldMkLst>
          <pc:docMk/>
          <pc:sldMk cId="2439171539" sldId="523"/>
        </pc:sldMkLst>
        <pc:spChg chg="mod">
          <ac:chgData name="Rohit J Kate" userId="6acfeb0a-1742-4fee-9ad0-3462b52b7fdf" providerId="ADAL" clId="{593E854F-4061-43DE-8AB2-376BC65B02BE}" dt="2024-04-22T04:57:15.307" v="1000" actId="20577"/>
          <ac:spMkLst>
            <pc:docMk/>
            <pc:sldMk cId="2439171539" sldId="523"/>
            <ac:spMk id="3" creationId="{936C6CD2-59AA-4F78-BC52-ED360E7FA825}"/>
          </ac:spMkLst>
        </pc:spChg>
      </pc:sldChg>
      <pc:sldChg chg="modSp mod">
        <pc:chgData name="Rohit J Kate" userId="6acfeb0a-1742-4fee-9ad0-3462b52b7fdf" providerId="ADAL" clId="{593E854F-4061-43DE-8AB2-376BC65B02BE}" dt="2024-04-22T07:21:57.813" v="2569" actId="27636"/>
        <pc:sldMkLst>
          <pc:docMk/>
          <pc:sldMk cId="2149875883" sldId="530"/>
        </pc:sldMkLst>
        <pc:spChg chg="mod">
          <ac:chgData name="Rohit J Kate" userId="6acfeb0a-1742-4fee-9ad0-3462b52b7fdf" providerId="ADAL" clId="{593E854F-4061-43DE-8AB2-376BC65B02BE}" dt="2024-04-22T07:21:57.813" v="2569" actId="27636"/>
          <ac:spMkLst>
            <pc:docMk/>
            <pc:sldMk cId="2149875883" sldId="530"/>
            <ac:spMk id="3" creationId="{EDC7F88D-3531-4863-8372-37A33FDB8164}"/>
          </ac:spMkLst>
        </pc:spChg>
      </pc:sldChg>
      <pc:sldChg chg="delSp modSp mod">
        <pc:chgData name="Rohit J Kate" userId="6acfeb0a-1742-4fee-9ad0-3462b52b7fdf" providerId="ADAL" clId="{593E854F-4061-43DE-8AB2-376BC65B02BE}" dt="2024-04-22T07:26:28.724" v="2734" actId="1076"/>
        <pc:sldMkLst>
          <pc:docMk/>
          <pc:sldMk cId="1419938360" sldId="531"/>
        </pc:sldMkLst>
        <pc:spChg chg="mod">
          <ac:chgData name="Rohit J Kate" userId="6acfeb0a-1742-4fee-9ad0-3462b52b7fdf" providerId="ADAL" clId="{593E854F-4061-43DE-8AB2-376BC65B02BE}" dt="2024-04-22T07:26:14.587" v="2730" actId="20577"/>
          <ac:spMkLst>
            <pc:docMk/>
            <pc:sldMk cId="1419938360" sldId="531"/>
            <ac:spMk id="3" creationId="{29B40B65-BBC3-4314-8EB4-02A25BA574E8}"/>
          </ac:spMkLst>
        </pc:spChg>
        <pc:spChg chg="mod">
          <ac:chgData name="Rohit J Kate" userId="6acfeb0a-1742-4fee-9ad0-3462b52b7fdf" providerId="ADAL" clId="{593E854F-4061-43DE-8AB2-376BC65B02BE}" dt="2024-04-22T07:26:26.452" v="2733" actId="1076"/>
          <ac:spMkLst>
            <pc:docMk/>
            <pc:sldMk cId="1419938360" sldId="531"/>
            <ac:spMk id="15" creationId="{6C0244D4-6432-46D7-9768-F0770A4F693E}"/>
          </ac:spMkLst>
        </pc:spChg>
        <pc:spChg chg="del">
          <ac:chgData name="Rohit J Kate" userId="6acfeb0a-1742-4fee-9ad0-3462b52b7fdf" providerId="ADAL" clId="{593E854F-4061-43DE-8AB2-376BC65B02BE}" dt="2024-04-22T07:25:00.336" v="2722" actId="478"/>
          <ac:spMkLst>
            <pc:docMk/>
            <pc:sldMk cId="1419938360" sldId="531"/>
            <ac:spMk id="16" creationId="{8C755232-5366-4B70-8BAD-7A931EBD1782}"/>
          </ac:spMkLst>
        </pc:spChg>
        <pc:cxnChg chg="mod">
          <ac:chgData name="Rohit J Kate" userId="6acfeb0a-1742-4fee-9ad0-3462b52b7fdf" providerId="ADAL" clId="{593E854F-4061-43DE-8AB2-376BC65B02BE}" dt="2024-04-22T07:26:19.350" v="2731" actId="1076"/>
          <ac:cxnSpMkLst>
            <pc:docMk/>
            <pc:sldMk cId="1419938360" sldId="531"/>
            <ac:cxnSpMk id="6" creationId="{225186C5-4588-4B40-911B-9C00A8C31830}"/>
          </ac:cxnSpMkLst>
        </pc:cxnChg>
        <pc:cxnChg chg="mod">
          <ac:chgData name="Rohit J Kate" userId="6acfeb0a-1742-4fee-9ad0-3462b52b7fdf" providerId="ADAL" clId="{593E854F-4061-43DE-8AB2-376BC65B02BE}" dt="2024-04-22T07:26:28.724" v="2734" actId="1076"/>
          <ac:cxnSpMkLst>
            <pc:docMk/>
            <pc:sldMk cId="1419938360" sldId="531"/>
            <ac:cxnSpMk id="11" creationId="{A9C1E983-8245-4A73-83AC-0A9C3B736AE9}"/>
          </ac:cxnSpMkLst>
        </pc:cxnChg>
        <pc:cxnChg chg="del mod">
          <ac:chgData name="Rohit J Kate" userId="6acfeb0a-1742-4fee-9ad0-3462b52b7fdf" providerId="ADAL" clId="{593E854F-4061-43DE-8AB2-376BC65B02BE}" dt="2024-04-22T07:25:00.336" v="2722" actId="478"/>
          <ac:cxnSpMkLst>
            <pc:docMk/>
            <pc:sldMk cId="1419938360" sldId="531"/>
            <ac:cxnSpMk id="13" creationId="{C2C64293-DC1E-4D5B-B10A-6A665B42C6D1}"/>
          </ac:cxnSpMkLst>
        </pc:cxnChg>
      </pc:sldChg>
      <pc:sldChg chg="modSp mod ord">
        <pc:chgData name="Rohit J Kate" userId="6acfeb0a-1742-4fee-9ad0-3462b52b7fdf" providerId="ADAL" clId="{593E854F-4061-43DE-8AB2-376BC65B02BE}" dt="2024-04-22T07:41:05.129" v="3133" actId="20577"/>
        <pc:sldMkLst>
          <pc:docMk/>
          <pc:sldMk cId="2859594642" sldId="532"/>
        </pc:sldMkLst>
        <pc:spChg chg="mod">
          <ac:chgData name="Rohit J Kate" userId="6acfeb0a-1742-4fee-9ad0-3462b52b7fdf" providerId="ADAL" clId="{593E854F-4061-43DE-8AB2-376BC65B02BE}" dt="2024-04-22T07:41:05.129" v="3133" actId="20577"/>
          <ac:spMkLst>
            <pc:docMk/>
            <pc:sldMk cId="2859594642" sldId="532"/>
            <ac:spMk id="3" creationId="{370CDC41-A3B0-425A-87D2-363C52E7BBB6}"/>
          </ac:spMkLst>
        </pc:spChg>
      </pc:sldChg>
      <pc:sldChg chg="modSp mod">
        <pc:chgData name="Rohit J Kate" userId="6acfeb0a-1742-4fee-9ad0-3462b52b7fdf" providerId="ADAL" clId="{593E854F-4061-43DE-8AB2-376BC65B02BE}" dt="2024-04-22T07:26:39.583" v="2749" actId="1037"/>
        <pc:sldMkLst>
          <pc:docMk/>
          <pc:sldMk cId="2001820627" sldId="533"/>
        </pc:sldMkLst>
        <pc:spChg chg="mod">
          <ac:chgData name="Rohit J Kate" userId="6acfeb0a-1742-4fee-9ad0-3462b52b7fdf" providerId="ADAL" clId="{593E854F-4061-43DE-8AB2-376BC65B02BE}" dt="2024-04-22T07:26:33.991" v="2740" actId="20577"/>
          <ac:spMkLst>
            <pc:docMk/>
            <pc:sldMk cId="2001820627" sldId="533"/>
            <ac:spMk id="3" creationId="{C36A543E-BACD-487E-8FDC-7570C7B73C27}"/>
          </ac:spMkLst>
        </pc:spChg>
        <pc:spChg chg="mod">
          <ac:chgData name="Rohit J Kate" userId="6acfeb0a-1742-4fee-9ad0-3462b52b7fdf" providerId="ADAL" clId="{593E854F-4061-43DE-8AB2-376BC65B02BE}" dt="2024-04-22T07:26:39.583" v="2749" actId="1037"/>
          <ac:spMkLst>
            <pc:docMk/>
            <pc:sldMk cId="2001820627" sldId="533"/>
            <ac:spMk id="7" creationId="{DA2F37F3-C92C-4874-AAA1-D34273DFA8C8}"/>
          </ac:spMkLst>
        </pc:spChg>
        <pc:cxnChg chg="mod">
          <ac:chgData name="Rohit J Kate" userId="6acfeb0a-1742-4fee-9ad0-3462b52b7fdf" providerId="ADAL" clId="{593E854F-4061-43DE-8AB2-376BC65B02BE}" dt="2024-04-22T07:26:39.583" v="2749" actId="1037"/>
          <ac:cxnSpMkLst>
            <pc:docMk/>
            <pc:sldMk cId="2001820627" sldId="533"/>
            <ac:cxnSpMk id="6" creationId="{BE50861D-5529-4589-B01C-C2EAAF195B9C}"/>
          </ac:cxnSpMkLst>
        </pc:cxnChg>
      </pc:sldChg>
      <pc:sldChg chg="modSp mod">
        <pc:chgData name="Rohit J Kate" userId="6acfeb0a-1742-4fee-9ad0-3462b52b7fdf" providerId="ADAL" clId="{593E854F-4061-43DE-8AB2-376BC65B02BE}" dt="2024-04-22T07:31:04.046" v="2788" actId="20577"/>
        <pc:sldMkLst>
          <pc:docMk/>
          <pc:sldMk cId="4015285319" sldId="534"/>
        </pc:sldMkLst>
        <pc:spChg chg="mod">
          <ac:chgData name="Rohit J Kate" userId="6acfeb0a-1742-4fee-9ad0-3462b52b7fdf" providerId="ADAL" clId="{593E854F-4061-43DE-8AB2-376BC65B02BE}" dt="2024-04-22T07:31:04.046" v="2788" actId="20577"/>
          <ac:spMkLst>
            <pc:docMk/>
            <pc:sldMk cId="4015285319" sldId="534"/>
            <ac:spMk id="3" creationId="{68755471-80C9-43C3-BC06-AE077FB73921}"/>
          </ac:spMkLst>
        </pc:spChg>
      </pc:sldChg>
      <pc:sldChg chg="addSp delSp modSp mod ord">
        <pc:chgData name="Rohit J Kate" userId="6acfeb0a-1742-4fee-9ad0-3462b52b7fdf" providerId="ADAL" clId="{593E854F-4061-43DE-8AB2-376BC65B02BE}" dt="2024-04-22T17:10:42.563" v="3564" actId="1076"/>
        <pc:sldMkLst>
          <pc:docMk/>
          <pc:sldMk cId="1655946894" sldId="535"/>
        </pc:sldMkLst>
        <pc:spChg chg="mod">
          <ac:chgData name="Rohit J Kate" userId="6acfeb0a-1742-4fee-9ad0-3462b52b7fdf" providerId="ADAL" clId="{593E854F-4061-43DE-8AB2-376BC65B02BE}" dt="2024-04-22T17:10:32.951" v="3562" actId="114"/>
          <ac:spMkLst>
            <pc:docMk/>
            <pc:sldMk cId="1655946894" sldId="535"/>
            <ac:spMk id="3" creationId="{03518EE6-A307-48C3-95F7-0542F8FA70DA}"/>
          </ac:spMkLst>
        </pc:spChg>
        <pc:spChg chg="add mod">
          <ac:chgData name="Rohit J Kate" userId="6acfeb0a-1742-4fee-9ad0-3462b52b7fdf" providerId="ADAL" clId="{593E854F-4061-43DE-8AB2-376BC65B02BE}" dt="2024-04-22T17:10:36.626" v="3563" actId="1076"/>
          <ac:spMkLst>
            <pc:docMk/>
            <pc:sldMk cId="1655946894" sldId="535"/>
            <ac:spMk id="7" creationId="{A714DEED-861A-EB14-6696-6D30134273CB}"/>
          </ac:spMkLst>
        </pc:spChg>
        <pc:spChg chg="add del">
          <ac:chgData name="Rohit J Kate" userId="6acfeb0a-1742-4fee-9ad0-3462b52b7fdf" providerId="ADAL" clId="{593E854F-4061-43DE-8AB2-376BC65B02BE}" dt="2024-04-22T17:10:25.671" v="3557" actId="22"/>
          <ac:spMkLst>
            <pc:docMk/>
            <pc:sldMk cId="1655946894" sldId="535"/>
            <ac:spMk id="9" creationId="{4879524E-53A0-ED3C-CF4E-AACCED6C1050}"/>
          </ac:spMkLst>
        </pc:spChg>
        <pc:cxnChg chg="add mod">
          <ac:chgData name="Rohit J Kate" userId="6acfeb0a-1742-4fee-9ad0-3462b52b7fdf" providerId="ADAL" clId="{593E854F-4061-43DE-8AB2-376BC65B02BE}" dt="2024-04-22T17:10:42.563" v="3564" actId="1076"/>
          <ac:cxnSpMkLst>
            <pc:docMk/>
            <pc:sldMk cId="1655946894" sldId="535"/>
            <ac:cxnSpMk id="6" creationId="{25D4F4E8-630B-14E6-7884-7E4776D61C3B}"/>
          </ac:cxnSpMkLst>
        </pc:cxnChg>
      </pc:sldChg>
      <pc:sldChg chg="modSp mod">
        <pc:chgData name="Rohit J Kate" userId="6acfeb0a-1742-4fee-9ad0-3462b52b7fdf" providerId="ADAL" clId="{593E854F-4061-43DE-8AB2-376BC65B02BE}" dt="2024-04-22T07:33:48.832" v="2876" actId="1036"/>
        <pc:sldMkLst>
          <pc:docMk/>
          <pc:sldMk cId="3088228944" sldId="536"/>
        </pc:sldMkLst>
        <pc:spChg chg="mod">
          <ac:chgData name="Rohit J Kate" userId="6acfeb0a-1742-4fee-9ad0-3462b52b7fdf" providerId="ADAL" clId="{593E854F-4061-43DE-8AB2-376BC65B02BE}" dt="2024-04-22T07:33:37.471" v="2862" actId="27636"/>
          <ac:spMkLst>
            <pc:docMk/>
            <pc:sldMk cId="3088228944" sldId="536"/>
            <ac:spMk id="3" creationId="{34A9B8E2-C05B-4DE8-A4F3-742439782668}"/>
          </ac:spMkLst>
        </pc:spChg>
        <pc:spChg chg="mod">
          <ac:chgData name="Rohit J Kate" userId="6acfeb0a-1742-4fee-9ad0-3462b52b7fdf" providerId="ADAL" clId="{593E854F-4061-43DE-8AB2-376BC65B02BE}" dt="2024-04-22T07:33:48.832" v="2876" actId="1036"/>
          <ac:spMkLst>
            <pc:docMk/>
            <pc:sldMk cId="3088228944" sldId="536"/>
            <ac:spMk id="7" creationId="{DC5CC8CB-4CC1-486C-A0DF-0CBD9B28CDD2}"/>
          </ac:spMkLst>
        </pc:spChg>
        <pc:spChg chg="mod">
          <ac:chgData name="Rohit J Kate" userId="6acfeb0a-1742-4fee-9ad0-3462b52b7fdf" providerId="ADAL" clId="{593E854F-4061-43DE-8AB2-376BC65B02BE}" dt="2024-04-22T07:33:42.588" v="2864" actId="1076"/>
          <ac:spMkLst>
            <pc:docMk/>
            <pc:sldMk cId="3088228944" sldId="536"/>
            <ac:spMk id="10" creationId="{F157C4B8-8BA8-401B-ABE1-AFA082F76444}"/>
          </ac:spMkLst>
        </pc:spChg>
        <pc:cxnChg chg="mod">
          <ac:chgData name="Rohit J Kate" userId="6acfeb0a-1742-4fee-9ad0-3462b52b7fdf" providerId="ADAL" clId="{593E854F-4061-43DE-8AB2-376BC65B02BE}" dt="2024-04-22T07:33:48.832" v="2876" actId="1036"/>
          <ac:cxnSpMkLst>
            <pc:docMk/>
            <pc:sldMk cId="3088228944" sldId="536"/>
            <ac:cxnSpMk id="6" creationId="{C33D7681-485B-4768-881F-1EB5A3F41D6B}"/>
          </ac:cxnSpMkLst>
        </pc:cxnChg>
        <pc:cxnChg chg="mod">
          <ac:chgData name="Rohit J Kate" userId="6acfeb0a-1742-4fee-9ad0-3462b52b7fdf" providerId="ADAL" clId="{593E854F-4061-43DE-8AB2-376BC65B02BE}" dt="2024-04-22T07:33:40.357" v="2863" actId="1076"/>
          <ac:cxnSpMkLst>
            <pc:docMk/>
            <pc:sldMk cId="3088228944" sldId="536"/>
            <ac:cxnSpMk id="9" creationId="{E8541F28-CD34-4FB8-B9F8-892102226D0C}"/>
          </ac:cxnSpMkLst>
        </pc:cxnChg>
      </pc:sldChg>
      <pc:sldChg chg="addSp delSp modSp mod">
        <pc:chgData name="Rohit J Kate" userId="6acfeb0a-1742-4fee-9ad0-3462b52b7fdf" providerId="ADAL" clId="{593E854F-4061-43DE-8AB2-376BC65B02BE}" dt="2024-04-22T07:38:59.014" v="3048" actId="20577"/>
        <pc:sldMkLst>
          <pc:docMk/>
          <pc:sldMk cId="573032486" sldId="537"/>
        </pc:sldMkLst>
        <pc:spChg chg="mod">
          <ac:chgData name="Rohit J Kate" userId="6acfeb0a-1742-4fee-9ad0-3462b52b7fdf" providerId="ADAL" clId="{593E854F-4061-43DE-8AB2-376BC65B02BE}" dt="2024-04-22T07:33:15.286" v="2850" actId="21"/>
          <ac:spMkLst>
            <pc:docMk/>
            <pc:sldMk cId="573032486" sldId="537"/>
            <ac:spMk id="3" creationId="{6990D4A2-F9F4-4FE1-B3B5-853839DAF887}"/>
          </ac:spMkLst>
        </pc:spChg>
        <pc:spChg chg="add mod">
          <ac:chgData name="Rohit J Kate" userId="6acfeb0a-1742-4fee-9ad0-3462b52b7fdf" providerId="ADAL" clId="{593E854F-4061-43DE-8AB2-376BC65B02BE}" dt="2024-04-22T07:38:59.014" v="3048" actId="20577"/>
          <ac:spMkLst>
            <pc:docMk/>
            <pc:sldMk cId="573032486" sldId="537"/>
            <ac:spMk id="5" creationId="{C710724A-E0B1-89DB-6F1F-3602F551725F}"/>
          </ac:spMkLst>
        </pc:spChg>
        <pc:spChg chg="del">
          <ac:chgData name="Rohit J Kate" userId="6acfeb0a-1742-4fee-9ad0-3462b52b7fdf" providerId="ADAL" clId="{593E854F-4061-43DE-8AB2-376BC65B02BE}" dt="2024-04-22T07:33:00.107" v="2845" actId="478"/>
          <ac:spMkLst>
            <pc:docMk/>
            <pc:sldMk cId="573032486" sldId="537"/>
            <ac:spMk id="9" creationId="{6C1A23B6-029A-4BAE-95CD-1B2CB99870E9}"/>
          </ac:spMkLst>
        </pc:spChg>
        <pc:cxnChg chg="del">
          <ac:chgData name="Rohit J Kate" userId="6acfeb0a-1742-4fee-9ad0-3462b52b7fdf" providerId="ADAL" clId="{593E854F-4061-43DE-8AB2-376BC65B02BE}" dt="2024-04-22T07:33:00.107" v="2845" actId="478"/>
          <ac:cxnSpMkLst>
            <pc:docMk/>
            <pc:sldMk cId="573032486" sldId="537"/>
            <ac:cxnSpMk id="8" creationId="{63484FD4-3BFF-4E06-A601-3CE89B61A4D7}"/>
          </ac:cxnSpMkLst>
        </pc:cxnChg>
      </pc:sldChg>
      <pc:sldChg chg="modSp mod">
        <pc:chgData name="Rohit J Kate" userId="6acfeb0a-1742-4fee-9ad0-3462b52b7fdf" providerId="ADAL" clId="{593E854F-4061-43DE-8AB2-376BC65B02BE}" dt="2024-04-22T17:21:50.447" v="3575" actId="20577"/>
        <pc:sldMkLst>
          <pc:docMk/>
          <pc:sldMk cId="4280292770" sldId="538"/>
        </pc:sldMkLst>
        <pc:spChg chg="mod">
          <ac:chgData name="Rohit J Kate" userId="6acfeb0a-1742-4fee-9ad0-3462b52b7fdf" providerId="ADAL" clId="{593E854F-4061-43DE-8AB2-376BC65B02BE}" dt="2024-04-22T17:21:50.447" v="3575" actId="20577"/>
          <ac:spMkLst>
            <pc:docMk/>
            <pc:sldMk cId="4280292770" sldId="538"/>
            <ac:spMk id="3" creationId="{736EAF93-4740-4529-82AB-91172331D9BC}"/>
          </ac:spMkLst>
        </pc:spChg>
      </pc:sldChg>
      <pc:sldChg chg="modSp mod ord">
        <pc:chgData name="Rohit J Kate" userId="6acfeb0a-1742-4fee-9ad0-3462b52b7fdf" providerId="ADAL" clId="{593E854F-4061-43DE-8AB2-376BC65B02BE}" dt="2024-04-22T16:59:39.733" v="3411" actId="12"/>
        <pc:sldMkLst>
          <pc:docMk/>
          <pc:sldMk cId="2082810750" sldId="540"/>
        </pc:sldMkLst>
        <pc:spChg chg="mod">
          <ac:chgData name="Rohit J Kate" userId="6acfeb0a-1742-4fee-9ad0-3462b52b7fdf" providerId="ADAL" clId="{593E854F-4061-43DE-8AB2-376BC65B02BE}" dt="2024-04-22T16:59:39.733" v="3411" actId="12"/>
          <ac:spMkLst>
            <pc:docMk/>
            <pc:sldMk cId="2082810750" sldId="540"/>
            <ac:spMk id="3" creationId="{1882493D-1875-4441-A1E8-4AE12F4938F1}"/>
          </ac:spMkLst>
        </pc:spChg>
      </pc:sldChg>
      <pc:sldChg chg="modSp mod">
        <pc:chgData name="Rohit J Kate" userId="6acfeb0a-1742-4fee-9ad0-3462b52b7fdf" providerId="ADAL" clId="{593E854F-4061-43DE-8AB2-376BC65B02BE}" dt="2024-04-22T07:32:00.597" v="2808" actId="1076"/>
        <pc:sldMkLst>
          <pc:docMk/>
          <pc:sldMk cId="2035072502" sldId="544"/>
        </pc:sldMkLst>
        <pc:spChg chg="mod">
          <ac:chgData name="Rohit J Kate" userId="6acfeb0a-1742-4fee-9ad0-3462b52b7fdf" providerId="ADAL" clId="{593E854F-4061-43DE-8AB2-376BC65B02BE}" dt="2024-04-22T07:31:53.349" v="2806" actId="20577"/>
          <ac:spMkLst>
            <pc:docMk/>
            <pc:sldMk cId="2035072502" sldId="544"/>
            <ac:spMk id="3" creationId="{03518EE6-A307-48C3-95F7-0542F8FA70DA}"/>
          </ac:spMkLst>
        </pc:spChg>
        <pc:spChg chg="mod">
          <ac:chgData name="Rohit J Kate" userId="6acfeb0a-1742-4fee-9ad0-3462b52b7fdf" providerId="ADAL" clId="{593E854F-4061-43DE-8AB2-376BC65B02BE}" dt="2024-04-22T07:32:00.597" v="2808" actId="1076"/>
          <ac:spMkLst>
            <pc:docMk/>
            <pc:sldMk cId="2035072502" sldId="544"/>
            <ac:spMk id="6" creationId="{6186E8F0-8CF1-4923-BB17-D39E023890FF}"/>
          </ac:spMkLst>
        </pc:spChg>
        <pc:cxnChg chg="mod">
          <ac:chgData name="Rohit J Kate" userId="6acfeb0a-1742-4fee-9ad0-3462b52b7fdf" providerId="ADAL" clId="{593E854F-4061-43DE-8AB2-376BC65B02BE}" dt="2024-04-22T07:31:57.996" v="2807" actId="1076"/>
          <ac:cxnSpMkLst>
            <pc:docMk/>
            <pc:sldMk cId="2035072502" sldId="544"/>
            <ac:cxnSpMk id="5" creationId="{24C0320F-B832-4853-BF0D-E4312EB3555D}"/>
          </ac:cxnSpMkLst>
        </pc:cxnChg>
      </pc:sldChg>
      <pc:sldChg chg="delSp modSp mod">
        <pc:chgData name="Rohit J Kate" userId="6acfeb0a-1742-4fee-9ad0-3462b52b7fdf" providerId="ADAL" clId="{593E854F-4061-43DE-8AB2-376BC65B02BE}" dt="2024-04-22T04:53:16.330" v="772" actId="27636"/>
        <pc:sldMkLst>
          <pc:docMk/>
          <pc:sldMk cId="2731838361" sldId="545"/>
        </pc:sldMkLst>
        <pc:spChg chg="mod">
          <ac:chgData name="Rohit J Kate" userId="6acfeb0a-1742-4fee-9ad0-3462b52b7fdf" providerId="ADAL" clId="{593E854F-4061-43DE-8AB2-376BC65B02BE}" dt="2024-04-22T04:53:16.330" v="772" actId="27636"/>
          <ac:spMkLst>
            <pc:docMk/>
            <pc:sldMk cId="2731838361" sldId="545"/>
            <ac:spMk id="3" creationId="{4556A7BD-BDE3-4C56-BB8D-208113D3F647}"/>
          </ac:spMkLst>
        </pc:spChg>
        <pc:spChg chg="del">
          <ac:chgData name="Rohit J Kate" userId="6acfeb0a-1742-4fee-9ad0-3462b52b7fdf" providerId="ADAL" clId="{593E854F-4061-43DE-8AB2-376BC65B02BE}" dt="2024-04-22T04:41:43.417" v="105" actId="478"/>
          <ac:spMkLst>
            <pc:docMk/>
            <pc:sldMk cId="2731838361" sldId="545"/>
            <ac:spMk id="25" creationId="{845FEE52-F687-E0CE-2260-2EB103C7266E}"/>
          </ac:spMkLst>
        </pc:spChg>
        <pc:spChg chg="del">
          <ac:chgData name="Rohit J Kate" userId="6acfeb0a-1742-4fee-9ad0-3462b52b7fdf" providerId="ADAL" clId="{593E854F-4061-43DE-8AB2-376BC65B02BE}" dt="2024-04-22T04:41:43.417" v="105" actId="478"/>
          <ac:spMkLst>
            <pc:docMk/>
            <pc:sldMk cId="2731838361" sldId="545"/>
            <ac:spMk id="26" creationId="{AC95A205-EA39-ACE1-2039-D4C75630E741}"/>
          </ac:spMkLst>
        </pc:spChg>
        <pc:spChg chg="del">
          <ac:chgData name="Rohit J Kate" userId="6acfeb0a-1742-4fee-9ad0-3462b52b7fdf" providerId="ADAL" clId="{593E854F-4061-43DE-8AB2-376BC65B02BE}" dt="2024-04-22T04:41:43.417" v="105" actId="478"/>
          <ac:spMkLst>
            <pc:docMk/>
            <pc:sldMk cId="2731838361" sldId="545"/>
            <ac:spMk id="27" creationId="{6EB3C822-5F7A-4C52-9A1D-1CDF69113B0F}"/>
          </ac:spMkLst>
        </pc:spChg>
        <pc:spChg chg="del">
          <ac:chgData name="Rohit J Kate" userId="6acfeb0a-1742-4fee-9ad0-3462b52b7fdf" providerId="ADAL" clId="{593E854F-4061-43DE-8AB2-376BC65B02BE}" dt="2024-04-22T04:41:43.417" v="105" actId="478"/>
          <ac:spMkLst>
            <pc:docMk/>
            <pc:sldMk cId="2731838361" sldId="545"/>
            <ac:spMk id="28" creationId="{51642284-2B24-117C-C7B5-7E5DB5008F91}"/>
          </ac:spMkLst>
        </pc:spChg>
        <pc:spChg chg="del">
          <ac:chgData name="Rohit J Kate" userId="6acfeb0a-1742-4fee-9ad0-3462b52b7fdf" providerId="ADAL" clId="{593E854F-4061-43DE-8AB2-376BC65B02BE}" dt="2024-04-22T04:41:43.417" v="105" actId="478"/>
          <ac:spMkLst>
            <pc:docMk/>
            <pc:sldMk cId="2731838361" sldId="545"/>
            <ac:spMk id="31" creationId="{0A917754-AA25-07A6-3C01-53E61EA40C90}"/>
          </ac:spMkLst>
        </pc:spChg>
        <pc:picChg chg="del mod">
          <ac:chgData name="Rohit J Kate" userId="6acfeb0a-1742-4fee-9ad0-3462b52b7fdf" providerId="ADAL" clId="{593E854F-4061-43DE-8AB2-376BC65B02BE}" dt="2024-04-22T04:41:40.007" v="104" actId="478"/>
          <ac:picMkLst>
            <pc:docMk/>
            <pc:sldMk cId="2731838361" sldId="545"/>
            <ac:picMk id="7" creationId="{7F3349B0-952C-0CEE-DF3F-A251751BC0E9}"/>
          </ac:picMkLst>
        </pc:picChg>
        <pc:picChg chg="del">
          <ac:chgData name="Rohit J Kate" userId="6acfeb0a-1742-4fee-9ad0-3462b52b7fdf" providerId="ADAL" clId="{593E854F-4061-43DE-8AB2-376BC65B02BE}" dt="2024-04-22T04:41:40.007" v="104" actId="478"/>
          <ac:picMkLst>
            <pc:docMk/>
            <pc:sldMk cId="2731838361" sldId="545"/>
            <ac:picMk id="9" creationId="{452F2EAB-E5E5-3363-427E-BB52FD7896D9}"/>
          </ac:picMkLst>
        </pc:picChg>
        <pc:picChg chg="del">
          <ac:chgData name="Rohit J Kate" userId="6acfeb0a-1742-4fee-9ad0-3462b52b7fdf" providerId="ADAL" clId="{593E854F-4061-43DE-8AB2-376BC65B02BE}" dt="2024-04-22T04:41:40.007" v="104" actId="478"/>
          <ac:picMkLst>
            <pc:docMk/>
            <pc:sldMk cId="2731838361" sldId="545"/>
            <ac:picMk id="11" creationId="{F3A1EC1D-40D6-4E3C-9DCA-47AFEBB6A625}"/>
          </ac:picMkLst>
        </pc:picChg>
        <pc:picChg chg="del">
          <ac:chgData name="Rohit J Kate" userId="6acfeb0a-1742-4fee-9ad0-3462b52b7fdf" providerId="ADAL" clId="{593E854F-4061-43DE-8AB2-376BC65B02BE}" dt="2024-04-22T04:41:40.007" v="104" actId="478"/>
          <ac:picMkLst>
            <pc:docMk/>
            <pc:sldMk cId="2731838361" sldId="545"/>
            <ac:picMk id="19" creationId="{578889E7-9BC1-B648-4D5F-6F575D59C585}"/>
          </ac:picMkLst>
        </pc:picChg>
        <pc:picChg chg="del">
          <ac:chgData name="Rohit J Kate" userId="6acfeb0a-1742-4fee-9ad0-3462b52b7fdf" providerId="ADAL" clId="{593E854F-4061-43DE-8AB2-376BC65B02BE}" dt="2024-04-22T04:41:40.007" v="104" actId="478"/>
          <ac:picMkLst>
            <pc:docMk/>
            <pc:sldMk cId="2731838361" sldId="545"/>
            <ac:picMk id="24" creationId="{93013C7D-948E-863A-5DD8-CC81D52AECA7}"/>
          </ac:picMkLst>
        </pc:picChg>
      </pc:sldChg>
      <pc:sldChg chg="modSp mod">
        <pc:chgData name="Rohit J Kate" userId="6acfeb0a-1742-4fee-9ad0-3462b52b7fdf" providerId="ADAL" clId="{593E854F-4061-43DE-8AB2-376BC65B02BE}" dt="2024-04-22T18:05:43.137" v="4027" actId="20577"/>
        <pc:sldMkLst>
          <pc:docMk/>
          <pc:sldMk cId="2950927190" sldId="546"/>
        </pc:sldMkLst>
        <pc:spChg chg="mod">
          <ac:chgData name="Rohit J Kate" userId="6acfeb0a-1742-4fee-9ad0-3462b52b7fdf" providerId="ADAL" clId="{593E854F-4061-43DE-8AB2-376BC65B02BE}" dt="2024-04-22T07:20:42.117" v="2536" actId="20577"/>
          <ac:spMkLst>
            <pc:docMk/>
            <pc:sldMk cId="2950927190" sldId="546"/>
            <ac:spMk id="2" creationId="{9C7F10C2-C771-4565-9417-D5F1C8B497CA}"/>
          </ac:spMkLst>
        </pc:spChg>
        <pc:spChg chg="mod">
          <ac:chgData name="Rohit J Kate" userId="6acfeb0a-1742-4fee-9ad0-3462b52b7fdf" providerId="ADAL" clId="{593E854F-4061-43DE-8AB2-376BC65B02BE}" dt="2024-04-22T18:05:43.137" v="4027" actId="20577"/>
          <ac:spMkLst>
            <pc:docMk/>
            <pc:sldMk cId="2950927190" sldId="546"/>
            <ac:spMk id="3" creationId="{F755D4DE-1162-4F4C-98B0-BFC56644826A}"/>
          </ac:spMkLst>
        </pc:spChg>
      </pc:sldChg>
      <pc:sldChg chg="modSp mod">
        <pc:chgData name="Rohit J Kate" userId="6acfeb0a-1742-4fee-9ad0-3462b52b7fdf" providerId="ADAL" clId="{593E854F-4061-43DE-8AB2-376BC65B02BE}" dt="2024-04-22T07:20:47.484" v="2542" actId="20577"/>
        <pc:sldMkLst>
          <pc:docMk/>
          <pc:sldMk cId="2673141469" sldId="547"/>
        </pc:sldMkLst>
        <pc:spChg chg="mod">
          <ac:chgData name="Rohit J Kate" userId="6acfeb0a-1742-4fee-9ad0-3462b52b7fdf" providerId="ADAL" clId="{593E854F-4061-43DE-8AB2-376BC65B02BE}" dt="2024-04-22T07:20:47.484" v="2542" actId="20577"/>
          <ac:spMkLst>
            <pc:docMk/>
            <pc:sldMk cId="2673141469" sldId="547"/>
            <ac:spMk id="2" creationId="{67BA203D-9813-4659-8F8F-D2A6C035D599}"/>
          </ac:spMkLst>
        </pc:spChg>
        <pc:spChg chg="mod">
          <ac:chgData name="Rohit J Kate" userId="6acfeb0a-1742-4fee-9ad0-3462b52b7fdf" providerId="ADAL" clId="{593E854F-4061-43DE-8AB2-376BC65B02BE}" dt="2024-04-22T05:17:55.668" v="1317" actId="20577"/>
          <ac:spMkLst>
            <pc:docMk/>
            <pc:sldMk cId="2673141469" sldId="547"/>
            <ac:spMk id="3" creationId="{0581D330-5FDF-4FBD-BE8F-5A7CA6269689}"/>
          </ac:spMkLst>
        </pc:spChg>
      </pc:sldChg>
      <pc:sldChg chg="modSp mod">
        <pc:chgData name="Rohit J Kate" userId="6acfeb0a-1742-4fee-9ad0-3462b52b7fdf" providerId="ADAL" clId="{593E854F-4061-43DE-8AB2-376BC65B02BE}" dt="2024-04-22T07:20:51.971" v="2548" actId="20577"/>
        <pc:sldMkLst>
          <pc:docMk/>
          <pc:sldMk cId="2914611424" sldId="548"/>
        </pc:sldMkLst>
        <pc:spChg chg="mod">
          <ac:chgData name="Rohit J Kate" userId="6acfeb0a-1742-4fee-9ad0-3462b52b7fdf" providerId="ADAL" clId="{593E854F-4061-43DE-8AB2-376BC65B02BE}" dt="2024-04-22T07:20:51.971" v="2548" actId="20577"/>
          <ac:spMkLst>
            <pc:docMk/>
            <pc:sldMk cId="2914611424" sldId="548"/>
            <ac:spMk id="2" creationId="{B199D68D-FD1E-4E7A-B242-77146E62EAFE}"/>
          </ac:spMkLst>
        </pc:spChg>
        <pc:spChg chg="mod">
          <ac:chgData name="Rohit J Kate" userId="6acfeb0a-1742-4fee-9ad0-3462b52b7fdf" providerId="ADAL" clId="{593E854F-4061-43DE-8AB2-376BC65B02BE}" dt="2024-04-22T05:21:00.007" v="1331" actId="20577"/>
          <ac:spMkLst>
            <pc:docMk/>
            <pc:sldMk cId="2914611424" sldId="548"/>
            <ac:spMk id="3" creationId="{6097DCE9-435B-4ED3-90B7-80AE5E42180A}"/>
          </ac:spMkLst>
        </pc:spChg>
      </pc:sldChg>
      <pc:sldChg chg="modSp mod">
        <pc:chgData name="Rohit J Kate" userId="6acfeb0a-1742-4fee-9ad0-3462b52b7fdf" providerId="ADAL" clId="{593E854F-4061-43DE-8AB2-376BC65B02BE}" dt="2024-04-22T07:20:56.427" v="2554" actId="20577"/>
        <pc:sldMkLst>
          <pc:docMk/>
          <pc:sldMk cId="3388433501" sldId="549"/>
        </pc:sldMkLst>
        <pc:spChg chg="mod">
          <ac:chgData name="Rohit J Kate" userId="6acfeb0a-1742-4fee-9ad0-3462b52b7fdf" providerId="ADAL" clId="{593E854F-4061-43DE-8AB2-376BC65B02BE}" dt="2024-04-22T07:20:56.427" v="2554" actId="20577"/>
          <ac:spMkLst>
            <pc:docMk/>
            <pc:sldMk cId="3388433501" sldId="549"/>
            <ac:spMk id="2" creationId="{AF40EFAA-79E4-4328-B945-6D729725B869}"/>
          </ac:spMkLst>
        </pc:spChg>
        <pc:spChg chg="mod">
          <ac:chgData name="Rohit J Kate" userId="6acfeb0a-1742-4fee-9ad0-3462b52b7fdf" providerId="ADAL" clId="{593E854F-4061-43DE-8AB2-376BC65B02BE}" dt="2024-04-22T05:22:02.132" v="1360" actId="20577"/>
          <ac:spMkLst>
            <pc:docMk/>
            <pc:sldMk cId="3388433501" sldId="549"/>
            <ac:spMk id="3" creationId="{11E4D394-3445-476A-B631-C98BDE3FC68B}"/>
          </ac:spMkLst>
        </pc:spChg>
      </pc:sldChg>
      <pc:sldChg chg="del">
        <pc:chgData name="Rohit J Kate" userId="6acfeb0a-1742-4fee-9ad0-3462b52b7fdf" providerId="ADAL" clId="{593E854F-4061-43DE-8AB2-376BC65B02BE}" dt="2024-04-22T05:30:07.086" v="1361" actId="47"/>
        <pc:sldMkLst>
          <pc:docMk/>
          <pc:sldMk cId="2029081261" sldId="550"/>
        </pc:sldMkLst>
      </pc:sldChg>
      <pc:sldChg chg="modSp del mod ord">
        <pc:chgData name="Rohit J Kate" userId="6acfeb0a-1742-4fee-9ad0-3462b52b7fdf" providerId="ADAL" clId="{593E854F-4061-43DE-8AB2-376BC65B02BE}" dt="2024-04-22T07:41:07.587" v="3134" actId="47"/>
        <pc:sldMkLst>
          <pc:docMk/>
          <pc:sldMk cId="1586217008" sldId="551"/>
        </pc:sldMkLst>
        <pc:spChg chg="mod">
          <ac:chgData name="Rohit J Kate" userId="6acfeb0a-1742-4fee-9ad0-3462b52b7fdf" providerId="ADAL" clId="{593E854F-4061-43DE-8AB2-376BC65B02BE}" dt="2024-04-22T07:40:46.026" v="3105" actId="21"/>
          <ac:spMkLst>
            <pc:docMk/>
            <pc:sldMk cId="1586217008" sldId="551"/>
            <ac:spMk id="3" creationId="{17CD787E-859A-4691-92F6-A986CF39276F}"/>
          </ac:spMkLst>
        </pc:spChg>
      </pc:sldChg>
      <pc:sldChg chg="ord">
        <pc:chgData name="Rohit J Kate" userId="6acfeb0a-1742-4fee-9ad0-3462b52b7fdf" providerId="ADAL" clId="{593E854F-4061-43DE-8AB2-376BC65B02BE}" dt="2024-04-22T07:29:17.823" v="2775"/>
        <pc:sldMkLst>
          <pc:docMk/>
          <pc:sldMk cId="2686305847" sldId="552"/>
        </pc:sldMkLst>
      </pc:sldChg>
      <pc:sldChg chg="modSp mod ord">
        <pc:chgData name="Rohit J Kate" userId="6acfeb0a-1742-4fee-9ad0-3462b52b7fdf" providerId="ADAL" clId="{593E854F-4061-43DE-8AB2-376BC65B02BE}" dt="2024-04-22T07:31:42.729" v="2799"/>
        <pc:sldMkLst>
          <pc:docMk/>
          <pc:sldMk cId="973563765" sldId="553"/>
        </pc:sldMkLst>
        <pc:spChg chg="mod">
          <ac:chgData name="Rohit J Kate" userId="6acfeb0a-1742-4fee-9ad0-3462b52b7fdf" providerId="ADAL" clId="{593E854F-4061-43DE-8AB2-376BC65B02BE}" dt="2024-04-22T07:31:42.729" v="2799"/>
          <ac:spMkLst>
            <pc:docMk/>
            <pc:sldMk cId="973563765" sldId="553"/>
            <ac:spMk id="3" creationId="{A4086F79-B675-4691-8486-3E93A3A4C249}"/>
          </ac:spMkLst>
        </pc:spChg>
      </pc:sldChg>
      <pc:sldChg chg="modSp mod">
        <pc:chgData name="Rohit J Kate" userId="6acfeb0a-1742-4fee-9ad0-3462b52b7fdf" providerId="ADAL" clId="{593E854F-4061-43DE-8AB2-376BC65B02BE}" dt="2024-04-22T17:03:23.054" v="3418"/>
        <pc:sldMkLst>
          <pc:docMk/>
          <pc:sldMk cId="1271973150" sldId="556"/>
        </pc:sldMkLst>
        <pc:spChg chg="mod">
          <ac:chgData name="Rohit J Kate" userId="6acfeb0a-1742-4fee-9ad0-3462b52b7fdf" providerId="ADAL" clId="{593E854F-4061-43DE-8AB2-376BC65B02BE}" dt="2024-04-22T17:03:23.054" v="3418"/>
          <ac:spMkLst>
            <pc:docMk/>
            <pc:sldMk cId="1271973150" sldId="556"/>
            <ac:spMk id="3" creationId="{3204FE68-4C64-4BDC-967B-3C4DE3326B47}"/>
          </ac:spMkLst>
        </pc:spChg>
      </pc:sldChg>
      <pc:sldChg chg="modSp mod">
        <pc:chgData name="Rohit J Kate" userId="6acfeb0a-1742-4fee-9ad0-3462b52b7fdf" providerId="ADAL" clId="{593E854F-4061-43DE-8AB2-376BC65B02BE}" dt="2024-04-22T17:42:54.508" v="3707" actId="20577"/>
        <pc:sldMkLst>
          <pc:docMk/>
          <pc:sldMk cId="1105432821" sldId="557"/>
        </pc:sldMkLst>
        <pc:spChg chg="mod">
          <ac:chgData name="Rohit J Kate" userId="6acfeb0a-1742-4fee-9ad0-3462b52b7fdf" providerId="ADAL" clId="{593E854F-4061-43DE-8AB2-376BC65B02BE}" dt="2024-04-22T17:42:54.508" v="3707" actId="20577"/>
          <ac:spMkLst>
            <pc:docMk/>
            <pc:sldMk cId="1105432821" sldId="557"/>
            <ac:spMk id="3" creationId="{D1C47B72-1873-447D-8F32-A3AA55F238F1}"/>
          </ac:spMkLst>
        </pc:spChg>
      </pc:sldChg>
      <pc:sldChg chg="delSp modSp mod">
        <pc:chgData name="Rohit J Kate" userId="6acfeb0a-1742-4fee-9ad0-3462b52b7fdf" providerId="ADAL" clId="{593E854F-4061-43DE-8AB2-376BC65B02BE}" dt="2024-04-22T07:56:38.179" v="3200" actId="403"/>
        <pc:sldMkLst>
          <pc:docMk/>
          <pc:sldMk cId="1093285961" sldId="559"/>
        </pc:sldMkLst>
        <pc:spChg chg="mod">
          <ac:chgData name="Rohit J Kate" userId="6acfeb0a-1742-4fee-9ad0-3462b52b7fdf" providerId="ADAL" clId="{593E854F-4061-43DE-8AB2-376BC65B02BE}" dt="2024-04-22T07:56:38.179" v="3200" actId="403"/>
          <ac:spMkLst>
            <pc:docMk/>
            <pc:sldMk cId="1093285961" sldId="559"/>
            <ac:spMk id="3" creationId="{01C5BD66-D049-8EC6-7839-2F58153168DB}"/>
          </ac:spMkLst>
        </pc:spChg>
        <pc:picChg chg="del">
          <ac:chgData name="Rohit J Kate" userId="6acfeb0a-1742-4fee-9ad0-3462b52b7fdf" providerId="ADAL" clId="{593E854F-4061-43DE-8AB2-376BC65B02BE}" dt="2024-04-22T07:56:30.613" v="3196" actId="478"/>
          <ac:picMkLst>
            <pc:docMk/>
            <pc:sldMk cId="1093285961" sldId="559"/>
            <ac:picMk id="6" creationId="{DE94C010-8866-B6B2-5A3C-89A7B830FE47}"/>
          </ac:picMkLst>
        </pc:picChg>
      </pc:sldChg>
      <pc:sldChg chg="delSp modSp mod">
        <pc:chgData name="Rohit J Kate" userId="6acfeb0a-1742-4fee-9ad0-3462b52b7fdf" providerId="ADAL" clId="{593E854F-4061-43DE-8AB2-376BC65B02BE}" dt="2024-04-22T07:56:09.680" v="3195" actId="1076"/>
        <pc:sldMkLst>
          <pc:docMk/>
          <pc:sldMk cId="336423918" sldId="560"/>
        </pc:sldMkLst>
        <pc:spChg chg="mod">
          <ac:chgData name="Rohit J Kate" userId="6acfeb0a-1742-4fee-9ad0-3462b52b7fdf" providerId="ADAL" clId="{593E854F-4061-43DE-8AB2-376BC65B02BE}" dt="2024-04-22T07:55:57.933" v="3191" actId="20577"/>
          <ac:spMkLst>
            <pc:docMk/>
            <pc:sldMk cId="336423918" sldId="560"/>
            <ac:spMk id="3" creationId="{DFE63E62-1BAD-366E-F3E9-87400B778A85}"/>
          </ac:spMkLst>
        </pc:spChg>
        <pc:spChg chg="mod">
          <ac:chgData name="Rohit J Kate" userId="6acfeb0a-1742-4fee-9ad0-3462b52b7fdf" providerId="ADAL" clId="{593E854F-4061-43DE-8AB2-376BC65B02BE}" dt="2024-04-22T07:56:09.680" v="3195" actId="1076"/>
          <ac:spMkLst>
            <pc:docMk/>
            <pc:sldMk cId="336423918" sldId="560"/>
            <ac:spMk id="7" creationId="{268B75E7-8B84-7377-DA21-98DE40526829}"/>
          </ac:spMkLst>
        </pc:spChg>
        <pc:spChg chg="del">
          <ac:chgData name="Rohit J Kate" userId="6acfeb0a-1742-4fee-9ad0-3462b52b7fdf" providerId="ADAL" clId="{593E854F-4061-43DE-8AB2-376BC65B02BE}" dt="2024-04-22T07:56:02.127" v="3192" actId="478"/>
          <ac:spMkLst>
            <pc:docMk/>
            <pc:sldMk cId="336423918" sldId="560"/>
            <ac:spMk id="10" creationId="{623B6130-9895-640D-571C-744BE70EF767}"/>
          </ac:spMkLst>
        </pc:spChg>
        <pc:cxnChg chg="mod">
          <ac:chgData name="Rohit J Kate" userId="6acfeb0a-1742-4fee-9ad0-3462b52b7fdf" providerId="ADAL" clId="{593E854F-4061-43DE-8AB2-376BC65B02BE}" dt="2024-04-22T07:56:07.694" v="3194" actId="14100"/>
          <ac:cxnSpMkLst>
            <pc:docMk/>
            <pc:sldMk cId="336423918" sldId="560"/>
            <ac:cxnSpMk id="6" creationId="{B02880D6-0CE0-8C20-8930-3AFE5D585BC1}"/>
          </ac:cxnSpMkLst>
        </pc:cxnChg>
        <pc:cxnChg chg="del">
          <ac:chgData name="Rohit J Kate" userId="6acfeb0a-1742-4fee-9ad0-3462b52b7fdf" providerId="ADAL" clId="{593E854F-4061-43DE-8AB2-376BC65B02BE}" dt="2024-04-22T07:56:02.127" v="3192" actId="478"/>
          <ac:cxnSpMkLst>
            <pc:docMk/>
            <pc:sldMk cId="336423918" sldId="560"/>
            <ac:cxnSpMk id="9" creationId="{259BE60A-6558-0D0E-C279-92C9F70489FF}"/>
          </ac:cxnSpMkLst>
        </pc:cxnChg>
      </pc:sldChg>
      <pc:sldChg chg="addSp modSp mod">
        <pc:chgData name="Rohit J Kate" userId="6acfeb0a-1742-4fee-9ad0-3462b52b7fdf" providerId="ADAL" clId="{593E854F-4061-43DE-8AB2-376BC65B02BE}" dt="2024-04-22T18:40:52.521" v="4192" actId="14100"/>
        <pc:sldMkLst>
          <pc:docMk/>
          <pc:sldMk cId="1222620319" sldId="561"/>
        </pc:sldMkLst>
        <pc:spChg chg="mod">
          <ac:chgData name="Rohit J Kate" userId="6acfeb0a-1742-4fee-9ad0-3462b52b7fdf" providerId="ADAL" clId="{593E854F-4061-43DE-8AB2-376BC65B02BE}" dt="2024-04-22T18:38:33.864" v="4141" actId="20577"/>
          <ac:spMkLst>
            <pc:docMk/>
            <pc:sldMk cId="1222620319" sldId="561"/>
            <ac:spMk id="3" creationId="{00582CC4-B235-9D02-7FAB-D58E6BC6D454}"/>
          </ac:spMkLst>
        </pc:spChg>
        <pc:spChg chg="mod">
          <ac:chgData name="Rohit J Kate" userId="6acfeb0a-1742-4fee-9ad0-3462b52b7fdf" providerId="ADAL" clId="{593E854F-4061-43DE-8AB2-376BC65B02BE}" dt="2024-04-22T18:38:37.308" v="4142" actId="1076"/>
          <ac:spMkLst>
            <pc:docMk/>
            <pc:sldMk cId="1222620319" sldId="561"/>
            <ac:spMk id="6" creationId="{B09D6DEA-2181-491B-D9E0-6C9E868B75DA}"/>
          </ac:spMkLst>
        </pc:spChg>
        <pc:spChg chg="add mod">
          <ac:chgData name="Rohit J Kate" userId="6acfeb0a-1742-4fee-9ad0-3462b52b7fdf" providerId="ADAL" clId="{593E854F-4061-43DE-8AB2-376BC65B02BE}" dt="2024-04-22T18:39:32.325" v="4164" actId="20577"/>
          <ac:spMkLst>
            <pc:docMk/>
            <pc:sldMk cId="1222620319" sldId="561"/>
            <ac:spMk id="7" creationId="{F6487128-2D5A-8894-085A-2818EBAE32EB}"/>
          </ac:spMkLst>
        </pc:spChg>
        <pc:spChg chg="mod">
          <ac:chgData name="Rohit J Kate" userId="6acfeb0a-1742-4fee-9ad0-3462b52b7fdf" providerId="ADAL" clId="{593E854F-4061-43DE-8AB2-376BC65B02BE}" dt="2024-04-22T18:38:42.340" v="4144" actId="1076"/>
          <ac:spMkLst>
            <pc:docMk/>
            <pc:sldMk cId="1222620319" sldId="561"/>
            <ac:spMk id="9" creationId="{2DB650C9-B494-A4F2-D732-ED1513B43FDF}"/>
          </ac:spMkLst>
        </pc:spChg>
        <pc:spChg chg="add mod">
          <ac:chgData name="Rohit J Kate" userId="6acfeb0a-1742-4fee-9ad0-3462b52b7fdf" providerId="ADAL" clId="{593E854F-4061-43DE-8AB2-376BC65B02BE}" dt="2024-04-22T18:40:47.373" v="4191" actId="1076"/>
          <ac:spMkLst>
            <pc:docMk/>
            <pc:sldMk cId="1222620319" sldId="561"/>
            <ac:spMk id="11" creationId="{429958A0-54CC-031F-C037-32222B08FDF5}"/>
          </ac:spMkLst>
        </pc:spChg>
        <pc:cxnChg chg="mod">
          <ac:chgData name="Rohit J Kate" userId="6acfeb0a-1742-4fee-9ad0-3462b52b7fdf" providerId="ADAL" clId="{593E854F-4061-43DE-8AB2-376BC65B02BE}" dt="2024-04-22T18:38:39.492" v="4143" actId="1076"/>
          <ac:cxnSpMkLst>
            <pc:docMk/>
            <pc:sldMk cId="1222620319" sldId="561"/>
            <ac:cxnSpMk id="8" creationId="{5FEA00BF-7444-1554-CB57-A6D3632ADBDE}"/>
          </ac:cxnSpMkLst>
        </pc:cxnChg>
        <pc:cxnChg chg="add mod">
          <ac:chgData name="Rohit J Kate" userId="6acfeb0a-1742-4fee-9ad0-3462b52b7fdf" providerId="ADAL" clId="{593E854F-4061-43DE-8AB2-376BC65B02BE}" dt="2024-04-22T18:40:52.521" v="4192" actId="14100"/>
          <ac:cxnSpMkLst>
            <pc:docMk/>
            <pc:sldMk cId="1222620319" sldId="561"/>
            <ac:cxnSpMk id="10" creationId="{CF41A8F1-1A3C-D5D7-360D-3DFCDAF36C58}"/>
          </ac:cxnSpMkLst>
        </pc:cxnChg>
      </pc:sldChg>
      <pc:sldChg chg="modSp mod">
        <pc:chgData name="Rohit J Kate" userId="6acfeb0a-1742-4fee-9ad0-3462b52b7fdf" providerId="ADAL" clId="{593E854F-4061-43DE-8AB2-376BC65B02BE}" dt="2024-04-22T07:57:21.959" v="3209"/>
        <pc:sldMkLst>
          <pc:docMk/>
          <pc:sldMk cId="635527042" sldId="562"/>
        </pc:sldMkLst>
        <pc:spChg chg="mod">
          <ac:chgData name="Rohit J Kate" userId="6acfeb0a-1742-4fee-9ad0-3462b52b7fdf" providerId="ADAL" clId="{593E854F-4061-43DE-8AB2-376BC65B02BE}" dt="2024-04-22T07:57:21.959" v="3209"/>
          <ac:spMkLst>
            <pc:docMk/>
            <pc:sldMk cId="635527042" sldId="562"/>
            <ac:spMk id="3" creationId="{906921CD-5AFB-245F-76F2-8FB4E61DB09B}"/>
          </ac:spMkLst>
        </pc:spChg>
      </pc:sldChg>
      <pc:sldChg chg="modSp mod">
        <pc:chgData name="Rohit J Kate" userId="6acfeb0a-1742-4fee-9ad0-3462b52b7fdf" providerId="ADAL" clId="{593E854F-4061-43DE-8AB2-376BC65B02BE}" dt="2024-04-22T07:58:50.062" v="3234" actId="20577"/>
        <pc:sldMkLst>
          <pc:docMk/>
          <pc:sldMk cId="2559341548" sldId="563"/>
        </pc:sldMkLst>
        <pc:spChg chg="mod">
          <ac:chgData name="Rohit J Kate" userId="6acfeb0a-1742-4fee-9ad0-3462b52b7fdf" providerId="ADAL" clId="{593E854F-4061-43DE-8AB2-376BC65B02BE}" dt="2024-04-22T07:58:50.062" v="3234" actId="20577"/>
          <ac:spMkLst>
            <pc:docMk/>
            <pc:sldMk cId="2559341548" sldId="563"/>
            <ac:spMk id="3" creationId="{BB1019FD-6EB7-A317-2700-404C38E88B30}"/>
          </ac:spMkLst>
        </pc:spChg>
      </pc:sldChg>
      <pc:sldChg chg="modSp new del mod">
        <pc:chgData name="Rohit J Kate" userId="6acfeb0a-1742-4fee-9ad0-3462b52b7fdf" providerId="ADAL" clId="{593E854F-4061-43DE-8AB2-376BC65B02BE}" dt="2024-04-22T07:19:51.012" v="2475" actId="47"/>
        <pc:sldMkLst>
          <pc:docMk/>
          <pc:sldMk cId="4255546184" sldId="565"/>
        </pc:sldMkLst>
        <pc:spChg chg="mod">
          <ac:chgData name="Rohit J Kate" userId="6acfeb0a-1742-4fee-9ad0-3462b52b7fdf" providerId="ADAL" clId="{593E854F-4061-43DE-8AB2-376BC65B02BE}" dt="2024-04-22T05:40:24.091" v="1432" actId="20577"/>
          <ac:spMkLst>
            <pc:docMk/>
            <pc:sldMk cId="4255546184" sldId="565"/>
            <ac:spMk id="2" creationId="{2BF432A5-A23B-F6C0-C6AE-2C68CBC1E72F}"/>
          </ac:spMkLst>
        </pc:spChg>
        <pc:spChg chg="mod">
          <ac:chgData name="Rohit J Kate" userId="6acfeb0a-1742-4fee-9ad0-3462b52b7fdf" providerId="ADAL" clId="{593E854F-4061-43DE-8AB2-376BC65B02BE}" dt="2024-04-22T06:44:20.158" v="1836" actId="1076"/>
          <ac:spMkLst>
            <pc:docMk/>
            <pc:sldMk cId="4255546184" sldId="565"/>
            <ac:spMk id="3" creationId="{1D5E55B0-74B0-EC9E-5DCB-3C9FE3DD4629}"/>
          </ac:spMkLst>
        </pc:spChg>
      </pc:sldChg>
      <pc:sldChg chg="modSp new mod">
        <pc:chgData name="Rohit J Kate" userId="6acfeb0a-1742-4fee-9ad0-3462b52b7fdf" providerId="ADAL" clId="{593E854F-4061-43DE-8AB2-376BC65B02BE}" dt="2024-04-22T07:20:22.867" v="2530" actId="20577"/>
        <pc:sldMkLst>
          <pc:docMk/>
          <pc:sldMk cId="3174002580" sldId="566"/>
        </pc:sldMkLst>
        <pc:spChg chg="mod">
          <ac:chgData name="Rohit J Kate" userId="6acfeb0a-1742-4fee-9ad0-3462b52b7fdf" providerId="ADAL" clId="{593E854F-4061-43DE-8AB2-376BC65B02BE}" dt="2024-04-22T07:16:40.275" v="2462" actId="20577"/>
          <ac:spMkLst>
            <pc:docMk/>
            <pc:sldMk cId="3174002580" sldId="566"/>
            <ac:spMk id="2" creationId="{E1675CBA-2D18-9F35-6836-0FD9C033198B}"/>
          </ac:spMkLst>
        </pc:spChg>
        <pc:spChg chg="mod">
          <ac:chgData name="Rohit J Kate" userId="6acfeb0a-1742-4fee-9ad0-3462b52b7fdf" providerId="ADAL" clId="{593E854F-4061-43DE-8AB2-376BC65B02BE}" dt="2024-04-22T07:20:22.867" v="2530" actId="20577"/>
          <ac:spMkLst>
            <pc:docMk/>
            <pc:sldMk cId="3174002580" sldId="566"/>
            <ac:spMk id="3" creationId="{A1D1C544-04D0-9FD7-CCC3-693EDDE98554}"/>
          </ac:spMkLst>
        </pc:spChg>
      </pc:sldChg>
      <pc:sldChg chg="modSp new mod">
        <pc:chgData name="Rohit J Kate" userId="6acfeb0a-1742-4fee-9ad0-3462b52b7fdf" providerId="ADAL" clId="{593E854F-4061-43DE-8AB2-376BC65B02BE}" dt="2024-04-22T07:24:43.869" v="2720" actId="20577"/>
        <pc:sldMkLst>
          <pc:docMk/>
          <pc:sldMk cId="2310100874" sldId="567"/>
        </pc:sldMkLst>
        <pc:spChg chg="mod">
          <ac:chgData name="Rohit J Kate" userId="6acfeb0a-1742-4fee-9ad0-3462b52b7fdf" providerId="ADAL" clId="{593E854F-4061-43DE-8AB2-376BC65B02BE}" dt="2024-04-22T07:21:48.957" v="2567" actId="20577"/>
          <ac:spMkLst>
            <pc:docMk/>
            <pc:sldMk cId="2310100874" sldId="567"/>
            <ac:spMk id="2" creationId="{6B5E7AB8-CED2-8DD3-442D-80A2C57AC92A}"/>
          </ac:spMkLst>
        </pc:spChg>
        <pc:spChg chg="mod">
          <ac:chgData name="Rohit J Kate" userId="6acfeb0a-1742-4fee-9ad0-3462b52b7fdf" providerId="ADAL" clId="{593E854F-4061-43DE-8AB2-376BC65B02BE}" dt="2024-04-22T07:24:43.869" v="2720" actId="20577"/>
          <ac:spMkLst>
            <pc:docMk/>
            <pc:sldMk cId="2310100874" sldId="567"/>
            <ac:spMk id="3" creationId="{12AF2F0D-D29C-C6FF-D631-CD0299B30CF2}"/>
          </ac:spMkLst>
        </pc:spChg>
      </pc:sldChg>
      <pc:sldChg chg="modSp new mod">
        <pc:chgData name="Rohit J Kate" userId="6acfeb0a-1742-4fee-9ad0-3462b52b7fdf" providerId="ADAL" clId="{593E854F-4061-43DE-8AB2-376BC65B02BE}" dt="2024-04-22T18:07:04.470" v="4077"/>
        <pc:sldMkLst>
          <pc:docMk/>
          <pc:sldMk cId="3285929848" sldId="568"/>
        </pc:sldMkLst>
        <pc:spChg chg="mod">
          <ac:chgData name="Rohit J Kate" userId="6acfeb0a-1742-4fee-9ad0-3462b52b7fdf" providerId="ADAL" clId="{593E854F-4061-43DE-8AB2-376BC65B02BE}" dt="2024-04-22T17:59:17.621" v="3724" actId="20577"/>
          <ac:spMkLst>
            <pc:docMk/>
            <pc:sldMk cId="3285929848" sldId="568"/>
            <ac:spMk id="2" creationId="{599FC8D7-1D34-9880-11C4-85919F22F913}"/>
          </ac:spMkLst>
        </pc:spChg>
        <pc:spChg chg="mod">
          <ac:chgData name="Rohit J Kate" userId="6acfeb0a-1742-4fee-9ad0-3462b52b7fdf" providerId="ADAL" clId="{593E854F-4061-43DE-8AB2-376BC65B02BE}" dt="2024-04-22T18:07:04.470" v="4077"/>
          <ac:spMkLst>
            <pc:docMk/>
            <pc:sldMk cId="3285929848" sldId="568"/>
            <ac:spMk id="3" creationId="{D8803581-E419-3CD1-42CC-C64AFBE4FB57}"/>
          </ac:spMkLst>
        </pc:spChg>
      </pc:sldChg>
      <pc:sldChg chg="modSp new mod">
        <pc:chgData name="Rohit J Kate" userId="6acfeb0a-1742-4fee-9ad0-3462b52b7fdf" providerId="ADAL" clId="{593E854F-4061-43DE-8AB2-376BC65B02BE}" dt="2024-04-22T18:35:10.148" v="4138" actId="12"/>
        <pc:sldMkLst>
          <pc:docMk/>
          <pc:sldMk cId="898302171" sldId="569"/>
        </pc:sldMkLst>
        <pc:spChg chg="mod">
          <ac:chgData name="Rohit J Kate" userId="6acfeb0a-1742-4fee-9ad0-3462b52b7fdf" providerId="ADAL" clId="{593E854F-4061-43DE-8AB2-376BC65B02BE}" dt="2024-04-22T18:07:10.455" v="4079"/>
          <ac:spMkLst>
            <pc:docMk/>
            <pc:sldMk cId="898302171" sldId="569"/>
            <ac:spMk id="2" creationId="{220B05F8-B737-CDFA-E432-5AA71A48C6DA}"/>
          </ac:spMkLst>
        </pc:spChg>
        <pc:spChg chg="mod">
          <ac:chgData name="Rohit J Kate" userId="6acfeb0a-1742-4fee-9ad0-3462b52b7fdf" providerId="ADAL" clId="{593E854F-4061-43DE-8AB2-376BC65B02BE}" dt="2024-04-22T18:35:10.148" v="4138" actId="12"/>
          <ac:spMkLst>
            <pc:docMk/>
            <pc:sldMk cId="898302171" sldId="569"/>
            <ac:spMk id="3" creationId="{ECB80A6F-F460-25B6-70DD-2832DA2FADE2}"/>
          </ac:spMkLst>
        </pc:spChg>
      </pc:sldChg>
    </pc:docChg>
  </pc:docChgLst>
  <pc:docChgLst>
    <pc:chgData name="Rohit J Kate" userId="6acfeb0a-1742-4fee-9ad0-3462b52b7fdf" providerId="ADAL" clId="{306C2595-5697-433B-84D7-C1F0E96F9A8D}"/>
    <pc:docChg chg="undo custSel modSld">
      <pc:chgData name="Rohit J Kate" userId="6acfeb0a-1742-4fee-9ad0-3462b52b7fdf" providerId="ADAL" clId="{306C2595-5697-433B-84D7-C1F0E96F9A8D}" dt="2024-04-24T21:05:57.739" v="269" actId="1076"/>
      <pc:docMkLst>
        <pc:docMk/>
      </pc:docMkLst>
      <pc:sldChg chg="modSp mod">
        <pc:chgData name="Rohit J Kate" userId="6acfeb0a-1742-4fee-9ad0-3462b52b7fdf" providerId="ADAL" clId="{306C2595-5697-433B-84D7-C1F0E96F9A8D}" dt="2024-04-22T20:55:02.561" v="3" actId="20577"/>
        <pc:sldMkLst>
          <pc:docMk/>
          <pc:sldMk cId="2035072502" sldId="544"/>
        </pc:sldMkLst>
        <pc:spChg chg="mod">
          <ac:chgData name="Rohit J Kate" userId="6acfeb0a-1742-4fee-9ad0-3462b52b7fdf" providerId="ADAL" clId="{306C2595-5697-433B-84D7-C1F0E96F9A8D}" dt="2024-04-22T20:55:02.561" v="3" actId="20577"/>
          <ac:spMkLst>
            <pc:docMk/>
            <pc:sldMk cId="2035072502" sldId="544"/>
            <ac:spMk id="3" creationId="{03518EE6-A307-48C3-95F7-0542F8FA70DA}"/>
          </ac:spMkLst>
        </pc:spChg>
      </pc:sldChg>
      <pc:sldChg chg="modSp mod">
        <pc:chgData name="Rohit J Kate" userId="6acfeb0a-1742-4fee-9ad0-3462b52b7fdf" providerId="ADAL" clId="{306C2595-5697-433B-84D7-C1F0E96F9A8D}" dt="2024-04-22T20:54:47.031" v="0" actId="20577"/>
        <pc:sldMkLst>
          <pc:docMk/>
          <pc:sldMk cId="2731838361" sldId="545"/>
        </pc:sldMkLst>
        <pc:spChg chg="mod">
          <ac:chgData name="Rohit J Kate" userId="6acfeb0a-1742-4fee-9ad0-3462b52b7fdf" providerId="ADAL" clId="{306C2595-5697-433B-84D7-C1F0E96F9A8D}" dt="2024-04-22T20:54:47.031" v="0" actId="20577"/>
          <ac:spMkLst>
            <pc:docMk/>
            <pc:sldMk cId="2731838361" sldId="545"/>
            <ac:spMk id="3" creationId="{4556A7BD-BDE3-4C56-BB8D-208113D3F647}"/>
          </ac:spMkLst>
        </pc:spChg>
      </pc:sldChg>
      <pc:sldChg chg="modSp mod">
        <pc:chgData name="Rohit J Kate" userId="6acfeb0a-1742-4fee-9ad0-3462b52b7fdf" providerId="ADAL" clId="{306C2595-5697-433B-84D7-C1F0E96F9A8D}" dt="2024-04-24T20:54:41.940" v="10" actId="20577"/>
        <pc:sldMkLst>
          <pc:docMk/>
          <pc:sldMk cId="336423918" sldId="560"/>
        </pc:sldMkLst>
        <pc:spChg chg="mod">
          <ac:chgData name="Rohit J Kate" userId="6acfeb0a-1742-4fee-9ad0-3462b52b7fdf" providerId="ADAL" clId="{306C2595-5697-433B-84D7-C1F0E96F9A8D}" dt="2024-04-24T20:54:41.940" v="10" actId="20577"/>
          <ac:spMkLst>
            <pc:docMk/>
            <pc:sldMk cId="336423918" sldId="560"/>
            <ac:spMk id="3" creationId="{DFE63E62-1BAD-366E-F3E9-87400B778A85}"/>
          </ac:spMkLst>
        </pc:spChg>
      </pc:sldChg>
      <pc:sldChg chg="addSp delSp modSp mod">
        <pc:chgData name="Rohit J Kate" userId="6acfeb0a-1742-4fee-9ad0-3462b52b7fdf" providerId="ADAL" clId="{306C2595-5697-433B-84D7-C1F0E96F9A8D}" dt="2024-04-24T21:05:57.739" v="269" actId="1076"/>
        <pc:sldMkLst>
          <pc:docMk/>
          <pc:sldMk cId="1222620319" sldId="561"/>
        </pc:sldMkLst>
        <pc:spChg chg="mod">
          <ac:chgData name="Rohit J Kate" userId="6acfeb0a-1742-4fee-9ad0-3462b52b7fdf" providerId="ADAL" clId="{306C2595-5697-433B-84D7-C1F0E96F9A8D}" dt="2024-04-24T21:05:35.937" v="266" actId="27636"/>
          <ac:spMkLst>
            <pc:docMk/>
            <pc:sldMk cId="1222620319" sldId="561"/>
            <ac:spMk id="3" creationId="{00582CC4-B235-9D02-7FAB-D58E6BC6D454}"/>
          </ac:spMkLst>
        </pc:spChg>
        <pc:spChg chg="mod">
          <ac:chgData name="Rohit J Kate" userId="6acfeb0a-1742-4fee-9ad0-3462b52b7fdf" providerId="ADAL" clId="{306C2595-5697-433B-84D7-C1F0E96F9A8D}" dt="2024-04-24T21:05:28.576" v="263" actId="1076"/>
          <ac:spMkLst>
            <pc:docMk/>
            <pc:sldMk cId="1222620319" sldId="561"/>
            <ac:spMk id="7" creationId="{F6487128-2D5A-8894-085A-2818EBAE32EB}"/>
          </ac:spMkLst>
        </pc:spChg>
        <pc:spChg chg="mod">
          <ac:chgData name="Rohit J Kate" userId="6acfeb0a-1742-4fee-9ad0-3462b52b7fdf" providerId="ADAL" clId="{306C2595-5697-433B-84D7-C1F0E96F9A8D}" dt="2024-04-24T21:05:57.739" v="269" actId="1076"/>
          <ac:spMkLst>
            <pc:docMk/>
            <pc:sldMk cId="1222620319" sldId="561"/>
            <ac:spMk id="11" creationId="{429958A0-54CC-031F-C037-32222B08FDF5}"/>
          </ac:spMkLst>
        </pc:spChg>
        <pc:spChg chg="add mod">
          <ac:chgData name="Rohit J Kate" userId="6acfeb0a-1742-4fee-9ad0-3462b52b7fdf" providerId="ADAL" clId="{306C2595-5697-433B-84D7-C1F0E96F9A8D}" dt="2024-04-24T21:04:19.930" v="236" actId="1076"/>
          <ac:spMkLst>
            <pc:docMk/>
            <pc:sldMk cId="1222620319" sldId="561"/>
            <ac:spMk id="15" creationId="{BCD01411-65AE-09FA-362F-D43BD269EE29}"/>
          </ac:spMkLst>
        </pc:spChg>
        <pc:cxnChg chg="mod">
          <ac:chgData name="Rohit J Kate" userId="6acfeb0a-1742-4fee-9ad0-3462b52b7fdf" providerId="ADAL" clId="{306C2595-5697-433B-84D7-C1F0E96F9A8D}" dt="2024-04-24T21:05:51.714" v="268" actId="14100"/>
          <ac:cxnSpMkLst>
            <pc:docMk/>
            <pc:sldMk cId="1222620319" sldId="561"/>
            <ac:cxnSpMk id="8" creationId="{5FEA00BF-7444-1554-CB57-A6D3632ADBDE}"/>
          </ac:cxnSpMkLst>
        </pc:cxnChg>
        <pc:cxnChg chg="mod">
          <ac:chgData name="Rohit J Kate" userId="6acfeb0a-1742-4fee-9ad0-3462b52b7fdf" providerId="ADAL" clId="{306C2595-5697-433B-84D7-C1F0E96F9A8D}" dt="2024-04-24T21:01:22.428" v="188" actId="1076"/>
          <ac:cxnSpMkLst>
            <pc:docMk/>
            <pc:sldMk cId="1222620319" sldId="561"/>
            <ac:cxnSpMk id="10" creationId="{CF41A8F1-1A3C-D5D7-360D-3DFCDAF36C58}"/>
          </ac:cxnSpMkLst>
        </pc:cxnChg>
        <pc:cxnChg chg="add mod">
          <ac:chgData name="Rohit J Kate" userId="6acfeb0a-1742-4fee-9ad0-3462b52b7fdf" providerId="ADAL" clId="{306C2595-5697-433B-84D7-C1F0E96F9A8D}" dt="2024-04-24T21:05:10.313" v="244" actId="14100"/>
          <ac:cxnSpMkLst>
            <pc:docMk/>
            <pc:sldMk cId="1222620319" sldId="561"/>
            <ac:cxnSpMk id="12" creationId="{EBC1AC85-7101-DC95-ACE4-A94E138F5948}"/>
          </ac:cxnSpMkLst>
        </pc:cxnChg>
        <pc:cxnChg chg="add del">
          <ac:chgData name="Rohit J Kate" userId="6acfeb0a-1742-4fee-9ad0-3462b52b7fdf" providerId="ADAL" clId="{306C2595-5697-433B-84D7-C1F0E96F9A8D}" dt="2024-04-24T21:03:30.099" v="191" actId="11529"/>
          <ac:cxnSpMkLst>
            <pc:docMk/>
            <pc:sldMk cId="1222620319" sldId="561"/>
            <ac:cxnSpMk id="14" creationId="{0512DDCD-0BF4-9D0D-8905-54FEA20B0B4D}"/>
          </ac:cxnSpMkLst>
        </pc:cxnChg>
      </pc:sldChg>
      <pc:sldChg chg="modSp mod">
        <pc:chgData name="Rohit J Kate" userId="6acfeb0a-1742-4fee-9ad0-3462b52b7fdf" providerId="ADAL" clId="{306C2595-5697-433B-84D7-C1F0E96F9A8D}" dt="2024-04-24T20:55:11.653" v="30" actId="20577"/>
        <pc:sldMkLst>
          <pc:docMk/>
          <pc:sldMk cId="635527042" sldId="562"/>
        </pc:sldMkLst>
        <pc:spChg chg="mod">
          <ac:chgData name="Rohit J Kate" userId="6acfeb0a-1742-4fee-9ad0-3462b52b7fdf" providerId="ADAL" clId="{306C2595-5697-433B-84D7-C1F0E96F9A8D}" dt="2024-04-24T20:55:11.653" v="30" actId="20577"/>
          <ac:spMkLst>
            <pc:docMk/>
            <pc:sldMk cId="635527042" sldId="562"/>
            <ac:spMk id="3" creationId="{906921CD-5AFB-245F-76F2-8FB4E61DB09B}"/>
          </ac:spMkLst>
        </pc:spChg>
      </pc:sldChg>
      <pc:sldChg chg="modSp">
        <pc:chgData name="Rohit J Kate" userId="6acfeb0a-1742-4fee-9ad0-3462b52b7fdf" providerId="ADAL" clId="{306C2595-5697-433B-84D7-C1F0E96F9A8D}" dt="2024-04-22T20:55:18.613" v="6" actId="20577"/>
        <pc:sldMkLst>
          <pc:docMk/>
          <pc:sldMk cId="3243245008" sldId="564"/>
        </pc:sldMkLst>
        <pc:spChg chg="mod">
          <ac:chgData name="Rohit J Kate" userId="6acfeb0a-1742-4fee-9ad0-3462b52b7fdf" providerId="ADAL" clId="{306C2595-5697-433B-84D7-C1F0E96F9A8D}" dt="2024-04-22T20:55:18.613" v="6" actId="20577"/>
          <ac:spMkLst>
            <pc:docMk/>
            <pc:sldMk cId="3243245008" sldId="564"/>
            <ac:spMk id="11" creationId="{1935A5BE-DC16-88E7-0C82-3EA3E534DEE5}"/>
          </ac:spMkLst>
        </pc:spChg>
      </pc:sldChg>
    </pc:docChg>
  </pc:docChgLst>
  <pc:docChgLst>
    <pc:chgData name="Rohit J Kate" userId="6acfeb0a-1742-4fee-9ad0-3462b52b7fdf" providerId="ADAL" clId="{84DFA7CB-AF1C-44DB-9CD6-589BB4F680BD}"/>
    <pc:docChg chg="custSel modSld">
      <pc:chgData name="Rohit J Kate" userId="6acfeb0a-1742-4fee-9ad0-3462b52b7fdf" providerId="ADAL" clId="{84DFA7CB-AF1C-44DB-9CD6-589BB4F680BD}" dt="2022-04-27T20:30:04.131" v="264" actId="6549"/>
      <pc:docMkLst>
        <pc:docMk/>
      </pc:docMkLst>
      <pc:sldChg chg="modSp mod">
        <pc:chgData name="Rohit J Kate" userId="6acfeb0a-1742-4fee-9ad0-3462b52b7fdf" providerId="ADAL" clId="{84DFA7CB-AF1C-44DB-9CD6-589BB4F680BD}" dt="2022-04-27T20:28:57.825" v="195" actId="20577"/>
        <pc:sldMkLst>
          <pc:docMk/>
          <pc:sldMk cId="2149875883" sldId="530"/>
        </pc:sldMkLst>
        <pc:spChg chg="mod">
          <ac:chgData name="Rohit J Kate" userId="6acfeb0a-1742-4fee-9ad0-3462b52b7fdf" providerId="ADAL" clId="{84DFA7CB-AF1C-44DB-9CD6-589BB4F680BD}" dt="2022-04-27T20:28:57.825" v="195" actId="20577"/>
          <ac:spMkLst>
            <pc:docMk/>
            <pc:sldMk cId="2149875883" sldId="530"/>
            <ac:spMk id="3" creationId="{EDC7F88D-3531-4863-8372-37A33FDB8164}"/>
          </ac:spMkLst>
        </pc:spChg>
      </pc:sldChg>
      <pc:sldChg chg="modSp mod">
        <pc:chgData name="Rohit J Kate" userId="6acfeb0a-1742-4fee-9ad0-3462b52b7fdf" providerId="ADAL" clId="{84DFA7CB-AF1C-44DB-9CD6-589BB4F680BD}" dt="2022-04-27T20:30:04.131" v="264" actId="6549"/>
        <pc:sldMkLst>
          <pc:docMk/>
          <pc:sldMk cId="200477151" sldId="555"/>
        </pc:sldMkLst>
        <pc:spChg chg="mod">
          <ac:chgData name="Rohit J Kate" userId="6acfeb0a-1742-4fee-9ad0-3462b52b7fdf" providerId="ADAL" clId="{84DFA7CB-AF1C-44DB-9CD6-589BB4F680BD}" dt="2022-04-27T20:30:04.131" v="264" actId="6549"/>
          <ac:spMkLst>
            <pc:docMk/>
            <pc:sldMk cId="200477151" sldId="555"/>
            <ac:spMk id="3" creationId="{C2DE1B9D-AC2B-4D4C-BC7E-FF8ADBCE7E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0E5DD-F2D1-46B3-B9AE-9528FED9E5C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3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preprocessing_layers/image_preprocessing/rescal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convolution_layers/convolution2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layers/pool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layers/convolution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" TargetMode="External"/><Relationship Id="rId2" Type="http://schemas.openxmlformats.org/officeDocument/2006/relationships/hyperlink" Target="https://keras.io/api/layers/reshaping_layers/flatt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regularization_lay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" TargetMode="External"/><Relationship Id="rId2" Type="http://schemas.openxmlformats.org/officeDocument/2006/relationships/hyperlink" Target="https://keras.io/api/los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metric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models/" TargetMode="External"/><Relationship Id="rId2" Type="http://schemas.openxmlformats.org/officeDocument/2006/relationships/hyperlink" Target="https://keras.io/guides/serialization_and_sav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getting_started/faq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hyperlink" Target="https://image-net.org/challenges/LSVR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pooling_layers/global_average_pooling2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-zip.org/" TargetMode="External"/><Relationship Id="rId2" Type="http://schemas.openxmlformats.org/officeDocument/2006/relationships/hyperlink" Target="https://www.kaggle.com/datasets/yousefmohamed20/sentiment-images-classifier/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preprocessing/im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4: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  <a:ea typeface="+mj-ea"/>
                <a:cs typeface="Arial" pitchFamily="34" charset="0"/>
              </a:rPr>
              <a:t>Image Classification Using CNNs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 descr="A yellow and black stripes&#10;&#10;Description automatically generated">
            <a:extLst>
              <a:ext uri="{FF2B5EF4-FFF2-40B4-BE49-F238E27FC236}">
                <a16:creationId xmlns:a16="http://schemas.microsoft.com/office/drawing/2014/main" id="{703F2067-779A-224D-6894-890B7B195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818646" cy="1033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9B5-8405-46DC-AB63-E40B49BA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39B8-7E43-4FC8-AFFA-A506BC28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 a test set with the rest of the data (</a:t>
            </a:r>
            <a:r>
              <a:rPr lang="en-US" i="1" dirty="0"/>
              <a:t>important: </a:t>
            </a:r>
            <a:r>
              <a:rPr lang="en-US" dirty="0"/>
              <a:t>use the same seed)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test_set</a:t>
            </a:r>
            <a:r>
              <a:rPr lang="en-US" sz="2400" dirty="0"/>
              <a:t> = </a:t>
            </a:r>
            <a:r>
              <a:rPr lang="en-US" sz="2400" dirty="0" err="1"/>
              <a:t>image_dataset_from_directory</a:t>
            </a:r>
            <a:r>
              <a:rPr lang="en-US" sz="2400" dirty="0"/>
              <a:t>("6 Emotions for image classification", </a:t>
            </a:r>
            <a:r>
              <a:rPr lang="en-US" sz="2400" dirty="0" err="1"/>
              <a:t>validation_split</a:t>
            </a:r>
            <a:r>
              <a:rPr lang="en-US" sz="2400" dirty="0"/>
              <a:t>=0.2, subset="validation", </a:t>
            </a:r>
            <a:r>
              <a:rPr lang="en-US" sz="2400" dirty="0" err="1"/>
              <a:t>label_mode</a:t>
            </a:r>
            <a:r>
              <a:rPr lang="en-US" sz="2400" dirty="0"/>
              <a:t>="categorical", seed=0, </a:t>
            </a:r>
            <a:r>
              <a:rPr lang="en-US" sz="2400" dirty="0" err="1"/>
              <a:t>image_size</a:t>
            </a:r>
            <a:r>
              <a:rPr lang="en-US" sz="2400" dirty="0"/>
              <a:t>=(100,100))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E7B6-06ED-43E9-9961-D8DE6F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08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A89F-6F6D-4ED9-9089-2D69D20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88D-3531-4863-8372-37A33FDB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are ready to build a CNN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100" dirty="0"/>
              <a:t>from </a:t>
            </a:r>
            <a:r>
              <a:rPr lang="en-US" sz="2100" dirty="0" err="1"/>
              <a:t>tensorflow.keras.models</a:t>
            </a:r>
            <a:r>
              <a:rPr lang="en-US" sz="2100" dirty="0"/>
              <a:t> import Sequential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from </a:t>
            </a:r>
            <a:r>
              <a:rPr lang="en-US" sz="2100" dirty="0" err="1"/>
              <a:t>tensorflow.keras.layers</a:t>
            </a:r>
            <a:r>
              <a:rPr lang="en-US" sz="2100" dirty="0"/>
              <a:t> import Input, Rescaling, Conv2D, Dense, Flatten, MaxPooling2D, Dropout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We will need all the above types of layers (details later)</a:t>
            </a:r>
          </a:p>
          <a:p>
            <a:pPr marL="0" indent="0">
              <a:buNone/>
            </a:pPr>
            <a:r>
              <a:rPr lang="en-US" sz="2400" dirty="0"/>
              <a:t>m = Sequential()</a:t>
            </a:r>
          </a:p>
          <a:p>
            <a:r>
              <a:rPr lang="en-US" dirty="0"/>
              <a:t>m is the variable name of our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C524-54ED-4A5F-BEBB-9CF9856F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87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AB8-CED2-8DD3-442D-80A2C57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2F0D-D29C-C6FF-D631-CD0299B3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first add Input layer giving it the tuple of the shape of each example</a:t>
            </a:r>
          </a:p>
          <a:p>
            <a:pPr marL="0" indent="0">
              <a:buNone/>
            </a:pPr>
            <a:r>
              <a:rPr lang="en-US" sz="2800" dirty="0" err="1"/>
              <a:t>m.add</a:t>
            </a:r>
            <a:r>
              <a:rPr lang="en-US" sz="2800" dirty="0"/>
              <a:t>(Input((100,100,3)))</a:t>
            </a:r>
          </a:p>
          <a:p>
            <a:pPr lvl="1"/>
            <a:r>
              <a:rPr lang="en-US" sz="2400" dirty="0"/>
              <a:t>Why 3?</a:t>
            </a:r>
          </a:p>
          <a:p>
            <a:r>
              <a:rPr lang="en-US" dirty="0"/>
              <a:t>We add a rescaling layer so that the input numbers are between 0 and 1 (currently the colors are between 0 and 255):</a:t>
            </a:r>
          </a:p>
          <a:p>
            <a:pPr marL="0" indent="0">
              <a:buNone/>
            </a:pPr>
            <a:r>
              <a:rPr lang="en-US" sz="2400" dirty="0" err="1"/>
              <a:t>m.add</a:t>
            </a:r>
            <a:r>
              <a:rPr lang="en-US" sz="2400" dirty="0"/>
              <a:t>(Rescaling(1/255))</a:t>
            </a: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https://keras.io/api/layers/preprocessing_layers/image_preprocessing/rescaling/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ECDB-F1DD-F518-AAD6-4354047A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0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C31D-E3A5-4426-AB6C-2A08EC35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0B65-BBC3-4314-8EB4-02A25BA5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174750"/>
            <a:ext cx="8229600" cy="5181600"/>
          </a:xfrm>
        </p:spPr>
        <p:txBody>
          <a:bodyPr/>
          <a:lstStyle/>
          <a:p>
            <a:r>
              <a:rPr lang="en-US" dirty="0"/>
              <a:t>We add the first convolutional layer: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(Conv2D(32, </a:t>
            </a:r>
            <a:r>
              <a:rPr lang="en-US" dirty="0" err="1"/>
              <a:t>kernel_size</a:t>
            </a:r>
            <a:r>
              <a:rPr lang="en-US" dirty="0"/>
              <a:t>=(3, 3),</a:t>
            </a:r>
          </a:p>
          <a:p>
            <a:pPr marL="0" indent="0">
              <a:buNone/>
            </a:pPr>
            <a:r>
              <a:rPr lang="en-US" dirty="0"/>
              <a:t>                 activation="</a:t>
            </a:r>
            <a:r>
              <a:rPr lang="en-US" dirty="0" err="1"/>
              <a:t>relu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5959-B9B2-4366-AD40-86881A4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5186C5-4588-4B40-911B-9C00A8C31830}"/>
              </a:ext>
            </a:extLst>
          </p:cNvPr>
          <p:cNvCxnSpPr/>
          <p:nvPr/>
        </p:nvCxnSpPr>
        <p:spPr>
          <a:xfrm flipH="1">
            <a:off x="3499635" y="2691329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7686E0-18D4-4A79-8D8D-AC2C4631215F}"/>
              </a:ext>
            </a:extLst>
          </p:cNvPr>
          <p:cNvSpPr txBox="1"/>
          <p:nvPr/>
        </p:nvSpPr>
        <p:spPr>
          <a:xfrm>
            <a:off x="3733800" y="23299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 of filters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615AC-430F-4173-9C3C-8AEC6905B187}"/>
              </a:ext>
            </a:extLst>
          </p:cNvPr>
          <p:cNvCxnSpPr/>
          <p:nvPr/>
        </p:nvCxnSpPr>
        <p:spPr>
          <a:xfrm flipH="1">
            <a:off x="6400800" y="2209800"/>
            <a:ext cx="1066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1E983-8245-4A73-83AC-0A9C3B736AE9}"/>
              </a:ext>
            </a:extLst>
          </p:cNvPr>
          <p:cNvCxnSpPr/>
          <p:nvPr/>
        </p:nvCxnSpPr>
        <p:spPr>
          <a:xfrm flipV="1">
            <a:off x="1194205" y="394174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1593A-BA53-4107-842F-AAB3A7A3AEE2}"/>
              </a:ext>
            </a:extLst>
          </p:cNvPr>
          <p:cNvSpPr txBox="1"/>
          <p:nvPr/>
        </p:nvSpPr>
        <p:spPr>
          <a:xfrm>
            <a:off x="6815933" y="18727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Filter size 3x3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244D4-6432-46D7-9768-F0770A4F693E}"/>
              </a:ext>
            </a:extLst>
          </p:cNvPr>
          <p:cNvSpPr txBox="1"/>
          <p:nvPr/>
        </p:nvSpPr>
        <p:spPr>
          <a:xfrm>
            <a:off x="255487" y="438612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>
                <a:solidFill>
                  <a:srgbClr val="0070C0"/>
                </a:solidFill>
              </a:rPr>
              <a:t> activation 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559A0-8B1F-4FD9-A268-61CD0B37DCA8}"/>
              </a:ext>
            </a:extLst>
          </p:cNvPr>
          <p:cNvSpPr txBox="1"/>
          <p:nvPr/>
        </p:nvSpPr>
        <p:spPr>
          <a:xfrm>
            <a:off x="0" y="6222134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https://keras.io/api/layers/convolution_layers/convolution2d/</a:t>
            </a:r>
            <a:endParaRPr lang="en-US" dirty="0"/>
          </a:p>
          <a:p>
            <a:r>
              <a:rPr lang="en-US" dirty="0"/>
              <a:t>Defaults: stride=(1,1) and padding=valid</a:t>
            </a:r>
          </a:p>
        </p:txBody>
      </p:sp>
    </p:spTree>
    <p:extLst>
      <p:ext uri="{BB962C8B-B14F-4D97-AF65-F5344CB8AC3E}">
        <p14:creationId xmlns:p14="http://schemas.microsoft.com/office/powerpoint/2010/main" val="141993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CB2-CFF3-4BE4-83FD-E44D8FB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43E-BACD-487E-8FDC-7570C7B7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pooling layer using max function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other types of pooling layers: </a:t>
            </a:r>
            <a:r>
              <a:rPr lang="en-US" dirty="0">
                <a:hlinkClick r:id="rId2"/>
              </a:rPr>
              <a:t>https://keras.io/layers/pooling/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BEC4-2334-4141-8139-94A1C176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50861D-5529-4589-B01C-C2EAAF195B9C}"/>
              </a:ext>
            </a:extLst>
          </p:cNvPr>
          <p:cNvCxnSpPr/>
          <p:nvPr/>
        </p:nvCxnSpPr>
        <p:spPr>
          <a:xfrm flipH="1">
            <a:off x="6530688" y="26670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2F37F3-C92C-4874-AAA1-D34273DFA8C8}"/>
              </a:ext>
            </a:extLst>
          </p:cNvPr>
          <p:cNvSpPr txBox="1"/>
          <p:nvPr/>
        </p:nvSpPr>
        <p:spPr>
          <a:xfrm>
            <a:off x="5410200" y="232993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Pooling window size 2x2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7FC82-F666-4C1F-84C1-0D50ADDDCB0B}"/>
              </a:ext>
            </a:extLst>
          </p:cNvPr>
          <p:cNvCxnSpPr/>
          <p:nvPr/>
        </p:nvCxnSpPr>
        <p:spPr>
          <a:xfrm>
            <a:off x="3124200" y="2699266"/>
            <a:ext cx="76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472E50-DF55-4FA1-961C-5D029275D9AA}"/>
              </a:ext>
            </a:extLst>
          </p:cNvPr>
          <p:cNvSpPr txBox="1"/>
          <p:nvPr/>
        </p:nvSpPr>
        <p:spPr>
          <a:xfrm>
            <a:off x="2377373" y="23299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Pooling using max</a:t>
            </a:r>
          </a:p>
        </p:txBody>
      </p:sp>
    </p:spTree>
    <p:extLst>
      <p:ext uri="{BB962C8B-B14F-4D97-AF65-F5344CB8AC3E}">
        <p14:creationId xmlns:p14="http://schemas.microsoft.com/office/powerpoint/2010/main" val="200182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CC3-309E-4EFD-84D6-70D17391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DC41-A3B0-425A-87D2-363C52E7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add the next convolutional layer and a pooling layer: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(Conv2D(64, (3, 3), activation="</a:t>
            </a:r>
            <a:r>
              <a:rPr lang="en-US" dirty="0" err="1"/>
              <a:t>relu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sz="3200" dirty="0" err="1"/>
              <a:t>m.add</a:t>
            </a:r>
            <a:r>
              <a:rPr lang="en-US" sz="3200" dirty="0"/>
              <a:t>(MaxPooling2D(</a:t>
            </a:r>
            <a:r>
              <a:rPr lang="en-US" sz="3200" dirty="0" err="1"/>
              <a:t>pool_size</a:t>
            </a:r>
            <a:r>
              <a:rPr lang="en-US" sz="3200" dirty="0"/>
              <a:t>=(2, 2)))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layers and their documentation: </a:t>
            </a:r>
            <a:r>
              <a:rPr lang="en-US" dirty="0">
                <a:hlinkClick r:id="rId2"/>
              </a:rPr>
              <a:t>https://keras.io/layers/convolutional/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E066-AA78-46C5-8039-7AA38B0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9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8089-DC44-49B7-AB03-63E90C6A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34B5-64DE-4E6C-B992-2C51AF0A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to the final dense layers, we need to combine the outputs (of the last layer) and then flatten the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C5808-7EA2-436C-B964-EB87DD3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30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10B-6368-41E9-8737-FD92707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8EE6-A307-48C3-95F7-0542F8F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From here we will build a regular full-connected (dense) neural network that will lead to output, to do that first we need to change the nodes of a 2D layer to 1D layer: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m.add</a:t>
            </a:r>
            <a:r>
              <a:rPr lang="en-US" sz="3000" dirty="0"/>
              <a:t>(Flatten())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i="1" dirty="0"/>
              <a:t>Example: </a:t>
            </a:r>
          </a:p>
          <a:p>
            <a:pPr marL="0" indent="0">
              <a:buNone/>
            </a:pPr>
            <a:r>
              <a:rPr lang="en-US" sz="3100" dirty="0"/>
              <a:t>[[[2,3], [4,5]], [[6,7], [8,9]]]    # two examples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000" dirty="0"/>
              <a:t>[[2, 3, 4, 5],</a:t>
            </a:r>
          </a:p>
          <a:p>
            <a:pPr marL="0" indent="0">
              <a:buNone/>
            </a:pPr>
            <a:r>
              <a:rPr lang="en-US" sz="3000" dirty="0"/>
              <a:t>       [6, 7, 8, 9]]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See other reshaping layers:</a:t>
            </a:r>
          </a:p>
          <a:p>
            <a:pPr marL="457200" lvl="1" indent="0">
              <a:buNone/>
            </a:pPr>
            <a:r>
              <a:rPr lang="en-US" sz="2600" dirty="0">
                <a:hlinkClick r:id="rId2"/>
              </a:rPr>
              <a:t>https://keras.io/api/layers/reshaping_layers/flatten/</a:t>
            </a:r>
            <a:endParaRPr lang="en-US" sz="2400" dirty="0"/>
          </a:p>
          <a:p>
            <a:r>
              <a:rPr lang="en-US" sz="3000" dirty="0"/>
              <a:t>See all other layers:   </a:t>
            </a:r>
          </a:p>
          <a:p>
            <a:pPr marL="400050" lvl="1" indent="0">
              <a:buNone/>
            </a:pPr>
            <a:r>
              <a:rPr lang="en-US" sz="2400" dirty="0">
                <a:hlinkClick r:id="rId3"/>
              </a:rPr>
              <a:t>https://keras.io/api/layers/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F2A7-E2F9-4BFE-8E07-9754AB8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4F4E8-630B-14E6-7884-7E4776D61C3B}"/>
              </a:ext>
            </a:extLst>
          </p:cNvPr>
          <p:cNvCxnSpPr/>
          <p:nvPr/>
        </p:nvCxnSpPr>
        <p:spPr>
          <a:xfrm>
            <a:off x="1161836" y="351103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14DEED-861A-EB14-6696-6D30134273CB}"/>
              </a:ext>
            </a:extLst>
          </p:cNvPr>
          <p:cNvSpPr txBox="1"/>
          <p:nvPr/>
        </p:nvSpPr>
        <p:spPr>
          <a:xfrm>
            <a:off x="1161836" y="35930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165594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992-EF2B-4958-AC9B-A59D6915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6F79-B675-4691-8486-3E93A3A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traditional neural network Dense layer:</a:t>
            </a:r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(Dense(128, activation="</a:t>
            </a:r>
            <a:r>
              <a:rPr lang="en-US" dirty="0" err="1"/>
              <a:t>relu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 dense hidden layer with 128 units and </a:t>
            </a:r>
            <a:r>
              <a:rPr lang="en-US" sz="3200" dirty="0" err="1"/>
              <a:t>ReLU</a:t>
            </a:r>
            <a:r>
              <a:rPr lang="en-US" sz="3200" dirty="0"/>
              <a:t> activation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3F4C-4F25-4E79-B724-F148311C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6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3F61-8721-4952-9597-3FD54E02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5471-80C9-43C3-BC06-AE077FB7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add a “dropout” layer: It randomly sets the specified fraction of inputs to 0 to avoid overfitting </a:t>
            </a:r>
          </a:p>
          <a:p>
            <a:pPr lvl="1"/>
            <a:r>
              <a:rPr lang="en-US" dirty="0"/>
              <a:t>Adding this layer and deciding the fraction is a design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(Dropout(0.2))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other regularization layers: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https://keras.io/api/layers/regularization_layers/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39A9-0662-4636-A3F8-4CB6FC21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FAFC-0DD4-4FEF-9454-0CAC0B16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E42B-4539-416D-8FAC-66BC8AD1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/>
              <a:t>It is fairly easy to implement CNNs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In this assignment, you will build CNN models for an image classification task</a:t>
            </a:r>
          </a:p>
          <a:p>
            <a:pPr lvl="1"/>
            <a:r>
              <a:rPr lang="en-US" dirty="0"/>
              <a:t>Your own architecture</a:t>
            </a:r>
          </a:p>
          <a:p>
            <a:pPr lvl="1"/>
            <a:r>
              <a:rPr lang="en-US" dirty="0"/>
              <a:t>Fine-tune a pre-trained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A4FF-2877-4D92-B712-AE138DD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28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10B-6368-41E9-8737-FD92707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8EE6-A307-48C3-95F7-0542F8FA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 we add the output layer with 6 nodes and </a:t>
            </a:r>
            <a:r>
              <a:rPr lang="en-US" dirty="0" err="1"/>
              <a:t>softmax</a:t>
            </a:r>
            <a:r>
              <a:rPr lang="en-US" dirty="0"/>
              <a:t> activation (because it is classification task)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m.add</a:t>
            </a:r>
            <a:r>
              <a:rPr lang="en-US" sz="2400" dirty="0"/>
              <a:t>(Dense(6, activation="</a:t>
            </a:r>
            <a:r>
              <a:rPr lang="en-US" sz="2400" dirty="0" err="1"/>
              <a:t>softmax</a:t>
            </a:r>
            <a:r>
              <a:rPr lang="en-US" sz="2400" dirty="0"/>
              <a:t>"))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F2A7-E2F9-4BFE-8E07-9754AB8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C0320F-B832-4853-BF0D-E4312EB3555D}"/>
              </a:ext>
            </a:extLst>
          </p:cNvPr>
          <p:cNvCxnSpPr>
            <a:cxnSpLocks/>
          </p:cNvCxnSpPr>
          <p:nvPr/>
        </p:nvCxnSpPr>
        <p:spPr>
          <a:xfrm flipH="1">
            <a:off x="2349951" y="3805107"/>
            <a:ext cx="87148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6E8F0-8CF1-4923-BB17-D39E023890FF}"/>
              </a:ext>
            </a:extLst>
          </p:cNvPr>
          <p:cNvSpPr txBox="1"/>
          <p:nvPr/>
        </p:nvSpPr>
        <p:spPr>
          <a:xfrm>
            <a:off x="3221440" y="34759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Size of 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B69E0-B076-489F-B1DC-61D2F4219BA3}"/>
              </a:ext>
            </a:extLst>
          </p:cNvPr>
          <p:cNvCxnSpPr>
            <a:cxnSpLocks/>
          </p:cNvCxnSpPr>
          <p:nvPr/>
        </p:nvCxnSpPr>
        <p:spPr>
          <a:xfrm flipH="1">
            <a:off x="5026624" y="3706258"/>
            <a:ext cx="87148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85D6A4-898E-462C-8BE6-DB70BBEB084E}"/>
              </a:ext>
            </a:extLst>
          </p:cNvPr>
          <p:cNvSpPr txBox="1"/>
          <p:nvPr/>
        </p:nvSpPr>
        <p:spPr>
          <a:xfrm>
            <a:off x="5898113" y="34290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Because it is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507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0D4E-2365-4930-A3AB-EC107FD9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B8E2-C05B-4DE8-A4F3-74243978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are done building the CNN, now we need to “compile” it to specify its settings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m.compile</a:t>
            </a:r>
            <a:r>
              <a:rPr lang="en-US" dirty="0"/>
              <a:t>(loss="</a:t>
            </a:r>
            <a:r>
              <a:rPr lang="en-US" dirty="0" err="1"/>
              <a:t>categorical_crossentropy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metrics=["accuracy"])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 can see the summary of the model:</a:t>
            </a:r>
          </a:p>
          <a:p>
            <a:pPr marL="0" indent="0">
              <a:buNone/>
            </a:pPr>
            <a:r>
              <a:rPr lang="en-US" sz="2800" dirty="0" err="1"/>
              <a:t>m.summary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losses: </a:t>
            </a:r>
            <a:r>
              <a:rPr lang="en-US" dirty="0">
                <a:hlinkClick r:id="rId2"/>
              </a:rPr>
              <a:t>https://keras.io/api/losses/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 optimizers: </a:t>
            </a:r>
            <a:r>
              <a:rPr lang="en-US" dirty="0">
                <a:hlinkClick r:id="rId3"/>
              </a:rPr>
              <a:t>https://keras.io/api/optimizers/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 metrics: </a:t>
            </a:r>
            <a:r>
              <a:rPr lang="en-US" dirty="0">
                <a:hlinkClick r:id="rId4"/>
              </a:rPr>
              <a:t>https://keras.io/api/metrics/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B1A1-7056-4F41-B539-825E8F39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3D7681-485B-4768-881F-1EB5A3F41D6B}"/>
              </a:ext>
            </a:extLst>
          </p:cNvPr>
          <p:cNvCxnSpPr/>
          <p:nvPr/>
        </p:nvCxnSpPr>
        <p:spPr>
          <a:xfrm flipH="1">
            <a:off x="5587567" y="2133600"/>
            <a:ext cx="381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CC8CB-4CC1-486C-A0DF-0CBD9B28CDD2}"/>
              </a:ext>
            </a:extLst>
          </p:cNvPr>
          <p:cNvSpPr txBox="1"/>
          <p:nvPr/>
        </p:nvSpPr>
        <p:spPr>
          <a:xfrm>
            <a:off x="5486400" y="176426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classification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41F28-CD34-4FB8-B9F8-892102226D0C}"/>
              </a:ext>
            </a:extLst>
          </p:cNvPr>
          <p:cNvCxnSpPr/>
          <p:nvPr/>
        </p:nvCxnSpPr>
        <p:spPr>
          <a:xfrm flipH="1" flipV="1">
            <a:off x="2971800" y="3238500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7C4B8-8BA8-401B-ABE1-AFA082F76444}"/>
              </a:ext>
            </a:extLst>
          </p:cNvPr>
          <p:cNvSpPr txBox="1"/>
          <p:nvPr/>
        </p:nvSpPr>
        <p:spPr>
          <a:xfrm>
            <a:off x="3661304" y="357304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308822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45B-03C2-4059-9CBD-D9F8E4AF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D4A2-F9F4-4FE1-B3B5-853839DA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train the CNN using the fit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history  = </a:t>
            </a:r>
            <a:r>
              <a:rPr lang="en-US" sz="2000" dirty="0" err="1"/>
              <a:t>m.fit</a:t>
            </a:r>
            <a:r>
              <a:rPr lang="en-US" sz="2000" dirty="0"/>
              <a:t>(</a:t>
            </a:r>
            <a:r>
              <a:rPr lang="en-US" sz="2000" dirty="0" err="1"/>
              <a:t>training_set</a:t>
            </a:r>
            <a:r>
              <a:rPr lang="en-US" sz="2000" dirty="0"/>
              <a:t>, epochs=20, verbose=2)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4A99-B01E-4279-A1C0-9264E219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724A-E0B1-89DB-6F1F-3602F551725F}"/>
              </a:ext>
            </a:extLst>
          </p:cNvPr>
          <p:cNvSpPr txBox="1"/>
          <p:nvPr/>
        </p:nvSpPr>
        <p:spPr>
          <a:xfrm>
            <a:off x="609600" y="5301734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enough number of epochs so that the training accuracy plateaus.</a:t>
            </a:r>
          </a:p>
          <a:p>
            <a:r>
              <a:rPr lang="en-US" dirty="0"/>
              <a:t>You can run fit again, it continues to train. </a:t>
            </a:r>
          </a:p>
        </p:txBody>
      </p:sp>
    </p:spTree>
    <p:extLst>
      <p:ext uri="{BB962C8B-B14F-4D97-AF65-F5344CB8AC3E}">
        <p14:creationId xmlns:p14="http://schemas.microsoft.com/office/powerpoint/2010/main" val="57303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D7E-D884-4FDD-934A-FD16957F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AF93-4740-4529-82AB-91172331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test the model’s accuracy on the test data</a:t>
            </a:r>
          </a:p>
          <a:p>
            <a:pPr marL="0" indent="0">
              <a:buNone/>
            </a:pPr>
            <a:r>
              <a:rPr lang="en-US" sz="2800" dirty="0"/>
              <a:t>score = </a:t>
            </a:r>
            <a:r>
              <a:rPr lang="en-US" sz="2800" dirty="0" err="1"/>
              <a:t>m.evaluate</a:t>
            </a:r>
            <a:r>
              <a:rPr lang="en-US" sz="2800" dirty="0"/>
              <a:t>(</a:t>
            </a:r>
            <a:r>
              <a:rPr lang="en-US" sz="2800" dirty="0" err="1"/>
              <a:t>test_set</a:t>
            </a:r>
            <a:r>
              <a:rPr lang="en-US" sz="2800" dirty="0"/>
              <a:t>, verbose=2)</a:t>
            </a:r>
          </a:p>
          <a:p>
            <a:pPr marL="0" indent="0">
              <a:buNone/>
            </a:pPr>
            <a:r>
              <a:rPr lang="en-US" sz="2800" dirty="0"/>
              <a:t>print("Test accuracy:", round(score[1],3))</a:t>
            </a:r>
          </a:p>
          <a:p>
            <a:pPr marL="0" indent="0">
              <a:buNone/>
            </a:pPr>
            <a:r>
              <a:rPr lang="en-US" sz="2800" dirty="0"/>
              <a:t>Test accuracy: 0.335</a:t>
            </a:r>
          </a:p>
          <a:p>
            <a:pPr marL="0" indent="0">
              <a:buNone/>
            </a:pPr>
            <a:r>
              <a:rPr lang="en-US" sz="2800" dirty="0"/>
              <a:t>(You may not get the exact same value due to randomness.)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Note: This is better than random prediction which will give accuracy of 1/6 = 0.167</a:t>
            </a:r>
          </a:p>
          <a:p>
            <a:r>
              <a:rPr lang="en-US" sz="2800" dirty="0"/>
              <a:t>One could design and evaluate different CNN architectures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5C2C-5A14-4E39-A331-86A1A9D8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9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6785-878A-45B5-990A-E37AA6E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493D-1875-4441-A1E8-4AE12F49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possible to save models in </a:t>
            </a:r>
            <a:r>
              <a:rPr lang="en-US" dirty="0" err="1"/>
              <a:t>Keras</a:t>
            </a:r>
            <a:r>
              <a:rPr lang="en-US" dirty="0"/>
              <a:t> so that one does not need to train every time </a:t>
            </a:r>
          </a:p>
          <a:p>
            <a:pPr lvl="1"/>
            <a:r>
              <a:rPr lang="en-US" dirty="0"/>
              <a:t>One can train them once and load them any time for testing</a:t>
            </a:r>
          </a:p>
          <a:p>
            <a:pPr lvl="1"/>
            <a:r>
              <a:rPr lang="en-US" dirty="0"/>
              <a:t>One can also load it and continue training using fit</a:t>
            </a:r>
          </a:p>
          <a:p>
            <a:pPr lvl="1"/>
            <a:r>
              <a:rPr lang="en-US" dirty="0"/>
              <a:t>Uses .</a:t>
            </a:r>
            <a:r>
              <a:rPr lang="en-US" dirty="0" err="1"/>
              <a:t>keras</a:t>
            </a:r>
            <a:r>
              <a:rPr lang="en-US" dirty="0"/>
              <a:t> extension</a:t>
            </a:r>
          </a:p>
          <a:p>
            <a:pPr marL="0" indent="0">
              <a:buNone/>
            </a:pPr>
            <a:r>
              <a:rPr lang="en-US" sz="2800" dirty="0" err="1"/>
              <a:t>m.save</a:t>
            </a:r>
            <a:r>
              <a:rPr lang="en-US" sz="2800" dirty="0"/>
              <a:t>("my_cnn1.keras")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will be saved in Python’s installation folder by default.</a:t>
            </a:r>
          </a:p>
          <a:p>
            <a:r>
              <a:rPr lang="en-US" sz="2800" dirty="0"/>
              <a:t>And load it later: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keras.models</a:t>
            </a:r>
            <a:r>
              <a:rPr lang="en-US" sz="2800" dirty="0"/>
              <a:t> import </a:t>
            </a:r>
            <a:r>
              <a:rPr lang="en-US" sz="2800" dirty="0" err="1"/>
              <a:t>load_model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old_model</a:t>
            </a:r>
            <a:r>
              <a:rPr lang="en-US" sz="2800" dirty="0"/>
              <a:t> = </a:t>
            </a:r>
            <a:r>
              <a:rPr lang="en-US" sz="2800" dirty="0" err="1"/>
              <a:t>load_model</a:t>
            </a:r>
            <a:r>
              <a:rPr lang="en-US" sz="2800" dirty="0"/>
              <a:t>("my_cnn1.keras")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See: </a:t>
            </a:r>
            <a:r>
              <a:rPr lang="en-US" sz="2200" dirty="0">
                <a:hlinkClick r:id="rId2"/>
              </a:rPr>
              <a:t>https://keras.io/guides/serialization_and_saving/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See Models API: </a:t>
            </a:r>
            <a:r>
              <a:rPr lang="en-US" sz="2200" dirty="0">
                <a:hlinkClick r:id="rId3"/>
              </a:rPr>
              <a:t>https://keras.io/api/models/</a:t>
            </a:r>
            <a:endParaRPr lang="en-US" sz="2200" dirty="0"/>
          </a:p>
          <a:p>
            <a:pPr marL="0" indent="0">
              <a:buNone/>
            </a:pPr>
            <a:r>
              <a:rPr lang="en-US" sz="1900" dirty="0"/>
              <a:t>See FAQ: </a:t>
            </a:r>
            <a:r>
              <a:rPr lang="en-US" sz="1900" dirty="0">
                <a:hlinkClick r:id="rId4"/>
              </a:rPr>
              <a:t>https://keras.io/getting_started/faq/</a:t>
            </a:r>
            <a:endParaRPr lang="en-US" sz="19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B530-1F0C-4C93-923D-27E567D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1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0ACB-E07F-F63A-D316-027419C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3E62-1BAD-366E-F3E9-87400B77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CNN architectures available which are already trained on many images </a:t>
            </a:r>
            <a:r>
              <a:rPr lang="en-US" sz="2000" dirty="0"/>
              <a:t>(typically on ImageNet dataset: </a:t>
            </a:r>
            <a:r>
              <a:rPr lang="en-US" sz="2000" dirty="0">
                <a:hlinkClick r:id="rId2"/>
              </a:rPr>
              <a:t>https://image-net.org/challenges/LSVRC/</a:t>
            </a:r>
            <a:r>
              <a:rPr lang="en-US" sz="2000" dirty="0"/>
              <a:t>)</a:t>
            </a:r>
          </a:p>
          <a:p>
            <a:pPr lvl="1"/>
            <a:r>
              <a:rPr lang="en-US" dirty="0">
                <a:hlinkClick r:id="rId3"/>
              </a:rPr>
              <a:t>https://keras.io/api/applications/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Scroll down to see example codes</a:t>
            </a:r>
          </a:p>
          <a:p>
            <a:r>
              <a:rPr lang="en-US" dirty="0"/>
              <a:t>These can be fine-tuned to your task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tensorflow.keras.applications</a:t>
            </a:r>
            <a:r>
              <a:rPr lang="en-US" sz="2400" dirty="0"/>
              <a:t> import EfficientNetV2B3</a:t>
            </a:r>
          </a:p>
          <a:p>
            <a:pPr marL="0" indent="0">
              <a:buNone/>
            </a:pPr>
            <a:r>
              <a:rPr lang="en-US" sz="2400" dirty="0" err="1"/>
              <a:t>base_model</a:t>
            </a:r>
            <a:r>
              <a:rPr lang="en-US" sz="2400" dirty="0"/>
              <a:t> = EfficientNetV2B3 (</a:t>
            </a:r>
            <a:r>
              <a:rPr lang="en-US" sz="2400" dirty="0" err="1"/>
              <a:t>include_top</a:t>
            </a:r>
            <a:r>
              <a:rPr lang="en-US" sz="2400" dirty="0"/>
              <a:t>=False)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B69EF-8BCF-448D-D730-84AEAD09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880D6-0CE0-8C20-8930-3AFE5D585BC1}"/>
              </a:ext>
            </a:extLst>
          </p:cNvPr>
          <p:cNvCxnSpPr>
            <a:cxnSpLocks/>
          </p:cNvCxnSpPr>
          <p:nvPr/>
        </p:nvCxnSpPr>
        <p:spPr>
          <a:xfrm flipV="1">
            <a:off x="4876800" y="5198785"/>
            <a:ext cx="55017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8B75E7-8B84-7377-DA21-98DE40526829}"/>
              </a:ext>
            </a:extLst>
          </p:cNvPr>
          <p:cNvSpPr txBox="1"/>
          <p:nvPr/>
        </p:nvSpPr>
        <p:spPr>
          <a:xfrm>
            <a:off x="3075436" y="598701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 not include the top layer</a:t>
            </a:r>
          </a:p>
        </p:txBody>
      </p:sp>
    </p:spTree>
    <p:extLst>
      <p:ext uri="{BB962C8B-B14F-4D97-AF65-F5344CB8AC3E}">
        <p14:creationId xmlns:p14="http://schemas.microsoft.com/office/powerpoint/2010/main" val="33642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81E4-A378-E058-FBF8-9C3D29FE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BD66-D049-8EC6-7839-2F58153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the previous step, the first time your computer will download the model</a:t>
            </a:r>
          </a:p>
          <a:p>
            <a:r>
              <a:rPr lang="en-US" sz="2400" dirty="0"/>
              <a:t>Doing it on IDLE sometimes becomes very slow</a:t>
            </a:r>
          </a:p>
          <a:p>
            <a:r>
              <a:rPr lang="en-US" sz="2400" dirty="0"/>
              <a:t>Do it on the simple Python prompt instead</a:t>
            </a:r>
          </a:p>
          <a:p>
            <a:r>
              <a:rPr lang="en-US" sz="2400" dirty="0"/>
              <a:t>After that you can use it on IDLE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A4FAC-8151-E8C5-B825-7D0D0DA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9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DE3-5FDE-CEEE-0771-21D45C27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1143000"/>
          </a:xfrm>
        </p:spPr>
        <p:txBody>
          <a:bodyPr/>
          <a:lstStyle/>
          <a:p>
            <a:r>
              <a:rPr lang="en-US" sz="3200" dirty="0"/>
              <a:t>Recall: Fine-Tuning a Pre-Trained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515B-857F-84C2-B2C1-A6A811F7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E30A5E-584E-C28E-62C1-50CEA4AD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5962650" cy="335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C3D4E-1C94-962F-00A4-683B37E83189}"/>
              </a:ext>
            </a:extLst>
          </p:cNvPr>
          <p:cNvSpPr txBox="1"/>
          <p:nvPr/>
        </p:nvSpPr>
        <p:spPr>
          <a:xfrm>
            <a:off x="283464" y="97232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VGG-16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F7EAB-11DA-7E62-0CE3-7B1B863B0E73}"/>
              </a:ext>
            </a:extLst>
          </p:cNvPr>
          <p:cNvSpPr txBox="1"/>
          <p:nvPr/>
        </p:nvSpPr>
        <p:spPr>
          <a:xfrm>
            <a:off x="6477000" y="357173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9B312-7210-E548-4ABE-947FD2DD1C24}"/>
              </a:ext>
            </a:extLst>
          </p:cNvPr>
          <p:cNvSpPr/>
          <p:nvPr/>
        </p:nvSpPr>
        <p:spPr>
          <a:xfrm>
            <a:off x="6485965" y="3896616"/>
            <a:ext cx="782034" cy="28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5A5BE-DC16-88E7-0C82-3EA3E534DEE5}"/>
              </a:ext>
            </a:extLst>
          </p:cNvPr>
          <p:cNvSpPr/>
          <p:nvPr/>
        </p:nvSpPr>
        <p:spPr>
          <a:xfrm>
            <a:off x="7391400" y="3896615"/>
            <a:ext cx="990600" cy="28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(6)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B6D7EC-A8E9-DC85-EAE7-3E56F7E034A2}"/>
              </a:ext>
            </a:extLst>
          </p:cNvPr>
          <p:cNvSpPr/>
          <p:nvPr/>
        </p:nvSpPr>
        <p:spPr>
          <a:xfrm rot="16200000">
            <a:off x="3605024" y="3363675"/>
            <a:ext cx="876205" cy="468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38C40-8062-6F91-D4CB-CA1517C48FB6}"/>
              </a:ext>
            </a:extLst>
          </p:cNvPr>
          <p:cNvSpPr txBox="1"/>
          <p:nvPr/>
        </p:nvSpPr>
        <p:spPr>
          <a:xfrm>
            <a:off x="3302362" y="61878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Freeze </a:t>
            </a:r>
            <a:r>
              <a:rPr lang="en-US" dirty="0">
                <a:solidFill>
                  <a:srgbClr val="0070C0"/>
                </a:solidFill>
              </a:rPr>
              <a:t>weights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EC777-72FA-C3E4-C4CB-A2843811D31E}"/>
              </a:ext>
            </a:extLst>
          </p:cNvPr>
          <p:cNvCxnSpPr/>
          <p:nvPr/>
        </p:nvCxnSpPr>
        <p:spPr>
          <a:xfrm flipV="1">
            <a:off x="6876982" y="4267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07CF6A-7B27-5745-5E54-8AAB2DD2AEEF}"/>
              </a:ext>
            </a:extLst>
          </p:cNvPr>
          <p:cNvSpPr txBox="1"/>
          <p:nvPr/>
        </p:nvSpPr>
        <p:spPr>
          <a:xfrm>
            <a:off x="6477000" y="4724400"/>
            <a:ext cx="230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Dense layer weights</a:t>
            </a:r>
          </a:p>
          <a:p>
            <a:r>
              <a:rPr lang="en-US" dirty="0">
                <a:solidFill>
                  <a:srgbClr val="0070C0"/>
                </a:solidFill>
              </a:rPr>
              <a:t>to adapt to our 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75CCD-CF6C-5380-1BF4-62785C5287A3}"/>
              </a:ext>
            </a:extLst>
          </p:cNvPr>
          <p:cNvSpPr txBox="1"/>
          <p:nvPr/>
        </p:nvSpPr>
        <p:spPr>
          <a:xfrm>
            <a:off x="5863122" y="3571733"/>
            <a:ext cx="2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EC43150-9237-5782-C549-EA25E3940E27}"/>
              </a:ext>
            </a:extLst>
          </p:cNvPr>
          <p:cNvSpPr/>
          <p:nvPr/>
        </p:nvSpPr>
        <p:spPr>
          <a:xfrm rot="5400000">
            <a:off x="3811592" y="-1036116"/>
            <a:ext cx="876207" cy="6036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023D1-5A21-AABF-A731-4AF0EB53F642}"/>
              </a:ext>
            </a:extLst>
          </p:cNvPr>
          <p:cNvSpPr txBox="1"/>
          <p:nvPr/>
        </p:nvSpPr>
        <p:spPr>
          <a:xfrm>
            <a:off x="1371600" y="1235909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Pre-trained on 1000000s of images for a general classification task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A9C0942-5419-2153-98FD-56A44B840DC5}"/>
              </a:ext>
            </a:extLst>
          </p:cNvPr>
          <p:cNvSpPr/>
          <p:nvPr/>
        </p:nvSpPr>
        <p:spPr>
          <a:xfrm rot="5400000">
            <a:off x="7111082" y="2151363"/>
            <a:ext cx="862615" cy="2312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6499A-82D7-BFA6-38AA-4F29F56361EA}"/>
              </a:ext>
            </a:extLst>
          </p:cNvPr>
          <p:cNvSpPr txBox="1"/>
          <p:nvPr/>
        </p:nvSpPr>
        <p:spPr>
          <a:xfrm>
            <a:off x="5181600" y="2278395"/>
            <a:ext cx="46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Fine-tuned on 100s of images for </a:t>
            </a:r>
          </a:p>
          <a:p>
            <a:r>
              <a:rPr lang="en-US" i="1" dirty="0">
                <a:solidFill>
                  <a:srgbClr val="7030A0"/>
                </a:solidFill>
              </a:rPr>
              <a:t>human emotion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9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6" grpId="0"/>
      <p:bldP spid="3" grpId="0"/>
      <p:bldP spid="5" grpId="0" animBg="1"/>
      <p:bldP spid="6" grpId="0"/>
      <p:bldP spid="14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1D09-84E4-0546-17B5-0601F722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24F7-CB69-732E-5E3F-C8C698AD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7" y="1013167"/>
            <a:ext cx="87638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 err="1"/>
              <a:t>base_model.output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# output layer of the base model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tensorflow.keras.layers</a:t>
            </a:r>
            <a:r>
              <a:rPr lang="en-US" sz="2400" dirty="0"/>
              <a:t> import GlobalAveragePooling2D</a:t>
            </a:r>
          </a:p>
          <a:p>
            <a:pPr marL="0" indent="0">
              <a:buNone/>
            </a:pPr>
            <a:r>
              <a:rPr lang="en-US" sz="2400" dirty="0"/>
              <a:t>x = GlobalAveragePooling2D()(x)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https://keras.io/api/layers/pooling_layers/global_average_pooling2d/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03AB-96D7-9FD7-06BF-F9E30151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497EF3-441F-ADE0-E2F4-DAD09074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AEC78-0487-8E8C-B91A-52E449DB899C}"/>
              </a:ext>
            </a:extLst>
          </p:cNvPr>
          <p:cNvSpPr txBox="1"/>
          <p:nvPr/>
        </p:nvSpPr>
        <p:spPr>
          <a:xfrm>
            <a:off x="195209" y="6033184"/>
            <a:ext cx="795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not Sequential model, this is the Functional API that gives more</a:t>
            </a:r>
          </a:p>
          <a:p>
            <a:r>
              <a:rPr lang="en-US" dirty="0"/>
              <a:t>control to connect layers. “Call” one layer on another layer object.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811D1-6DDA-E444-C243-CF74F3203A61}"/>
              </a:ext>
            </a:extLst>
          </p:cNvPr>
          <p:cNvCxnSpPr>
            <a:cxnSpLocks/>
          </p:cNvCxnSpPr>
          <p:nvPr/>
        </p:nvCxnSpPr>
        <p:spPr>
          <a:xfrm flipH="1" flipV="1">
            <a:off x="4523979" y="2590800"/>
            <a:ext cx="2326278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A30E2-01B3-C898-CF7C-87346CEDF24D}"/>
              </a:ext>
            </a:extLst>
          </p:cNvPr>
          <p:cNvSpPr txBox="1"/>
          <p:nvPr/>
        </p:nvSpPr>
        <p:spPr>
          <a:xfrm>
            <a:off x="6871593" y="2547877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Reduces dimensions</a:t>
            </a:r>
          </a:p>
          <a:p>
            <a:r>
              <a:rPr lang="en-US" dirty="0">
                <a:solidFill>
                  <a:srgbClr val="00B0F0"/>
                </a:solidFill>
              </a:rPr>
              <a:t>by averaging.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66DAD-8D39-C41B-9EF5-B219AD27FD8A}"/>
              </a:ext>
            </a:extLst>
          </p:cNvPr>
          <p:cNvSpPr txBox="1"/>
          <p:nvPr/>
        </p:nvSpPr>
        <p:spPr>
          <a:xfrm>
            <a:off x="838200" y="2895600"/>
            <a:ext cx="782544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Example: </a:t>
            </a:r>
          </a:p>
          <a:p>
            <a:pPr marL="0" indent="0">
              <a:buNone/>
            </a:pPr>
            <a:r>
              <a:rPr lang="en-US" sz="1800" dirty="0"/>
              <a:t>[[[[ 0,  1], [ 2,  3]], [[ 4,  5], [ 6,  7]]],</a:t>
            </a:r>
          </a:p>
          <a:p>
            <a:pPr marL="0" indent="0">
              <a:buNone/>
            </a:pPr>
            <a:r>
              <a:rPr lang="en-US" sz="1800" dirty="0"/>
              <a:t> [[[ 8,  9], [10, 11]],[[12, 13], [14, 15]]]]    # two examples of shape (2,2,2)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[[ 3,  4],</a:t>
            </a:r>
          </a:p>
          <a:p>
            <a:pPr marL="0" indent="0">
              <a:buNone/>
            </a:pPr>
            <a:r>
              <a:rPr lang="en-US" sz="1800" dirty="0"/>
              <a:t> [11, 12]]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29D51-4291-CECE-DD74-F7546BAA6DAD}"/>
              </a:ext>
            </a:extLst>
          </p:cNvPr>
          <p:cNvCxnSpPr>
            <a:cxnSpLocks/>
          </p:cNvCxnSpPr>
          <p:nvPr/>
        </p:nvCxnSpPr>
        <p:spPr>
          <a:xfrm>
            <a:off x="1295400" y="375458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04C1CD-7329-6CD6-CE55-094828A081C1}"/>
              </a:ext>
            </a:extLst>
          </p:cNvPr>
          <p:cNvSpPr txBox="1"/>
          <p:nvPr/>
        </p:nvSpPr>
        <p:spPr>
          <a:xfrm>
            <a:off x="1303176" y="3765089"/>
            <a:ext cx="27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GlobalAveragePooling2D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42D5D-DDD7-3658-5750-562E5CA0A455}"/>
              </a:ext>
            </a:extLst>
          </p:cNvPr>
          <p:cNvCxnSpPr>
            <a:cxnSpLocks/>
          </p:cNvCxnSpPr>
          <p:nvPr/>
        </p:nvCxnSpPr>
        <p:spPr>
          <a:xfrm flipV="1">
            <a:off x="685800" y="4331127"/>
            <a:ext cx="457200" cy="5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71C956-6C0B-D33C-DFFF-1BAD9C214F2C}"/>
              </a:ext>
            </a:extLst>
          </p:cNvPr>
          <p:cNvSpPr txBox="1"/>
          <p:nvPr/>
        </p:nvSpPr>
        <p:spPr>
          <a:xfrm>
            <a:off x="-3820" y="4803815"/>
            <a:ext cx="191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Average of 0, 2, 4 &amp; 6</a:t>
            </a:r>
          </a:p>
        </p:txBody>
      </p:sp>
    </p:spTree>
    <p:extLst>
      <p:ext uri="{BB962C8B-B14F-4D97-AF65-F5344CB8AC3E}">
        <p14:creationId xmlns:p14="http://schemas.microsoft.com/office/powerpoint/2010/main" val="100210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2CC4-B235-9D02-7FAB-D58E6BC6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48" y="12192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Dense(1024, activation='</a:t>
            </a:r>
            <a:r>
              <a:rPr lang="en-US" dirty="0" err="1"/>
              <a:t>relu</a:t>
            </a:r>
            <a:r>
              <a:rPr lang="en-US" dirty="0"/>
              <a:t>')(x) </a:t>
            </a:r>
          </a:p>
          <a:p>
            <a:pPr marL="0" indent="0">
              <a:buNone/>
            </a:pPr>
            <a:r>
              <a:rPr lang="en-US" dirty="0"/>
              <a:t># a fully-connected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output_layer = Dense(6, activation="</a:t>
            </a:r>
            <a:r>
              <a:rPr lang="en-US" sz="3200" dirty="0" err="1"/>
              <a:t>softmax</a:t>
            </a:r>
            <a:r>
              <a:rPr lang="en-US" sz="3200" dirty="0"/>
              <a:t>")(x)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8908-EB67-A988-FA9B-74C18606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5C72-53BC-D739-D271-ACA21773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122262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26BE-0DA9-4470-ABA8-D2CBC11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A7BD-BDE3-4C56-BB8D-208113D3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354"/>
            <a:ext cx="8229600" cy="5312046"/>
          </a:xfrm>
        </p:spPr>
        <p:txBody>
          <a:bodyPr>
            <a:normAutofit/>
          </a:bodyPr>
          <a:lstStyle/>
          <a:p>
            <a:r>
              <a:rPr lang="en-US" sz="2800" dirty="0"/>
              <a:t>We will use the “6 Human Emotions for image classification” dataset from Kaggle: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https://www.kaggle.com/datasets/yousefmohamed20/sentiment-images-classifier/data</a:t>
            </a:r>
            <a:r>
              <a:rPr lang="en-US" sz="2800" dirty="0"/>
              <a:t> </a:t>
            </a:r>
          </a:p>
          <a:p>
            <a:r>
              <a:rPr lang="en-US" sz="2800" dirty="0"/>
              <a:t>Download it (122.5 Mb zip file)</a:t>
            </a:r>
          </a:p>
          <a:p>
            <a:pPr lvl="1"/>
            <a:r>
              <a:rPr lang="en-US" sz="2400" dirty="0"/>
              <a:t>Requires signing-in from an email</a:t>
            </a:r>
          </a:p>
          <a:p>
            <a:r>
              <a:rPr lang="en-US" sz="2800" dirty="0"/>
              <a:t>After unzipping the file (you may need to install 7-zip </a:t>
            </a:r>
            <a:r>
              <a:rPr lang="en-US" sz="2800" dirty="0">
                <a:hlinkClick r:id="rId3"/>
              </a:rPr>
              <a:t>https://www.7-zip.org/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/>
              <a:t>Keep the inner “6 Emotions for image classification” folder directly under the Python folder </a:t>
            </a:r>
            <a:endParaRPr lang="en-US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4EBE-5601-404C-8C20-45FC056C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838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2F8C-24A9-5240-8E40-20BBA51D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21CD-5AFB-245F-76F2-8FB4E61D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keras.models</a:t>
            </a:r>
            <a:r>
              <a:rPr lang="en-US" sz="2800" dirty="0"/>
              <a:t> import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is the model we will train</a:t>
            </a:r>
          </a:p>
          <a:p>
            <a:pPr marL="0" indent="0">
              <a:buNone/>
            </a:pPr>
            <a:r>
              <a:rPr lang="en-US" sz="2800" dirty="0"/>
              <a:t>m = Model(inputs=</a:t>
            </a:r>
            <a:r>
              <a:rPr lang="en-US" sz="2800" dirty="0" err="1"/>
              <a:t>base_model.input</a:t>
            </a:r>
            <a:r>
              <a:rPr lang="en-US" sz="2800" dirty="0"/>
              <a:t>, outputs=</a:t>
            </a:r>
            <a:r>
              <a:rPr lang="en-US" sz="2800" dirty="0" err="1"/>
              <a:t>output_layer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52154-B7FA-FCEB-C7D6-AD25290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527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19FD-6EB7-A317-2700-404C38E8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want the model to re-learn the weights of the </a:t>
            </a:r>
            <a:r>
              <a:rPr lang="en-US" dirty="0" err="1"/>
              <a:t>base_model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layer in </a:t>
            </a:r>
            <a:r>
              <a:rPr lang="en-US" dirty="0" err="1"/>
              <a:t>base_model.layers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layer.trainable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this compile, train and evaluate like any other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A08CC-87A4-41F1-3D45-2D311EC9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A9CD8E-90AB-AA88-FBB1-50BC42FE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/>
          <a:lstStyle/>
          <a:p>
            <a:r>
              <a:rPr lang="en-US" dirty="0"/>
              <a:t>Fine-Tuning a 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255934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54F2-A056-417A-B062-56156C05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FE68-4C64-4BDC-967B-3C4DE332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Note: </a:t>
            </a:r>
            <a:r>
              <a:rPr lang="en-US" i="1" dirty="0"/>
              <a:t>In case the following gives error, install the Python imaging library pillow (pip install pillow) and then restart the Python shell</a:t>
            </a:r>
            <a:r>
              <a:rPr lang="en-US" dirty="0"/>
              <a:t> </a:t>
            </a:r>
            <a:r>
              <a:rPr lang="en-US" i="1" dirty="0"/>
              <a:t>(save the trained model in a file first, if needed).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can also make predictions on individual images:</a:t>
            </a:r>
          </a:p>
          <a:p>
            <a:pPr marL="0" indent="0">
              <a:buNone/>
            </a:pPr>
            <a:r>
              <a:rPr lang="en-US" dirty="0" err="1"/>
              <a:t>image_file</a:t>
            </a:r>
            <a:r>
              <a:rPr lang="en-US" dirty="0"/>
              <a:t> = "test.jpg"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tensorflow.keras.preprocessing.image</a:t>
            </a:r>
            <a:r>
              <a:rPr lang="en-US" sz="3200" dirty="0"/>
              <a:t> import </a:t>
            </a:r>
            <a:r>
              <a:rPr lang="en-US" dirty="0" err="1"/>
              <a:t>load_img</a:t>
            </a:r>
            <a:r>
              <a:rPr lang="en-US" dirty="0"/>
              <a:t>, </a:t>
            </a:r>
            <a:r>
              <a:rPr lang="en-US" dirty="0" err="1"/>
              <a:t>img_to_array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load_img</a:t>
            </a:r>
            <a:r>
              <a:rPr lang="en-US" dirty="0"/>
              <a:t>(</a:t>
            </a:r>
            <a:r>
              <a:rPr lang="en-US" dirty="0" err="1"/>
              <a:t>image_file,target_size</a:t>
            </a:r>
            <a:r>
              <a:rPr lang="en-US" dirty="0"/>
              <a:t>=(100,100))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loads the image in an internal format, we need to change it to </a:t>
            </a:r>
            <a:r>
              <a:rPr lang="en-US" dirty="0" err="1"/>
              <a:t>numpy</a:t>
            </a:r>
            <a:r>
              <a:rPr lang="en-US" dirty="0"/>
              <a:t> array:</a:t>
            </a:r>
          </a:p>
          <a:p>
            <a:pPr marL="0" indent="0">
              <a:buNone/>
            </a:pPr>
            <a:r>
              <a:rPr lang="en-US" dirty="0" err="1"/>
              <a:t>img_arr</a:t>
            </a:r>
            <a:r>
              <a:rPr lang="en-US" dirty="0"/>
              <a:t> = </a:t>
            </a:r>
            <a:r>
              <a:rPr lang="en-US" dirty="0" err="1"/>
              <a:t>img_to_array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img_arr.shape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(100, 100, 3)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image: 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img_arr.astype</a:t>
            </a:r>
            <a:r>
              <a:rPr lang="en-US" dirty="0"/>
              <a:t>("uint8"))</a:t>
            </a:r>
          </a:p>
          <a:p>
            <a:pPr marL="0" indent="0">
              <a:buNone/>
            </a:pPr>
            <a:r>
              <a:rPr lang="en-US" dirty="0"/>
              <a:t>(or 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img_arr</a:t>
            </a:r>
            <a:r>
              <a:rPr lang="en-US" dirty="0"/>
              <a:t>/255))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1792-E504-40C9-9802-393CE57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3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DF8-1FEB-4AF5-9BBA-25031109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7B72-1873-447D-8F32-A3AA55F2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predict function takes a bunch of examples to test, we have only one example, hence we need to increase its dimension</a:t>
            </a:r>
          </a:p>
          <a:p>
            <a:pPr marL="0" indent="0">
              <a:buNone/>
            </a:pPr>
            <a:r>
              <a:rPr lang="en-US" dirty="0" err="1"/>
              <a:t>img_cl</a:t>
            </a:r>
            <a:r>
              <a:rPr lang="en-US" dirty="0"/>
              <a:t> = </a:t>
            </a:r>
            <a:r>
              <a:rPr lang="en-US" dirty="0" err="1"/>
              <a:t>img_arr.reshape</a:t>
            </a:r>
            <a:r>
              <a:rPr lang="en-US" dirty="0"/>
              <a:t>(1,100,100,3)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score = </a:t>
            </a:r>
            <a:r>
              <a:rPr lang="en-US" dirty="0" err="1"/>
              <a:t>m.predict</a:t>
            </a:r>
            <a:r>
              <a:rPr lang="en-US" dirty="0"/>
              <a:t>(</a:t>
            </a:r>
            <a:r>
              <a:rPr lang="en-US" dirty="0" err="1"/>
              <a:t>img_cl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score.round</a:t>
            </a:r>
            <a:r>
              <a:rPr lang="en-US" dirty="0"/>
              <a:t>(3))</a:t>
            </a:r>
          </a:p>
          <a:p>
            <a:pPr marL="0" indent="0">
              <a:buNone/>
            </a:pPr>
            <a:r>
              <a:rPr lang="en-US" sz="2400" dirty="0"/>
              <a:t>[[1. 0. 0. 0. 0. 0. 0. 0. 0. 0.]]</a:t>
            </a:r>
          </a:p>
          <a:p>
            <a:r>
              <a:rPr lang="en-US" sz="2400" dirty="0"/>
              <a:t>100% confident that it is Class 0</a:t>
            </a:r>
            <a:endParaRPr lang="en-US" sz="2000" dirty="0"/>
          </a:p>
          <a:p>
            <a:pPr lvl="1"/>
            <a:r>
              <a:rPr lang="en-US" sz="2000" dirty="0"/>
              <a:t>Class order is according to </a:t>
            </a:r>
            <a:r>
              <a:rPr lang="en-US" sz="2000" dirty="0" err="1"/>
              <a:t>training_set.class_names</a:t>
            </a:r>
            <a:endParaRPr lang="en-US" sz="2000" dirty="0"/>
          </a:p>
          <a:p>
            <a:pPr lvl="1"/>
            <a:r>
              <a:rPr lang="en-US" sz="2000" dirty="0"/>
              <a:t>One can do </a:t>
            </a:r>
            <a:r>
              <a:rPr lang="en-US" sz="2000" dirty="0" err="1"/>
              <a:t>np.argmax</a:t>
            </a:r>
            <a:r>
              <a:rPr lang="en-US" sz="2000" dirty="0"/>
              <a:t>(score) to get the index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BC889-5C8B-4B26-8354-4677C7B0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85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D35-927C-4A18-A36E-436265DB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6CD2-59AA-4F78-BC52-ED360E7F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The dataset has 6 folders, one for each emotion</a:t>
            </a:r>
          </a:p>
          <a:p>
            <a:pPr lvl="1"/>
            <a:r>
              <a:rPr lang="en-US" dirty="0"/>
              <a:t>F</a:t>
            </a:r>
            <a:r>
              <a:rPr lang="en-US" sz="2800" dirty="0"/>
              <a:t>older names are the class names</a:t>
            </a:r>
            <a:endParaRPr lang="en-US" dirty="0"/>
          </a:p>
          <a:p>
            <a:pPr lvl="1"/>
            <a:r>
              <a:rPr lang="en-US" dirty="0"/>
              <a:t>This is a general structure for many classification datasets</a:t>
            </a:r>
          </a:p>
          <a:p>
            <a:pPr lvl="1"/>
            <a:r>
              <a:rPr lang="en-US" dirty="0"/>
              <a:t>Program would easily work with any other such dataset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3D07-4547-4318-B978-4C9ACBD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1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CBA-2D18-9F35-6836-0FD9C03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Corrupt Image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C544-04D0-9FD7-CCC3-693EDDE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Corrupted images are not uncommon (even when they display correctly)</a:t>
            </a:r>
          </a:p>
          <a:p>
            <a:r>
              <a:rPr lang="en-US" dirty="0"/>
              <a:t>All the images in this dataset are in JPEG format (.jpeg or .jpg extension)</a:t>
            </a:r>
          </a:p>
          <a:p>
            <a:r>
              <a:rPr lang="en-US" dirty="0"/>
              <a:t>A corrupt JPEG file can be identified as not having “JFIF” (byte literal) in its header (first 10 bytes) </a:t>
            </a:r>
          </a:p>
          <a:p>
            <a:r>
              <a:rPr lang="en-US" dirty="0"/>
              <a:t>We will remove these files (not doing so will give error in </a:t>
            </a:r>
            <a:r>
              <a:rPr lang="en-US" dirty="0" err="1"/>
              <a:t>Keras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, glob</a:t>
            </a:r>
          </a:p>
          <a:p>
            <a:pPr marL="457200" lvl="1" indent="0">
              <a:buNone/>
            </a:pPr>
            <a:r>
              <a:rPr lang="en-US" dirty="0"/>
              <a:t>files = </a:t>
            </a:r>
            <a:r>
              <a:rPr lang="en-US" dirty="0" err="1"/>
              <a:t>glob.glob</a:t>
            </a:r>
            <a:r>
              <a:rPr lang="en-US" dirty="0"/>
              <a:t>("6 Emotions for image classification/*/*")</a:t>
            </a:r>
          </a:p>
          <a:p>
            <a:pPr marL="457200" lvl="1" indent="0">
              <a:buNone/>
            </a:pPr>
            <a:r>
              <a:rPr lang="en-US" dirty="0"/>
              <a:t>for file in files :</a:t>
            </a:r>
          </a:p>
          <a:p>
            <a:pPr marL="457200" lvl="1" indent="0">
              <a:buNone/>
            </a:pPr>
            <a:r>
              <a:rPr lang="en-US" dirty="0"/>
              <a:t>   f = open(file, "</a:t>
            </a:r>
            <a:r>
              <a:rPr lang="en-US" dirty="0" err="1"/>
              <a:t>rb</a:t>
            </a:r>
            <a:r>
              <a:rPr lang="en-US" dirty="0"/>
              <a:t>") # open to read binary file</a:t>
            </a:r>
          </a:p>
          <a:p>
            <a:pPr marL="457200" lvl="1" indent="0">
              <a:buNone/>
            </a:pPr>
            <a:r>
              <a:rPr lang="en-US" dirty="0"/>
              <a:t>   if not </a:t>
            </a:r>
            <a:r>
              <a:rPr lang="en-US" dirty="0" err="1"/>
              <a:t>b"JFIF</a:t>
            </a:r>
            <a:r>
              <a:rPr lang="en-US" dirty="0"/>
              <a:t>" in </a:t>
            </a:r>
            <a:r>
              <a:rPr lang="en-US" dirty="0" err="1"/>
              <a:t>f.peek</a:t>
            </a:r>
            <a:r>
              <a:rPr lang="en-US" dirty="0"/>
              <a:t>(10) :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 err="1"/>
              <a:t>os.remove</a:t>
            </a:r>
            <a:r>
              <a:rPr lang="en-US" dirty="0"/>
              <a:t>(file)</a:t>
            </a:r>
          </a:p>
          <a:p>
            <a:pPr marL="457200" lvl="1" indent="0">
              <a:buNone/>
            </a:pPr>
            <a:r>
              <a:rPr lang="en-US" dirty="0"/>
              <a:t>   else :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E77D-ABCC-3775-39E3-ED88783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0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10C2-C771-4565-9417-D5F1C8B4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D4DE-1162-4F4C-98B0-BFC56644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 handy preprocessing function to load an image dataset from the folder structure: </a:t>
            </a:r>
            <a:r>
              <a:rPr lang="en-US" dirty="0" err="1"/>
              <a:t>image_dataset_from_directory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https://keras.io/api/preprocessing/image/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tensorflow.keras.preprocessing</a:t>
            </a:r>
            <a:r>
              <a:rPr lang="en-US" sz="2000" dirty="0"/>
              <a:t> import </a:t>
            </a:r>
            <a:r>
              <a:rPr lang="en-US" sz="2000" dirty="0" err="1"/>
              <a:t>image_dataset_from_directory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training_set</a:t>
            </a:r>
            <a:r>
              <a:rPr lang="en-US" sz="2000" dirty="0"/>
              <a:t> = </a:t>
            </a:r>
            <a:r>
              <a:rPr lang="en-US" sz="2000" dirty="0" err="1"/>
              <a:t>image_dataset_from_directory</a:t>
            </a:r>
            <a:r>
              <a:rPr lang="en-US" sz="2000" dirty="0"/>
              <a:t>("6 Emotions for image classification", </a:t>
            </a:r>
            <a:r>
              <a:rPr lang="en-US" sz="2000" dirty="0" err="1"/>
              <a:t>validation_split</a:t>
            </a:r>
            <a:r>
              <a:rPr lang="en-US" sz="2000" dirty="0"/>
              <a:t>=0.2, subset="training", </a:t>
            </a:r>
            <a:r>
              <a:rPr lang="en-US" sz="2000" dirty="0" err="1"/>
              <a:t>label_mode</a:t>
            </a:r>
            <a:r>
              <a:rPr lang="en-US" sz="2000" dirty="0"/>
              <a:t>="categorical", seed=0, </a:t>
            </a:r>
            <a:r>
              <a:rPr lang="en-US" sz="2000" dirty="0" err="1"/>
              <a:t>image_size</a:t>
            </a:r>
            <a:r>
              <a:rPr lang="en-US" sz="2000" dirty="0"/>
              <a:t>=(100,100))</a:t>
            </a: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B757-2C15-42A2-8811-EDC7D60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92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03D-9813-4659-8F8F-D2A6C035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D330-5FDF-4FBD-BE8F-5A7CA626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/>
              <a:t>image_dataset_from_directory</a:t>
            </a:r>
            <a:r>
              <a:rPr lang="en-US" sz="3200" dirty="0"/>
              <a:t>  a</a:t>
            </a:r>
            <a:r>
              <a:rPr lang="en-US" dirty="0"/>
              <a:t>rguments:</a:t>
            </a:r>
          </a:p>
          <a:p>
            <a:pPr lvl="1"/>
            <a:r>
              <a:rPr lang="en-US" dirty="0"/>
              <a:t>First: name of the folder</a:t>
            </a:r>
          </a:p>
          <a:p>
            <a:pPr lvl="1"/>
            <a:r>
              <a:rPr lang="en-US" dirty="0" err="1"/>
              <a:t>label_mode</a:t>
            </a:r>
            <a:r>
              <a:rPr lang="en-US" dirty="0"/>
              <a:t>="categorical": give labels corresponding to categorical labels</a:t>
            </a:r>
          </a:p>
          <a:p>
            <a:pPr lvl="2"/>
            <a:r>
              <a:rPr lang="en-US" dirty="0"/>
              <a:t>Will automatically do one-hot encoding</a:t>
            </a:r>
          </a:p>
          <a:p>
            <a:pPr lvl="1"/>
            <a:r>
              <a:rPr lang="en-US" dirty="0" err="1"/>
              <a:t>image_size</a:t>
            </a:r>
            <a:r>
              <a:rPr lang="en-US" dirty="0"/>
              <a:t>=(100,100): resize all images to 100x100</a:t>
            </a:r>
          </a:p>
          <a:p>
            <a:pPr lvl="1"/>
            <a:r>
              <a:rPr lang="en-US" dirty="0" err="1"/>
              <a:t>validation_split</a:t>
            </a:r>
            <a:r>
              <a:rPr lang="en-US" dirty="0"/>
              <a:t>=0.2: use 80% part for training set (randomly selected)</a:t>
            </a:r>
          </a:p>
          <a:p>
            <a:pPr lvl="1"/>
            <a:r>
              <a:rPr lang="en-US" dirty="0"/>
              <a:t>subset="training": create the training set </a:t>
            </a:r>
          </a:p>
          <a:p>
            <a:pPr lvl="1"/>
            <a:r>
              <a:rPr lang="en-US" dirty="0"/>
              <a:t>seed=0: seed for random number (use the same seed to generate the other 20% part and for other experiments to compare models)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817A-0BF4-4E6B-941F-2384B54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1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D68D-FD1E-4E7A-B242-77146E6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DCE9-435B-4ED3-90B7-80AE5E42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image_dataset_from_directory</a:t>
            </a:r>
            <a:r>
              <a:rPr lang="en-US" dirty="0"/>
              <a:t> returns a </a:t>
            </a:r>
            <a:r>
              <a:rPr lang="en-US" dirty="0" err="1"/>
              <a:t>tensorflow</a:t>
            </a:r>
            <a:r>
              <a:rPr lang="en-US" dirty="0"/>
              <a:t> Dataset object</a:t>
            </a:r>
          </a:p>
          <a:p>
            <a:r>
              <a:rPr lang="en-US" dirty="0"/>
              <a:t>It includes labels, and can be directly fed to </a:t>
            </a:r>
            <a:r>
              <a:rPr lang="en-US" dirty="0" err="1"/>
              <a:t>Keras</a:t>
            </a:r>
            <a:r>
              <a:rPr lang="en-US" dirty="0"/>
              <a:t> fit or evaluate functions</a:t>
            </a:r>
          </a:p>
          <a:p>
            <a:r>
              <a:rPr lang="en-US" dirty="0"/>
              <a:t>If you iterate through the Dataset, you will see it consists of tuples of </a:t>
            </a:r>
            <a:r>
              <a:rPr lang="en-US" dirty="0" err="1"/>
              <a:t>numpy</a:t>
            </a:r>
            <a:r>
              <a:rPr lang="en-US" dirty="0"/>
              <a:t> arrays corresponding to the images (100x100x3) and their labels (one-hot encoded), in batches (default 32) </a:t>
            </a:r>
          </a:p>
          <a:p>
            <a:pPr marL="0" indent="0">
              <a:buNone/>
            </a:pPr>
            <a:r>
              <a:rPr lang="en-US" dirty="0"/>
              <a:t>    for e in </a:t>
            </a:r>
            <a:r>
              <a:rPr lang="en-US" dirty="0" err="1"/>
              <a:t>training_set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print(e)</a:t>
            </a:r>
          </a:p>
          <a:p>
            <a:pPr marL="0" indent="0">
              <a:buNone/>
            </a:pPr>
            <a:r>
              <a:rPr lang="en-US" dirty="0"/>
              <a:t>	a = input() # to pause</a:t>
            </a:r>
          </a:p>
          <a:p>
            <a:r>
              <a:rPr lang="en-US" dirty="0"/>
              <a:t>Indexing or slicing does not work on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92BA4-622E-4EAC-935E-3FAD238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61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EFAA-79E4-4328-B945-6D729725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D394-3445-476A-B631-C98BDE3F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look at some of the loaded images and their labels: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training_set.class_names</a:t>
            </a:r>
            <a:r>
              <a:rPr lang="en-US" dirty="0"/>
              <a:t> </a:t>
            </a:r>
          </a:p>
          <a:p>
            <a:r>
              <a:rPr lang="en-US" dirty="0"/>
              <a:t>One-hot encoding labels will be in the above order of classes.</a:t>
            </a:r>
          </a:p>
          <a:p>
            <a:pPr marL="0" indent="0">
              <a:buNone/>
            </a:pPr>
            <a:r>
              <a:rPr lang="en-US" dirty="0"/>
              <a:t>    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for e in </a:t>
            </a:r>
            <a:r>
              <a:rPr lang="en-US" dirty="0" err="1"/>
              <a:t>training_set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       print(e[1][0])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plt.imshow</a:t>
            </a:r>
            <a:r>
              <a:rPr lang="en-US" dirty="0"/>
              <a:t>(e[0][0]/255)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Close an image to see the next; &lt;control&gt;-c to exit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0B25-8AF0-4EB8-909B-E042DB3F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C0A05-746F-4639-BD37-D78A8578DA2D}"/>
              </a:ext>
            </a:extLst>
          </p:cNvPr>
          <p:cNvCxnSpPr/>
          <p:nvPr/>
        </p:nvCxnSpPr>
        <p:spPr>
          <a:xfrm flipH="1">
            <a:off x="3505200" y="4267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FA0C80-33A1-4BD2-ACB7-144E2B8247A9}"/>
              </a:ext>
            </a:extLst>
          </p:cNvPr>
          <p:cNvSpPr txBox="1"/>
          <p:nvPr/>
        </p:nvSpPr>
        <p:spPr>
          <a:xfrm>
            <a:off x="4724400" y="4038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073F4-3F93-41A7-975E-38F211E8A0AB}"/>
              </a:ext>
            </a:extLst>
          </p:cNvPr>
          <p:cNvCxnSpPr/>
          <p:nvPr/>
        </p:nvCxnSpPr>
        <p:spPr>
          <a:xfrm flipH="1">
            <a:off x="5257800" y="48006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9E365-E0D1-4E24-8B96-0CF5AAEB47E6}"/>
              </a:ext>
            </a:extLst>
          </p:cNvPr>
          <p:cNvSpPr txBox="1"/>
          <p:nvPr/>
        </p:nvSpPr>
        <p:spPr>
          <a:xfrm>
            <a:off x="6477000" y="4572000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Image (</a:t>
            </a:r>
            <a:r>
              <a:rPr lang="en-US" dirty="0" err="1">
                <a:solidFill>
                  <a:srgbClr val="0066FF"/>
                </a:solidFill>
              </a:rPr>
              <a:t>numpy</a:t>
            </a:r>
            <a:r>
              <a:rPr lang="en-US" dirty="0">
                <a:solidFill>
                  <a:srgbClr val="0066FF"/>
                </a:solidFill>
              </a:rPr>
              <a:t> array)</a:t>
            </a:r>
          </a:p>
          <a:p>
            <a:r>
              <a:rPr lang="en-US" dirty="0" err="1">
                <a:solidFill>
                  <a:srgbClr val="0066FF"/>
                </a:solidFill>
              </a:rPr>
              <a:t>plt.imshow</a:t>
            </a:r>
            <a:r>
              <a:rPr lang="en-US" dirty="0">
                <a:solidFill>
                  <a:srgbClr val="0066FF"/>
                </a:solidFill>
              </a:rPr>
              <a:t> accepts </a:t>
            </a:r>
          </a:p>
          <a:p>
            <a:r>
              <a:rPr lang="en-US" dirty="0">
                <a:solidFill>
                  <a:srgbClr val="0066FF"/>
                </a:solidFill>
              </a:rPr>
              <a:t>RGB between 0-1. </a:t>
            </a:r>
          </a:p>
        </p:txBody>
      </p:sp>
    </p:spTree>
    <p:extLst>
      <p:ext uri="{BB962C8B-B14F-4D97-AF65-F5344CB8AC3E}">
        <p14:creationId xmlns:p14="http://schemas.microsoft.com/office/powerpoint/2010/main" val="33884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2492</Words>
  <Application>Microsoft Office PowerPoint</Application>
  <PresentationFormat>On-screen Show (4:3)</PresentationFormat>
  <Paragraphs>350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Introduction to Machine Learning</vt:lpstr>
      <vt:lpstr>CNNs in Keras</vt:lpstr>
      <vt:lpstr>Dataset</vt:lpstr>
      <vt:lpstr>Dataset</vt:lpstr>
      <vt:lpstr>Remove Corrupt Image Files</vt:lpstr>
      <vt:lpstr>Loading Image Dataset</vt:lpstr>
      <vt:lpstr>Loading Image Dataset</vt:lpstr>
      <vt:lpstr>Loading Image Dataset</vt:lpstr>
      <vt:lpstr>Loading Image Dataset</vt:lpstr>
      <vt:lpstr>Loading Image Dataset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Setting CNN</vt:lpstr>
      <vt:lpstr>Training CNN</vt:lpstr>
      <vt:lpstr>Testing CNN</vt:lpstr>
      <vt:lpstr>Saving and Loading Models</vt:lpstr>
      <vt:lpstr>Fine-Tuning a Pre-Trained Model</vt:lpstr>
      <vt:lpstr>Fine-Tuning a Pre-Trained Model</vt:lpstr>
      <vt:lpstr>Recall: Fine-Tuning a Pre-Trained Model</vt:lpstr>
      <vt:lpstr>Fine-Tuning a Pre-Trained Model</vt:lpstr>
      <vt:lpstr>Fine-Tuning a Pre-Trained Model</vt:lpstr>
      <vt:lpstr>Fine-Tuning a Pre-Trained Model</vt:lpstr>
      <vt:lpstr>Fine-Tuning a Pre-Trained Model</vt:lpstr>
      <vt:lpstr>Predicting Using CNN</vt:lpstr>
      <vt:lpstr>Predicting Using CNN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1694</cp:revision>
  <dcterms:created xsi:type="dcterms:W3CDTF">2010-08-30T20:07:57Z</dcterms:created>
  <dcterms:modified xsi:type="dcterms:W3CDTF">2024-12-02T18:38:51Z</dcterms:modified>
</cp:coreProperties>
</file>