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319" r:id="rId2"/>
    <p:sldId id="312" r:id="rId3"/>
    <p:sldId id="313" r:id="rId4"/>
    <p:sldId id="314" r:id="rId5"/>
    <p:sldId id="315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GmSV6/IX1BOW6tiTiYBAKARGP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7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2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41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2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2e2d91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2e2d91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47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44;g3457d767ef3_1_18"/>
          <p:cNvCxnSpPr/>
          <p:nvPr userDrawn="1"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1"/>
          <p:cNvSpPr/>
          <p:nvPr/>
        </p:nvSpPr>
        <p:spPr>
          <a:xfrm>
            <a:off x="5529900" y="4044110"/>
            <a:ext cx="6662100" cy="189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;p1"/>
          <p:cNvSpPr txBox="1"/>
          <p:nvPr/>
        </p:nvSpPr>
        <p:spPr>
          <a:xfrm>
            <a:off x="5529900" y="3952478"/>
            <a:ext cx="66621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30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1대1 </a:t>
            </a:r>
            <a:r>
              <a:rPr lang="ko-KR" sz="43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프로젝트</a:t>
            </a:r>
            <a:endParaRPr lang="en-US" altLang="ko-KR" sz="430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3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거점 시스템 </a:t>
            </a:r>
            <a:r>
              <a:rPr lang="ko-KR" sz="43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기획서</a:t>
            </a:r>
            <a:endParaRPr sz="2100" b="0" i="0" u="none" strike="noStrike" cap="none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08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48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도전</a:t>
            </a:r>
            <a:endParaRPr lang="en-US" altLang="ko-KR" sz="2500" smtClean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0" name="Google Shape;150;g382e2d91f23_0_46"/>
          <p:cNvSpPr txBox="1"/>
          <p:nvPr/>
        </p:nvSpPr>
        <p:spPr>
          <a:xfrm>
            <a:off x="241125" y="4660035"/>
            <a:ext cx="11708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“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가드 히어로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”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에서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보스는 여러마리가 존재합니다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새로운 보스를 발견하기 위해서는 던전의 층을 한칸씩 내려가야 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보스를 처치하면  재료 아이템을 드랍합니다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드랍된 재료를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통해 새로운 장비와 물약을 만들 수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0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48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거점</a:t>
            </a:r>
            <a:endParaRPr lang="en-US" altLang="ko-KR" sz="2400" smtClean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0" name="Google Shape;150;g382e2d91f23_0_46"/>
          <p:cNvSpPr txBox="1"/>
          <p:nvPr/>
        </p:nvSpPr>
        <p:spPr>
          <a:xfrm>
            <a:off x="241125" y="4844701"/>
            <a:ext cx="11708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플레이어는 퀘스트 클리어를 통해 해당 층에 거점을 설치할 수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거점을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통해 플레이어는 해당 층으로 바로 이동하여 재료를 파밍할 수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거점을 </a:t>
            </a:r>
            <a:r>
              <a:rPr lang="ko-KR" altLang="en-US" sz="1600">
                <a:latin typeface="+mn-ea"/>
                <a:ea typeface="+mn-ea"/>
                <a:cs typeface="Malgun Gothic"/>
                <a:sym typeface="Malgun Gothic"/>
              </a:rPr>
              <a:t>이용하여 던전에 입장할 시 해당 층에서 다음 층으로 이동할 수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없습니다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5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148" name="Google Shape;148;g382e2d91f23_0_46"/>
          <p:cNvSpPr txBox="1"/>
          <p:nvPr/>
        </p:nvSpPr>
        <p:spPr>
          <a:xfrm>
            <a:off x="483400" y="305450"/>
            <a:ext cx="11708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smtClean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거점</a:t>
            </a:r>
            <a:endParaRPr lang="en-US" altLang="ko-KR" sz="2500" smtClean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0" name="Google Shape;150;g382e2d91f23_0_46"/>
          <p:cNvSpPr txBox="1"/>
          <p:nvPr/>
        </p:nvSpPr>
        <p:spPr>
          <a:xfrm>
            <a:off x="241125" y="4475369"/>
            <a:ext cx="117087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도전을 통해 해당 층에 처음 도착하면</a:t>
            </a:r>
            <a:r>
              <a:rPr lang="en-US" altLang="ko-KR" sz="1600" smtClean="0">
                <a:latin typeface="+mj-ea"/>
                <a:ea typeface="+mj-ea"/>
                <a:cs typeface="Malgun Gothic"/>
                <a:sym typeface="Malgun Gothic"/>
              </a:rPr>
              <a:t>,</a:t>
            </a: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sz="1600">
                <a:latin typeface="+mj-ea"/>
                <a:ea typeface="+mj-ea"/>
                <a:cs typeface="Malgun Gothic"/>
                <a:sym typeface="Malgun Gothic"/>
              </a:rPr>
              <a:t>상점에서 거점을 설치하기 위한 퀘스트가 생성됩니다</a:t>
            </a:r>
            <a:r>
              <a:rPr lang="en-US" altLang="ko-KR" sz="1600">
                <a:latin typeface="+mj-ea"/>
                <a:ea typeface="+mj-ea"/>
                <a:cs typeface="Malgun Gothic"/>
                <a:sym typeface="Malgun Gothic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퀘스트를 클리어 하는 방법은  </a:t>
            </a:r>
            <a:r>
              <a:rPr lang="en-US" altLang="ko-KR" sz="1600" smtClean="0">
                <a:latin typeface="+mj-ea"/>
                <a:ea typeface="+mj-ea"/>
                <a:cs typeface="Malgun Gothic"/>
                <a:sym typeface="Malgun Gothic"/>
              </a:rPr>
              <a:t>2</a:t>
            </a: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가지가 있습니다</a:t>
            </a:r>
            <a:r>
              <a:rPr lang="en-US" altLang="ko-KR" sz="1600" smtClean="0">
                <a:latin typeface="+mj-ea"/>
                <a:ea typeface="+mj-ea"/>
                <a:cs typeface="Malgun Gothic"/>
                <a:sym typeface="Malgun Gothic"/>
              </a:rPr>
              <a:t>.</a:t>
            </a:r>
          </a:p>
          <a:p>
            <a:pPr marL="3429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해당 </a:t>
            </a:r>
            <a:r>
              <a:rPr lang="ko-KR" altLang="en-US" sz="1600">
                <a:latin typeface="+mj-ea"/>
                <a:ea typeface="+mj-ea"/>
                <a:cs typeface="Malgun Gothic"/>
                <a:sym typeface="Malgun Gothic"/>
              </a:rPr>
              <a:t>층의 보스를 처치하는 </a:t>
            </a: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것</a:t>
            </a:r>
            <a:endParaRPr lang="en-US" altLang="ko-KR" sz="1600" smtClean="0">
              <a:latin typeface="+mj-ea"/>
              <a:ea typeface="+mj-ea"/>
              <a:cs typeface="Malgun Gothic"/>
              <a:sym typeface="Malgun Gothic"/>
            </a:endParaRPr>
          </a:p>
          <a:p>
            <a:pPr marL="3429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해당 </a:t>
            </a:r>
            <a:r>
              <a:rPr lang="ko-KR" altLang="en-US" sz="1600">
                <a:latin typeface="+mj-ea"/>
                <a:ea typeface="+mj-ea"/>
                <a:cs typeface="Malgun Gothic"/>
                <a:sym typeface="Malgun Gothic"/>
              </a:rPr>
              <a:t>층에 여러 번 </a:t>
            </a: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도착하는 것</a:t>
            </a:r>
            <a:endParaRPr lang="en-US" altLang="ko-KR" sz="1600">
              <a:latin typeface="+mj-ea"/>
              <a:ea typeface="+mj-ea"/>
              <a:cs typeface="Malgun Gothic"/>
              <a:sym typeface="Malgun Gothic"/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smtClean="0">
                <a:latin typeface="+mj-ea"/>
                <a:ea typeface="+mj-ea"/>
                <a:cs typeface="Malgun Gothic"/>
                <a:sym typeface="Malgun Gothic"/>
              </a:rPr>
              <a:t>층에 해당하는 퀘스트를 클리어 시 해당 층에 거점이 생성됩니다</a:t>
            </a:r>
            <a:r>
              <a:rPr lang="en-US" altLang="ko-KR" sz="1600" smtClean="0">
                <a:latin typeface="+mj-ea"/>
                <a:ea typeface="+mj-ea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3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2e2d91f23_0_46"/>
          <p:cNvSpPr txBox="1"/>
          <p:nvPr/>
        </p:nvSpPr>
        <p:spPr>
          <a:xfrm>
            <a:off x="483400" y="305450"/>
            <a:ext cx="117087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lvl="0"/>
            <a:r>
              <a:rPr lang="ko-KR" altLang="en-US" sz="2400" smtClean="0">
                <a:latin typeface="+mj-ea"/>
                <a:ea typeface="+mj-ea"/>
                <a:cs typeface="Malgun Gothic"/>
                <a:sym typeface="Malgun Gothic"/>
              </a:rPr>
              <a:t>거점 기획 의도</a:t>
            </a:r>
            <a:endParaRPr lang="en-US" altLang="ko-KR" sz="2400" smtClean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8" name="자유형 7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>
                <a:gd name="connsiteX0" fmla="*/ 545726 w 12193050"/>
                <a:gd name="connsiteY0" fmla="*/ 0 h 3560620"/>
                <a:gd name="connsiteX1" fmla="*/ 11646274 w 12193050"/>
                <a:gd name="connsiteY1" fmla="*/ 0 h 3560620"/>
                <a:gd name="connsiteX2" fmla="*/ 12192000 w 12193050"/>
                <a:gd name="connsiteY2" fmla="*/ 545726 h 3560620"/>
                <a:gd name="connsiteX3" fmla="*/ 12192000 w 12193050"/>
                <a:gd name="connsiteY3" fmla="*/ 1094510 h 3560620"/>
                <a:gd name="connsiteX4" fmla="*/ 12193050 w 12193050"/>
                <a:gd name="connsiteY4" fmla="*/ 1094510 h 3560620"/>
                <a:gd name="connsiteX5" fmla="*/ 12193050 w 12193050"/>
                <a:gd name="connsiteY5" fmla="*/ 3560620 h 3560620"/>
                <a:gd name="connsiteX6" fmla="*/ 1050 w 12193050"/>
                <a:gd name="connsiteY6" fmla="*/ 3560620 h 3560620"/>
                <a:gd name="connsiteX7" fmla="*/ 1050 w 12193050"/>
                <a:gd name="connsiteY7" fmla="*/ 2738981 h 3560620"/>
                <a:gd name="connsiteX8" fmla="*/ 0 w 12193050"/>
                <a:gd name="connsiteY8" fmla="*/ 2728565 h 3560620"/>
                <a:gd name="connsiteX9" fmla="*/ 0 w 12193050"/>
                <a:gd name="connsiteY9" fmla="*/ 545726 h 3560620"/>
                <a:gd name="connsiteX10" fmla="*/ 545726 w 12193050"/>
                <a:gd name="connsiteY10" fmla="*/ 0 h 356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3050" h="356062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+mn-ea"/>
                </a:rPr>
                <a:t>{</a:t>
              </a:r>
              <a:endParaRPr lang="ko-KR" altLang="en-US">
                <a:latin typeface="+mn-ea"/>
              </a:endParaRPr>
            </a:p>
          </p:txBody>
        </p:sp>
      </p:grpSp>
      <p:sp>
        <p:nvSpPr>
          <p:cNvPr id="20" name="Google Shape;150;g382e2d91f23_0_46"/>
          <p:cNvSpPr txBox="1"/>
          <p:nvPr/>
        </p:nvSpPr>
        <p:spPr>
          <a:xfrm>
            <a:off x="241125" y="4660035"/>
            <a:ext cx="11708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새로운 아이템을 만들기 위해서는 같은 보스를 여러 번 잡아야 할 필요가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도전을 통해 재료를 파밍하면 낮은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등급의 보스를 잡는 것은 번거로움이 느껴질 수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재미를 위한 게임에서 불필요한 반복을 요구하는 것은 플레이 경험에 악영향을 미칠 수 있습니다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en-US" altLang="ko-KR" sz="1600">
              <a:latin typeface="+mn-ea"/>
              <a:ea typeface="+mn-ea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  <a:cs typeface="Malgun Gothic"/>
                <a:sym typeface="Malgun Gothic"/>
              </a:rPr>
              <a:t>그렇기 때문에 반복되는 구조를 완화함으로써 편의성을 높였습니다</a:t>
            </a:r>
            <a:r>
              <a:rPr lang="en-US" altLang="ko-KR" sz="1600" smtClean="0">
                <a:latin typeface="+mn-ea"/>
                <a:ea typeface="+mn-ea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0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프리텐다드">
      <a:majorFont>
        <a:latin typeface="Arial"/>
        <a:ea typeface="Pretendard"/>
        <a:cs typeface=""/>
      </a:majorFont>
      <a:minorFont>
        <a:latin typeface="Arial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180</Words>
  <Application>Microsoft Office PowerPoint</Application>
  <PresentationFormat>와이드스크린</PresentationFormat>
  <Paragraphs>26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Pretendard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159</cp:revision>
  <dcterms:created xsi:type="dcterms:W3CDTF">2025-08-13T06:17:39Z</dcterms:created>
  <dcterms:modified xsi:type="dcterms:W3CDTF">2025-09-08T07:35:48Z</dcterms:modified>
</cp:coreProperties>
</file>