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3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101" d="100"/>
          <a:sy n="101" d="100"/>
        </p:scale>
        <p:origin x="588" y="10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2020-09-25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02-3 Structure – Quiz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518162" y="1204688"/>
            <a:ext cx="7892192" cy="567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Complete the memory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Do </a:t>
            </a:r>
            <a:r>
              <a:rPr lang="en-US" altLang="ko-KR" sz="2000" b="1" dirty="0">
                <a:latin typeface="Century Gothic" panose="020B0502020202020204" pitchFamily="34" charset="0"/>
              </a:rPr>
              <a:t>not</a:t>
            </a:r>
            <a:r>
              <a:rPr lang="en-US" altLang="ko-KR" sz="2000" dirty="0">
                <a:latin typeface="Century Gothic" panose="020B0502020202020204" pitchFamily="34" charset="0"/>
              </a:rPr>
              <a:t> rewrite the code, but </a:t>
            </a:r>
            <a:r>
              <a:rPr lang="en-US" altLang="ko-KR" sz="2000" b="1" dirty="0">
                <a:latin typeface="Century Gothic" panose="020B0502020202020204" pitchFamily="34" charset="0"/>
              </a:rPr>
              <a:t>fix</a:t>
            </a:r>
            <a:r>
              <a:rPr lang="en-US" altLang="ko-KR" sz="2000" dirty="0">
                <a:latin typeface="Century Gothic" panose="020B0502020202020204" pitchFamily="34" charset="0"/>
              </a:rPr>
              <a:t> errors minimally in main().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What is the output of the </a:t>
            </a:r>
            <a:r>
              <a:rPr lang="en-US" altLang="ko-KR" sz="2000">
                <a:latin typeface="Century Gothic" panose="020B0502020202020204" pitchFamily="34" charset="0"/>
              </a:rPr>
              <a:t>code? </a:t>
            </a:r>
            <a:r>
              <a:rPr lang="en-US" altLang="ko-KR" sz="2000">
                <a:solidFill>
                  <a:srgbClr val="FF0000"/>
                </a:solidFill>
                <a:latin typeface="Century Gothic" panose="020B0502020202020204" pitchFamily="34" charset="0"/>
              </a:rPr>
              <a:t>hat</a:t>
            </a:r>
            <a:endParaRPr lang="ko-KR" altLang="en-US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30A4E-65CD-41AD-9AAE-7624FF874D67}"/>
              </a:ext>
            </a:extLst>
          </p:cNvPr>
          <p:cNvSpPr txBox="1">
            <a:spLocks/>
          </p:cNvSpPr>
          <p:nvPr/>
        </p:nvSpPr>
        <p:spPr>
          <a:xfrm>
            <a:off x="518161" y="2382353"/>
            <a:ext cx="5827221" cy="469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sp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int    age;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string tag;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>
                <a:latin typeface="Consolas" panose="020B0609020204030204" pitchFamily="49" charset="0"/>
                <a:cs typeface="Courier New" panose="02070309020205020404" pitchFamily="49" charset="0"/>
              </a:rPr>
              <a:t>= {25,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800">
                <a:latin typeface="Consolas" panose="020B06090202040302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"};  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my = new Car {20, "sky"};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we = &amp;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"hat";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cout </a:t>
            </a:r>
            <a:r>
              <a:rPr lang="en-US" altLang="ko-KR" sz="1800">
                <a:latin typeface="Consolas" panose="020B0609020204030204" pitchFamily="49" charset="0"/>
                <a:cs typeface="Courier New" panose="02070309020205020404" pitchFamily="49" charset="0"/>
              </a:rPr>
              <a:t>&lt;&lt; we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800">
                <a:latin typeface="Consolas" panose="020B0609020204030204" pitchFamily="49" charset="0"/>
                <a:cs typeface="Courier New" panose="02070309020205020404" pitchFamily="49" charset="0"/>
              </a:rPr>
              <a:t>tag 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&lt;&lt; endl;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</a:t>
            </a:r>
            <a:r>
              <a:rPr lang="en-US" altLang="ko-KR" sz="1800">
                <a:latin typeface="Consolas" panose="020B0609020204030204" pitchFamily="49" charset="0"/>
                <a:cs typeface="Courier New" panose="02070309020205020404" pitchFamily="49" charset="0"/>
              </a:rPr>
              <a:t>my;</a:t>
            </a:r>
          </a:p>
          <a:p>
            <a:pPr marL="0" indent="0">
              <a:buNone/>
            </a:pPr>
            <a:r>
              <a:rPr lang="en-US" altLang="ko-KR" sz="18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strike="sngStrike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 we;</a:t>
            </a:r>
          </a:p>
          <a:p>
            <a:pPr marL="0" indent="0">
              <a:buNone/>
            </a:pPr>
            <a:r>
              <a:rPr lang="en-US" altLang="ko-KR" sz="180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34744-5632-4DC5-B13E-AC9E66947FE6}"/>
              </a:ext>
            </a:extLst>
          </p:cNvPr>
          <p:cNvGrpSpPr/>
          <p:nvPr/>
        </p:nvGrpSpPr>
        <p:grpSpPr>
          <a:xfrm>
            <a:off x="10655619" y="2230165"/>
            <a:ext cx="1224136" cy="801379"/>
            <a:chOff x="7544874" y="2502297"/>
            <a:chExt cx="1224136" cy="8013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E5BE0-B832-4697-BE7F-EA98EF9967C0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at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FCD338-118D-4000-995E-BEDC547DBEFD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9D7CA-3FB8-40A1-9E4F-40ED5B76C0C7}"/>
              </a:ext>
            </a:extLst>
          </p:cNvPr>
          <p:cNvSpPr/>
          <p:nvPr/>
        </p:nvSpPr>
        <p:spPr>
          <a:xfrm>
            <a:off x="9322709" y="3637409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B3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B8A80-FCD0-47D8-9265-B2C9A7E55B9A}"/>
              </a:ext>
            </a:extLst>
          </p:cNvPr>
          <p:cNvSpPr/>
          <p:nvPr/>
        </p:nvSpPr>
        <p:spPr>
          <a:xfrm>
            <a:off x="9322709" y="3260059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F84709-7BB4-4A97-9E0F-145499DF4DFE}"/>
              </a:ext>
            </a:extLst>
          </p:cNvPr>
          <p:cNvGrpSpPr/>
          <p:nvPr/>
        </p:nvGrpSpPr>
        <p:grpSpPr>
          <a:xfrm>
            <a:off x="10710903" y="3260059"/>
            <a:ext cx="1168852" cy="809397"/>
            <a:chOff x="7600158" y="2494279"/>
            <a:chExt cx="1168852" cy="809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4982ED-5C67-4C45-A5A4-B88DB6001604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4C8E13-0511-4A2B-AFC8-CEF2E63675E5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41464C-ACBD-4C9B-8A7B-AE9C70C54C7A}"/>
              </a:ext>
            </a:extLst>
          </p:cNvPr>
          <p:cNvSpPr/>
          <p:nvPr/>
        </p:nvSpPr>
        <p:spPr>
          <a:xfrm>
            <a:off x="9460807" y="6438675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0869B-B50B-494B-9493-85C5F05DB694}"/>
              </a:ext>
            </a:extLst>
          </p:cNvPr>
          <p:cNvSpPr/>
          <p:nvPr/>
        </p:nvSpPr>
        <p:spPr>
          <a:xfrm>
            <a:off x="9460807" y="6061325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27B07E-AE29-428C-B477-F9F6C0A1E83F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9993708" y="3853433"/>
            <a:ext cx="71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629B59-7F6D-4A8F-A687-3D514AA4540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131806" y="4729543"/>
            <a:ext cx="702922" cy="192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6AC9ACDE-B491-4BE6-B2AC-BAB215EFD699}"/>
              </a:ext>
            </a:extLst>
          </p:cNvPr>
          <p:cNvSpPr/>
          <p:nvPr/>
        </p:nvSpPr>
        <p:spPr>
          <a:xfrm rot="8355911">
            <a:off x="11145470" y="4577369"/>
            <a:ext cx="70556" cy="61802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C985E-249F-4ED8-9C17-FE411881C5F8}"/>
              </a:ext>
            </a:extLst>
          </p:cNvPr>
          <p:cNvSpPr/>
          <p:nvPr/>
        </p:nvSpPr>
        <p:spPr>
          <a:xfrm>
            <a:off x="11051757" y="5031709"/>
            <a:ext cx="1168852" cy="4320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hat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5FD4C8-B242-4082-BA51-D55AC39AE81D}"/>
              </a:ext>
            </a:extLst>
          </p:cNvPr>
          <p:cNvGrpSpPr/>
          <p:nvPr/>
        </p:nvGrpSpPr>
        <p:grpSpPr>
          <a:xfrm>
            <a:off x="10596603" y="1183942"/>
            <a:ext cx="1224136" cy="801379"/>
            <a:chOff x="7544874" y="2502297"/>
            <a:chExt cx="1224136" cy="80137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31505E5-1454-4284-B31A-5C52CF40226B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at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A9A2E4-39A6-4545-A362-28D33F611248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8A4886-D298-495D-8C94-CBD62F235F59}"/>
              </a:ext>
            </a:extLst>
          </p:cNvPr>
          <p:cNvCxnSpPr/>
          <p:nvPr/>
        </p:nvCxnSpPr>
        <p:spPr>
          <a:xfrm>
            <a:off x="8924925" y="2152650"/>
            <a:ext cx="35140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588F577-DE4B-4F85-91D5-C87CC4C7ADA1}"/>
              </a:ext>
            </a:extLst>
          </p:cNvPr>
          <p:cNvCxnSpPr/>
          <p:nvPr/>
        </p:nvCxnSpPr>
        <p:spPr>
          <a:xfrm>
            <a:off x="8924925" y="4219575"/>
            <a:ext cx="35140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DD9E7DB-1B81-4718-A97B-B50A09C7C527}"/>
              </a:ext>
            </a:extLst>
          </p:cNvPr>
          <p:cNvGrpSpPr/>
          <p:nvPr/>
        </p:nvGrpSpPr>
        <p:grpSpPr>
          <a:xfrm>
            <a:off x="10779444" y="4201840"/>
            <a:ext cx="1224136" cy="801379"/>
            <a:chOff x="7544874" y="2502297"/>
            <a:chExt cx="1224136" cy="8013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D7A61FC-A53E-46BD-A535-A942C679B45C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at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B88AC4B-51E0-4D45-89FF-7492CFC1F7AC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11C57-92E6-4113-BCBB-EC520F37DE5D}"/>
              </a:ext>
            </a:extLst>
          </p:cNvPr>
          <p:cNvSpPr/>
          <p:nvPr/>
        </p:nvSpPr>
        <p:spPr>
          <a:xfrm>
            <a:off x="9446534" y="5609084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B3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B55F67-45A7-484D-B801-4883801E82A8}"/>
              </a:ext>
            </a:extLst>
          </p:cNvPr>
          <p:cNvSpPr/>
          <p:nvPr/>
        </p:nvSpPr>
        <p:spPr>
          <a:xfrm>
            <a:off x="9446534" y="5231734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8D2C16C-6ADB-49E5-A6CB-BA07C70CA5D3}"/>
              </a:ext>
            </a:extLst>
          </p:cNvPr>
          <p:cNvGrpSpPr/>
          <p:nvPr/>
        </p:nvGrpSpPr>
        <p:grpSpPr>
          <a:xfrm>
            <a:off x="10834728" y="5231734"/>
            <a:ext cx="1168852" cy="809397"/>
            <a:chOff x="7600158" y="2494279"/>
            <a:chExt cx="1168852" cy="80939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2C8333-A5EA-4FDB-BE6F-225C465731CE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0A7C5E-3FD3-4E51-A3C1-F64B0B1D14CE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9C1C915-583A-4673-8506-C6D030C898F2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10117533" y="5825108"/>
            <a:ext cx="71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49FD28-9C61-46B0-A4FE-E3CE6C9613EE}"/>
              </a:ext>
            </a:extLst>
          </p:cNvPr>
          <p:cNvCxnSpPr/>
          <p:nvPr/>
        </p:nvCxnSpPr>
        <p:spPr>
          <a:xfrm>
            <a:off x="8953858" y="6973411"/>
            <a:ext cx="35140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F1EEF5-30C7-4A2B-9101-01FB3A6898BF}"/>
              </a:ext>
            </a:extLst>
          </p:cNvPr>
          <p:cNvCxnSpPr/>
          <p:nvPr/>
        </p:nvCxnSpPr>
        <p:spPr>
          <a:xfrm>
            <a:off x="828675" y="4727610"/>
            <a:ext cx="35140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706C5D-F2A3-4A1C-8655-A7AEAFA055AA}"/>
              </a:ext>
            </a:extLst>
          </p:cNvPr>
          <p:cNvCxnSpPr/>
          <p:nvPr/>
        </p:nvCxnSpPr>
        <p:spPr>
          <a:xfrm>
            <a:off x="828675" y="5060284"/>
            <a:ext cx="35140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81CE48D-0D1F-41A2-9CA3-62E081D031AF}"/>
              </a:ext>
            </a:extLst>
          </p:cNvPr>
          <p:cNvCxnSpPr/>
          <p:nvPr/>
        </p:nvCxnSpPr>
        <p:spPr>
          <a:xfrm>
            <a:off x="828675" y="5692121"/>
            <a:ext cx="35140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1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137</Words>
  <Application>Microsoft Office PowerPoint</Application>
  <PresentationFormat>사용자 지정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나눔고딕</vt:lpstr>
      <vt:lpstr>맑은 고딕</vt:lpstr>
      <vt:lpstr>바탕체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02-3 Structure –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이 재성</cp:lastModifiedBy>
  <cp:revision>518</cp:revision>
  <dcterms:modified xsi:type="dcterms:W3CDTF">2020-09-25T14:56:43Z</dcterms:modified>
</cp:coreProperties>
</file>