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48" r:id="rId2"/>
    <p:sldId id="754" r:id="rId3"/>
    <p:sldId id="755" r:id="rId4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79" d="100"/>
          <a:sy n="79" d="100"/>
        </p:scale>
        <p:origin x="82" y="19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3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7024255" y="3258612"/>
            <a:ext cx="5374574" cy="3500951"/>
          </a:xfrm>
        </p:spPr>
        <p:txBody>
          <a:bodyPr>
            <a:normAutofit lnSpcReduction="10000"/>
          </a:bodyPr>
          <a:lstStyle/>
          <a:p>
            <a:pPr marL="457214" indent="-457214">
              <a:buAutoNum type="arabicPeriod"/>
            </a:pPr>
            <a:r>
              <a:rPr lang="en-US" altLang="ko-KR" sz="2000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sz="2000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sz="2000" dirty="0"/>
              <a:t>Stack Applications</a:t>
            </a:r>
          </a:p>
          <a:p>
            <a:pPr lvl="1"/>
            <a:r>
              <a:rPr lang="en-US" altLang="ko-KR" dirty="0"/>
              <a:t>infix to postfix conversions</a:t>
            </a:r>
          </a:p>
          <a:p>
            <a:r>
              <a:rPr lang="en-US" altLang="ko-KR" sz="2000" dirty="0"/>
              <a:t>Using Visual Studio</a:t>
            </a:r>
          </a:p>
          <a:p>
            <a:pPr lvl="1"/>
            <a:r>
              <a:rPr lang="en-US" altLang="ko-KR" sz="1800" dirty="0"/>
              <a:t>Project Setup, solution, project</a:t>
            </a:r>
          </a:p>
          <a:p>
            <a:pPr lvl="1"/>
            <a:r>
              <a:rPr lang="en-US" altLang="ko-KR" sz="1800" dirty="0"/>
              <a:t>include folder, lib folder and lib file</a:t>
            </a:r>
          </a:p>
          <a:p>
            <a:pPr lvl="1"/>
            <a:r>
              <a:rPr lang="en-US" altLang="ko-KR" sz="1800" dirty="0"/>
              <a:t>Options: /D DEBUG, /wd4996</a:t>
            </a:r>
          </a:p>
          <a:p>
            <a:pPr lvl="1"/>
            <a:r>
              <a:rPr lang="en-US" altLang="ko-KR" sz="1800" dirty="0" smtClean="0"/>
              <a:t>Debugging</a:t>
            </a:r>
            <a:endParaRPr lang="en-US" altLang="ko-KR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65791" y="2261937"/>
            <a:ext cx="4788824" cy="9966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</a:t>
            </a: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are </a:t>
            </a:r>
            <a:r>
              <a:rPr lang="en-US" altLang="ko-KR" sz="1800" dirty="0">
                <a:latin typeface="Century Gothic" panose="020B0502020202020204" pitchFamily="34" charset="0"/>
              </a:rPr>
              <a:t>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Push "(" always and operators in general. 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")", pop </a:t>
            </a:r>
            <a:r>
              <a:rPr lang="en-US" altLang="ko-KR" sz="1800" dirty="0">
                <a:latin typeface="Century Gothic" panose="020B0502020202020204" pitchFamily="34" charset="0"/>
              </a:rPr>
              <a:t>until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"(". Discard "(" and ")".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higher </a:t>
            </a:r>
            <a:r>
              <a:rPr lang="en-US" altLang="ko-KR" sz="1800" dirty="0">
                <a:latin typeface="Century Gothic" panose="020B0502020202020204" pitchFamily="34" charset="0"/>
              </a:rPr>
              <a:t>precedence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</a:t>
            </a: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: </a:t>
            </a:r>
            <a:r>
              <a:rPr lang="en-US" altLang="ko-KR" dirty="0">
                <a:latin typeface="Century Gothic" panose="020B0502020202020204" pitchFamily="34" charset="0"/>
              </a:rPr>
              <a:t>A * (B + C * D) + </a:t>
            </a:r>
            <a:r>
              <a:rPr lang="en-US" altLang="ko-KR" dirty="0" smtClean="0">
                <a:latin typeface="Century Gothic" panose="020B0502020202020204" pitchFamily="34" charset="0"/>
              </a:rPr>
              <a:t>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are </a:t>
            </a:r>
            <a:r>
              <a:rPr lang="en-US" altLang="ko-KR" sz="1800" dirty="0">
                <a:latin typeface="Century Gothic" panose="020B0502020202020204" pitchFamily="34" charset="0"/>
              </a:rPr>
              <a:t>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higher </a:t>
            </a:r>
            <a:r>
              <a:rPr lang="en-US" altLang="ko-KR" sz="1800" dirty="0">
                <a:latin typeface="Century Gothic" panose="020B0502020202020204" pitchFamily="34" charset="0"/>
              </a:rPr>
              <a:t>precedence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218</Words>
  <Application>Microsoft Office PowerPoint</Application>
  <PresentationFormat>사용자 지정</PresentationFormat>
  <Paragraphs>67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Data Structures Chapter 3</vt:lpstr>
      <vt:lpstr>Extra Examples – Infix to Postfix Conversion</vt:lpstr>
      <vt:lpstr>Extra Examples – 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 영섭</cp:lastModifiedBy>
  <cp:revision>604</cp:revision>
  <dcterms:modified xsi:type="dcterms:W3CDTF">2020-10-04T14:38:22Z</dcterms:modified>
</cp:coreProperties>
</file>