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6" r:id="rId8"/>
    <p:sldId id="267" r:id="rId9"/>
    <p:sldId id="261" r:id="rId10"/>
    <p:sldId id="268" r:id="rId11"/>
    <p:sldId id="269" r:id="rId12"/>
    <p:sldId id="270" r:id="rId13"/>
    <p:sldId id="271" r:id="rId14"/>
    <p:sldId id="272" r:id="rId15"/>
    <p:sldId id="262" r:id="rId16"/>
    <p:sldId id="273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首页 </a:t>
            </a:r>
            <a:r>
              <a:rPr lang="en-US" altLang="zh-CN"/>
              <a:t>VUE3</a:t>
            </a:r>
            <a:r>
              <a:rPr lang="zh-CN" altLang="en-US"/>
              <a:t>技术分享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静态提升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事件监听缓存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SSR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重写响应式系统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用 Proxy API 替代 defineProperty API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更友好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composition API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composition 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VUE3</a:t>
            </a:r>
            <a:r>
              <a:rPr lang="zh-CN" altLang="en-US"/>
              <a:t>性能提升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签到码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当前的痛点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随着功能的增长，复杂组件的代码变得越来越难以维护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缺少一种比较「干净」的在多个组件之间提取和复用逻辑的机制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类型推断不够友好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bundle的时间太久了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vue3</a:t>
            </a:r>
            <a:r>
              <a:rPr lang="zh-CN" altLang="en-US"/>
              <a:t>的设计目标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更小</a:t>
            </a:r>
            <a:endParaRPr lang="zh-CN" altLang="en-US"/>
          </a:p>
          <a:p>
            <a:r>
              <a:rPr lang="zh-CN" altLang="en-US"/>
              <a:t>更快</a:t>
            </a:r>
            <a:endParaRPr lang="zh-CN" altLang="en-US"/>
          </a:p>
          <a:p>
            <a:r>
              <a:rPr lang="zh-CN" altLang="en-US"/>
              <a:t>更友好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移除不常用的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vue3</a:t>
            </a:r>
            <a:r>
              <a:rPr lang="zh-CN" altLang="en-US">
                <a:sym typeface="+mn-ea"/>
              </a:rPr>
              <a:t>整体体积变小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引入</a:t>
            </a:r>
            <a:r>
              <a:rPr lang="en-US" altLang="zh-CN">
                <a:sym typeface="+mn-ea"/>
              </a:rPr>
              <a:t>tree-shaking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移除不常用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tree-shaking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zh-CN" altLang="en-US"/>
          </a:p>
          <a:p>
            <a:r>
              <a:rPr lang="en-US" altLang="zh-CN">
                <a:sym typeface="+mn-ea"/>
              </a:rPr>
              <a:t>diff</a:t>
            </a:r>
            <a:r>
              <a:rPr lang="zh-CN" altLang="en-US">
                <a:sym typeface="+mn-ea"/>
              </a:rPr>
              <a:t>算法优化</a:t>
            </a:r>
            <a:endParaRPr lang="zh-CN" altLang="en-US">
              <a:sym typeface="+mn-ea"/>
            </a:endParaRPr>
          </a:p>
          <a:p>
            <a:r>
              <a:rPr lang="zh-CN" altLang="en-US"/>
              <a:t>静态提升</a:t>
            </a:r>
            <a:endParaRPr lang="zh-CN" altLang="en-US"/>
          </a:p>
          <a:p>
            <a:r>
              <a:rPr lang="zh-CN" altLang="en-US"/>
              <a:t>事件监听缓存</a:t>
            </a:r>
            <a:endParaRPr lang="zh-CN" altLang="en-US"/>
          </a:p>
          <a:p>
            <a:r>
              <a:rPr lang="en-US" altLang="zh-CN"/>
              <a:t>SSR</a:t>
            </a:r>
            <a:r>
              <a:rPr lang="zh-CN" altLang="en-US"/>
              <a:t>优化</a:t>
            </a:r>
            <a:endParaRPr lang="zh-CN" altLang="en-US"/>
          </a:p>
          <a:p>
            <a:r>
              <a:rPr lang="zh-CN" altLang="en-US"/>
              <a:t>重写响应式系统 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diff</a:t>
            </a:r>
            <a:r>
              <a:rPr lang="zh-CN" altLang="en-US"/>
              <a:t>算法优化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WPS 演示</Application>
  <PresentationFormat>宽屏</PresentationFormat>
  <Paragraphs>61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李函朔(Leemo)</dc:creator>
  <cp:lastModifiedBy>Administrator</cp:lastModifiedBy>
  <cp:revision>3</cp:revision>
  <dcterms:created xsi:type="dcterms:W3CDTF">2015-05-05T08:02:00Z</dcterms:created>
  <dcterms:modified xsi:type="dcterms:W3CDTF">2022-02-11T08:02:59Z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