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59" r:id="rId3"/>
    <p:sldId id="309" r:id="rId4"/>
    <p:sldId id="261" r:id="rId5"/>
    <p:sldId id="264" r:id="rId6"/>
    <p:sldId id="267" r:id="rId7"/>
    <p:sldId id="265" r:id="rId8"/>
    <p:sldId id="308" r:id="rId9"/>
    <p:sldId id="271" r:id="rId10"/>
    <p:sldId id="275" r:id="rId11"/>
    <p:sldId id="310" r:id="rId12"/>
    <p:sldId id="286" r:id="rId13"/>
  </p:sldIdLst>
  <p:sldSz cx="9144000" cy="5143500" type="screen16x9"/>
  <p:notesSz cx="6858000" cy="9144000"/>
  <p:embeddedFontLst>
    <p:embeddedFont>
      <p:font typeface="Nunito Sans" pitchFamily="2" charset="0"/>
      <p:regular r:id="rId15"/>
      <p:bold r:id="rId16"/>
      <p:italic r:id="rId17"/>
      <p:boldItalic r:id="rId18"/>
    </p:embeddedFont>
    <p:embeddedFont>
      <p:font typeface="Oswald" panose="00000500000000000000" pitchFamily="2" charset="0"/>
      <p:regular r:id="rId19"/>
      <p:bold r:id="rId20"/>
    </p:embeddedFont>
    <p:embeddedFont>
      <p:font typeface="Staatliches" pitchFamily="2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16BAB5-02A7-4754-B4D4-364D55AE0029}">
  <a:tblStyle styleId="{3316BAB5-02A7-4754-B4D4-364D55AE00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10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6d931ca177_0_32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6d931ca177_0_32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6d931ca177_0_32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6d931ca177_0_32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49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6da1c9a35e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6da1c9a35e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6cf04e3d7e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6cf04e3d7e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8a285a664f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8a285a664f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477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8a285a664f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8a285a664f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6d931ca17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6d931ca177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6d931ca177_0_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6d931ca177_0_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8abf608788_0_16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8abf608788_0_16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8abf608788_0_16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8abf608788_0_16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825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8a285a664f_0_1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8a285a664f_0_1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lack-redir.net/link?url=https%3A%2F%2Fstories.freepik.com%2F" TargetMode="Externa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451515" y="5489717"/>
            <a:ext cx="135033" cy="77925"/>
          </a:xfrm>
          <a:custGeom>
            <a:avLst/>
            <a:gdLst/>
            <a:ahLst/>
            <a:cxnLst/>
            <a:rect l="l" t="t" r="r" b="b"/>
            <a:pathLst>
              <a:path w="6571" h="3792" extrusionOk="0">
                <a:moveTo>
                  <a:pt x="1" y="1"/>
                </a:moveTo>
                <a:cubicBezTo>
                  <a:pt x="1922" y="1847"/>
                  <a:pt x="4178" y="3791"/>
                  <a:pt x="5508" y="3791"/>
                </a:cubicBezTo>
                <a:cubicBezTo>
                  <a:pt x="6031" y="3791"/>
                  <a:pt x="6411" y="3490"/>
                  <a:pt x="6571" y="2763"/>
                </a:cubicBezTo>
                <a:cubicBezTo>
                  <a:pt x="4437" y="1717"/>
                  <a:pt x="2240" y="796"/>
                  <a:pt x="1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6021" y="0"/>
            <a:ext cx="9221985" cy="6512092"/>
            <a:chOff x="6021" y="0"/>
            <a:chExt cx="9221985" cy="6512092"/>
          </a:xfrm>
        </p:grpSpPr>
        <p:sp>
          <p:nvSpPr>
            <p:cNvPr id="11" name="Google Shape;11;p2"/>
            <p:cNvSpPr/>
            <p:nvPr/>
          </p:nvSpPr>
          <p:spPr>
            <a:xfrm>
              <a:off x="527597" y="3384364"/>
              <a:ext cx="3547765" cy="1316751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381127" y="1749272"/>
              <a:ext cx="5340758" cy="1967277"/>
            </a:xfrm>
            <a:custGeom>
              <a:avLst/>
              <a:gdLst/>
              <a:ahLst/>
              <a:cxnLst/>
              <a:rect l="l" t="t" r="r" b="b"/>
              <a:pathLst>
                <a:path w="259893" h="95732" extrusionOk="0">
                  <a:moveTo>
                    <a:pt x="6817" y="0"/>
                  </a:moveTo>
                  <a:cubicBezTo>
                    <a:pt x="4074" y="0"/>
                    <a:pt x="1695" y="571"/>
                    <a:pt x="1" y="2027"/>
                  </a:cubicBezTo>
                  <a:cubicBezTo>
                    <a:pt x="3579" y="2759"/>
                    <a:pt x="6947" y="4412"/>
                    <a:pt x="10609" y="5061"/>
                  </a:cubicBezTo>
                  <a:cubicBezTo>
                    <a:pt x="14187" y="5689"/>
                    <a:pt x="16844" y="5437"/>
                    <a:pt x="20129" y="6149"/>
                  </a:cubicBezTo>
                  <a:cubicBezTo>
                    <a:pt x="26009" y="7446"/>
                    <a:pt x="31805" y="10606"/>
                    <a:pt x="37642" y="11045"/>
                  </a:cubicBezTo>
                  <a:cubicBezTo>
                    <a:pt x="38019" y="11798"/>
                    <a:pt x="38207" y="12468"/>
                    <a:pt x="38207" y="13158"/>
                  </a:cubicBezTo>
                  <a:cubicBezTo>
                    <a:pt x="38145" y="16381"/>
                    <a:pt x="23875" y="16004"/>
                    <a:pt x="33562" y="23725"/>
                  </a:cubicBezTo>
                  <a:cubicBezTo>
                    <a:pt x="35696" y="25440"/>
                    <a:pt x="51891" y="30253"/>
                    <a:pt x="41806" y="31508"/>
                  </a:cubicBezTo>
                  <a:cubicBezTo>
                    <a:pt x="41374" y="31563"/>
                    <a:pt x="40927" y="31587"/>
                    <a:pt x="40468" y="31587"/>
                  </a:cubicBezTo>
                  <a:cubicBezTo>
                    <a:pt x="37211" y="31587"/>
                    <a:pt x="33348" y="30351"/>
                    <a:pt x="30047" y="29709"/>
                  </a:cubicBezTo>
                  <a:cubicBezTo>
                    <a:pt x="26093" y="28914"/>
                    <a:pt x="22243" y="29165"/>
                    <a:pt x="18330" y="28202"/>
                  </a:cubicBezTo>
                  <a:cubicBezTo>
                    <a:pt x="16536" y="27772"/>
                    <a:pt x="12310" y="25500"/>
                    <a:pt x="9880" y="25500"/>
                  </a:cubicBezTo>
                  <a:cubicBezTo>
                    <a:pt x="8767" y="25500"/>
                    <a:pt x="8031" y="25976"/>
                    <a:pt x="8077" y="27324"/>
                  </a:cubicBezTo>
                  <a:cubicBezTo>
                    <a:pt x="8182" y="30441"/>
                    <a:pt x="15170" y="31634"/>
                    <a:pt x="17974" y="32324"/>
                  </a:cubicBezTo>
                  <a:cubicBezTo>
                    <a:pt x="22326" y="33412"/>
                    <a:pt x="41220" y="33224"/>
                    <a:pt x="43815" y="35840"/>
                  </a:cubicBezTo>
                  <a:cubicBezTo>
                    <a:pt x="47539" y="39606"/>
                    <a:pt x="34922" y="46971"/>
                    <a:pt x="33081" y="49021"/>
                  </a:cubicBezTo>
                  <a:cubicBezTo>
                    <a:pt x="33305" y="49033"/>
                    <a:pt x="33519" y="49038"/>
                    <a:pt x="33725" y="49038"/>
                  </a:cubicBezTo>
                  <a:cubicBezTo>
                    <a:pt x="38817" y="49038"/>
                    <a:pt x="38649" y="45651"/>
                    <a:pt x="41283" y="43539"/>
                  </a:cubicBezTo>
                  <a:cubicBezTo>
                    <a:pt x="44631" y="40882"/>
                    <a:pt x="50615" y="42807"/>
                    <a:pt x="54067" y="40966"/>
                  </a:cubicBezTo>
                  <a:cubicBezTo>
                    <a:pt x="57771" y="38999"/>
                    <a:pt x="52896" y="34166"/>
                    <a:pt x="57666" y="32450"/>
                  </a:cubicBezTo>
                  <a:cubicBezTo>
                    <a:pt x="59274" y="31863"/>
                    <a:pt x="62990" y="31347"/>
                    <a:pt x="67187" y="31347"/>
                  </a:cubicBezTo>
                  <a:cubicBezTo>
                    <a:pt x="73918" y="31347"/>
                    <a:pt x="81886" y="32673"/>
                    <a:pt x="84386" y="37158"/>
                  </a:cubicBezTo>
                  <a:cubicBezTo>
                    <a:pt x="86645" y="41196"/>
                    <a:pt x="79845" y="40652"/>
                    <a:pt x="76958" y="42012"/>
                  </a:cubicBezTo>
                  <a:cubicBezTo>
                    <a:pt x="75451" y="42723"/>
                    <a:pt x="74049" y="44083"/>
                    <a:pt x="74865" y="45527"/>
                  </a:cubicBezTo>
                  <a:cubicBezTo>
                    <a:pt x="75765" y="47096"/>
                    <a:pt x="78757" y="47243"/>
                    <a:pt x="80619" y="47473"/>
                  </a:cubicBezTo>
                  <a:cubicBezTo>
                    <a:pt x="84239" y="47933"/>
                    <a:pt x="87859" y="48373"/>
                    <a:pt x="91479" y="48791"/>
                  </a:cubicBezTo>
                  <a:cubicBezTo>
                    <a:pt x="94593" y="49168"/>
                    <a:pt x="97896" y="49865"/>
                    <a:pt x="101083" y="49865"/>
                  </a:cubicBezTo>
                  <a:cubicBezTo>
                    <a:pt x="101258" y="49865"/>
                    <a:pt x="101432" y="49863"/>
                    <a:pt x="101606" y="49858"/>
                  </a:cubicBezTo>
                  <a:cubicBezTo>
                    <a:pt x="104424" y="49776"/>
                    <a:pt x="107340" y="49192"/>
                    <a:pt x="110145" y="49192"/>
                  </a:cubicBezTo>
                  <a:cubicBezTo>
                    <a:pt x="112361" y="49192"/>
                    <a:pt x="114507" y="49556"/>
                    <a:pt x="116483" y="50821"/>
                  </a:cubicBezTo>
                  <a:cubicBezTo>
                    <a:pt x="118763" y="52285"/>
                    <a:pt x="120416" y="54901"/>
                    <a:pt x="121860" y="56826"/>
                  </a:cubicBezTo>
                  <a:cubicBezTo>
                    <a:pt x="123241" y="58667"/>
                    <a:pt x="125312" y="59107"/>
                    <a:pt x="127530" y="59964"/>
                  </a:cubicBezTo>
                  <a:cubicBezTo>
                    <a:pt x="128932" y="60529"/>
                    <a:pt x="130334" y="61513"/>
                    <a:pt x="131924" y="61680"/>
                  </a:cubicBezTo>
                  <a:cubicBezTo>
                    <a:pt x="132109" y="61699"/>
                    <a:pt x="132295" y="61707"/>
                    <a:pt x="132482" y="61707"/>
                  </a:cubicBezTo>
                  <a:cubicBezTo>
                    <a:pt x="133424" y="61707"/>
                    <a:pt x="134393" y="61505"/>
                    <a:pt x="135343" y="61505"/>
                  </a:cubicBezTo>
                  <a:cubicBezTo>
                    <a:pt x="135445" y="61505"/>
                    <a:pt x="135547" y="61508"/>
                    <a:pt x="135649" y="61513"/>
                  </a:cubicBezTo>
                  <a:cubicBezTo>
                    <a:pt x="139059" y="61680"/>
                    <a:pt x="142595" y="62726"/>
                    <a:pt x="145085" y="64568"/>
                  </a:cubicBezTo>
                  <a:cubicBezTo>
                    <a:pt x="145671" y="64965"/>
                    <a:pt x="146236" y="65405"/>
                    <a:pt x="146780" y="65823"/>
                  </a:cubicBezTo>
                  <a:cubicBezTo>
                    <a:pt x="148956" y="67560"/>
                    <a:pt x="151111" y="69317"/>
                    <a:pt x="153350" y="70719"/>
                  </a:cubicBezTo>
                  <a:cubicBezTo>
                    <a:pt x="166553" y="78984"/>
                    <a:pt x="178542" y="80846"/>
                    <a:pt x="191640" y="80888"/>
                  </a:cubicBezTo>
                  <a:cubicBezTo>
                    <a:pt x="204445" y="80951"/>
                    <a:pt x="218129" y="84403"/>
                    <a:pt x="231395" y="90178"/>
                  </a:cubicBezTo>
                  <a:cubicBezTo>
                    <a:pt x="237169" y="92700"/>
                    <a:pt x="242847" y="95732"/>
                    <a:pt x="247686" y="95732"/>
                  </a:cubicBezTo>
                  <a:cubicBezTo>
                    <a:pt x="249634" y="95732"/>
                    <a:pt x="251445" y="95241"/>
                    <a:pt x="253072" y="94028"/>
                  </a:cubicBezTo>
                  <a:cubicBezTo>
                    <a:pt x="255311" y="92354"/>
                    <a:pt x="259893" y="86517"/>
                    <a:pt x="255666" y="83357"/>
                  </a:cubicBezTo>
                  <a:cubicBezTo>
                    <a:pt x="253804" y="81955"/>
                    <a:pt x="250624" y="82060"/>
                    <a:pt x="248699" y="80595"/>
                  </a:cubicBezTo>
                  <a:cubicBezTo>
                    <a:pt x="246899" y="79235"/>
                    <a:pt x="243363" y="78545"/>
                    <a:pt x="242338" y="76661"/>
                  </a:cubicBezTo>
                  <a:cubicBezTo>
                    <a:pt x="240915" y="74046"/>
                    <a:pt x="245058" y="74883"/>
                    <a:pt x="246837" y="74569"/>
                  </a:cubicBezTo>
                  <a:cubicBezTo>
                    <a:pt x="249703" y="74046"/>
                    <a:pt x="247862" y="72288"/>
                    <a:pt x="246858" y="70866"/>
                  </a:cubicBezTo>
                  <a:cubicBezTo>
                    <a:pt x="245874" y="69464"/>
                    <a:pt x="244472" y="67874"/>
                    <a:pt x="242254" y="67727"/>
                  </a:cubicBezTo>
                  <a:cubicBezTo>
                    <a:pt x="242159" y="67721"/>
                    <a:pt x="242063" y="67718"/>
                    <a:pt x="241969" y="67718"/>
                  </a:cubicBezTo>
                  <a:cubicBezTo>
                    <a:pt x="240374" y="67718"/>
                    <a:pt x="238982" y="68511"/>
                    <a:pt x="237421" y="68669"/>
                  </a:cubicBezTo>
                  <a:cubicBezTo>
                    <a:pt x="237186" y="68691"/>
                    <a:pt x="236946" y="68701"/>
                    <a:pt x="236700" y="68701"/>
                  </a:cubicBezTo>
                  <a:cubicBezTo>
                    <a:pt x="234433" y="68701"/>
                    <a:pt x="231769" y="67820"/>
                    <a:pt x="229617" y="67518"/>
                  </a:cubicBezTo>
                  <a:cubicBezTo>
                    <a:pt x="226562" y="67078"/>
                    <a:pt x="223925" y="66011"/>
                    <a:pt x="221163" y="64965"/>
                  </a:cubicBezTo>
                  <a:cubicBezTo>
                    <a:pt x="219427" y="64317"/>
                    <a:pt x="217000" y="63480"/>
                    <a:pt x="216665" y="61785"/>
                  </a:cubicBezTo>
                  <a:cubicBezTo>
                    <a:pt x="216330" y="60048"/>
                    <a:pt x="219008" y="59169"/>
                    <a:pt x="220787" y="58667"/>
                  </a:cubicBezTo>
                  <a:cubicBezTo>
                    <a:pt x="223502" y="57899"/>
                    <a:pt x="227667" y="56837"/>
                    <a:pt x="231348" y="56837"/>
                  </a:cubicBezTo>
                  <a:cubicBezTo>
                    <a:pt x="232177" y="56837"/>
                    <a:pt x="232981" y="56891"/>
                    <a:pt x="233738" y="57014"/>
                  </a:cubicBezTo>
                  <a:cubicBezTo>
                    <a:pt x="235998" y="57391"/>
                    <a:pt x="238907" y="59316"/>
                    <a:pt x="241376" y="59902"/>
                  </a:cubicBezTo>
                  <a:cubicBezTo>
                    <a:pt x="244263" y="60571"/>
                    <a:pt x="247151" y="60404"/>
                    <a:pt x="249912" y="60592"/>
                  </a:cubicBezTo>
                  <a:cubicBezTo>
                    <a:pt x="249808" y="59985"/>
                    <a:pt x="249766" y="59692"/>
                    <a:pt x="249515" y="59044"/>
                  </a:cubicBezTo>
                  <a:cubicBezTo>
                    <a:pt x="245979" y="57077"/>
                    <a:pt x="242924" y="57161"/>
                    <a:pt x="239325" y="56554"/>
                  </a:cubicBezTo>
                  <a:cubicBezTo>
                    <a:pt x="238760" y="56449"/>
                    <a:pt x="235412" y="54127"/>
                    <a:pt x="233613" y="53750"/>
                  </a:cubicBezTo>
                  <a:cubicBezTo>
                    <a:pt x="232839" y="53587"/>
                    <a:pt x="231903" y="53530"/>
                    <a:pt x="230917" y="53530"/>
                  </a:cubicBezTo>
                  <a:cubicBezTo>
                    <a:pt x="228866" y="53530"/>
                    <a:pt x="226595" y="53777"/>
                    <a:pt x="225097" y="53834"/>
                  </a:cubicBezTo>
                  <a:cubicBezTo>
                    <a:pt x="218297" y="54064"/>
                    <a:pt x="212355" y="55738"/>
                    <a:pt x="205994" y="56679"/>
                  </a:cubicBezTo>
                  <a:cubicBezTo>
                    <a:pt x="203422" y="57060"/>
                    <a:pt x="200991" y="57244"/>
                    <a:pt x="198644" y="57244"/>
                  </a:cubicBezTo>
                  <a:cubicBezTo>
                    <a:pt x="187971" y="57244"/>
                    <a:pt x="179034" y="53443"/>
                    <a:pt x="166427" y="47096"/>
                  </a:cubicBezTo>
                  <a:cubicBezTo>
                    <a:pt x="160234" y="43979"/>
                    <a:pt x="153015" y="39585"/>
                    <a:pt x="145901" y="36614"/>
                  </a:cubicBezTo>
                  <a:cubicBezTo>
                    <a:pt x="141356" y="34715"/>
                    <a:pt x="136865" y="33414"/>
                    <a:pt x="132739" y="33414"/>
                  </a:cubicBezTo>
                  <a:cubicBezTo>
                    <a:pt x="131091" y="33414"/>
                    <a:pt x="129502" y="33622"/>
                    <a:pt x="127991" y="34082"/>
                  </a:cubicBezTo>
                  <a:cubicBezTo>
                    <a:pt x="125292" y="34909"/>
                    <a:pt x="122985" y="35335"/>
                    <a:pt x="120853" y="35335"/>
                  </a:cubicBezTo>
                  <a:cubicBezTo>
                    <a:pt x="115432" y="35335"/>
                    <a:pt x="111144" y="32575"/>
                    <a:pt x="104431" y="26612"/>
                  </a:cubicBezTo>
                  <a:cubicBezTo>
                    <a:pt x="100602" y="23181"/>
                    <a:pt x="99325" y="18808"/>
                    <a:pt x="94764" y="15334"/>
                  </a:cubicBezTo>
                  <a:cubicBezTo>
                    <a:pt x="85308" y="8177"/>
                    <a:pt x="76205" y="6524"/>
                    <a:pt x="67348" y="6524"/>
                  </a:cubicBezTo>
                  <a:cubicBezTo>
                    <a:pt x="60800" y="6524"/>
                    <a:pt x="54386" y="7427"/>
                    <a:pt x="48062" y="7676"/>
                  </a:cubicBezTo>
                  <a:cubicBezTo>
                    <a:pt x="45804" y="7766"/>
                    <a:pt x="43700" y="7878"/>
                    <a:pt x="41619" y="7878"/>
                  </a:cubicBezTo>
                  <a:cubicBezTo>
                    <a:pt x="37897" y="7878"/>
                    <a:pt x="34251" y="7521"/>
                    <a:pt x="29942" y="6044"/>
                  </a:cubicBezTo>
                  <a:cubicBezTo>
                    <a:pt x="23495" y="3840"/>
                    <a:pt x="13930" y="0"/>
                    <a:pt x="6817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126848" y="1186841"/>
              <a:ext cx="4534013" cy="1419377"/>
            </a:xfrm>
            <a:custGeom>
              <a:avLst/>
              <a:gdLst/>
              <a:ahLst/>
              <a:cxnLst/>
              <a:rect l="l" t="t" r="r" b="b"/>
              <a:pathLst>
                <a:path w="220635" h="69070" extrusionOk="0">
                  <a:moveTo>
                    <a:pt x="94784" y="1"/>
                  </a:moveTo>
                  <a:cubicBezTo>
                    <a:pt x="94173" y="1"/>
                    <a:pt x="93564" y="46"/>
                    <a:pt x="92959" y="144"/>
                  </a:cubicBezTo>
                  <a:cubicBezTo>
                    <a:pt x="85887" y="1274"/>
                    <a:pt x="88042" y="8450"/>
                    <a:pt x="89674" y="12070"/>
                  </a:cubicBezTo>
                  <a:cubicBezTo>
                    <a:pt x="89674" y="12070"/>
                    <a:pt x="89674" y="12091"/>
                    <a:pt x="89674" y="12091"/>
                  </a:cubicBezTo>
                  <a:cubicBezTo>
                    <a:pt x="90364" y="13598"/>
                    <a:pt x="93105" y="15125"/>
                    <a:pt x="94507" y="16297"/>
                  </a:cubicBezTo>
                  <a:cubicBezTo>
                    <a:pt x="97018" y="18368"/>
                    <a:pt x="102605" y="22218"/>
                    <a:pt x="101035" y="24708"/>
                  </a:cubicBezTo>
                  <a:cubicBezTo>
                    <a:pt x="100578" y="25451"/>
                    <a:pt x="99647" y="25738"/>
                    <a:pt x="98477" y="25738"/>
                  </a:cubicBezTo>
                  <a:cubicBezTo>
                    <a:pt x="95530" y="25738"/>
                    <a:pt x="91063" y="23915"/>
                    <a:pt x="88816" y="22971"/>
                  </a:cubicBezTo>
                  <a:cubicBezTo>
                    <a:pt x="83574" y="20757"/>
                    <a:pt x="71807" y="13247"/>
                    <a:pt x="65039" y="13247"/>
                  </a:cubicBezTo>
                  <a:cubicBezTo>
                    <a:pt x="63109" y="13247"/>
                    <a:pt x="61586" y="13858"/>
                    <a:pt x="60737" y="15376"/>
                  </a:cubicBezTo>
                  <a:cubicBezTo>
                    <a:pt x="57661" y="20837"/>
                    <a:pt x="68311" y="22741"/>
                    <a:pt x="72475" y="25796"/>
                  </a:cubicBezTo>
                  <a:cubicBezTo>
                    <a:pt x="77475" y="29468"/>
                    <a:pt x="74729" y="30446"/>
                    <a:pt x="70354" y="30446"/>
                  </a:cubicBezTo>
                  <a:cubicBezTo>
                    <a:pt x="65978" y="30446"/>
                    <a:pt x="59973" y="29468"/>
                    <a:pt x="58456" y="29228"/>
                  </a:cubicBezTo>
                  <a:cubicBezTo>
                    <a:pt x="45734" y="27177"/>
                    <a:pt x="32887" y="24834"/>
                    <a:pt x="20563" y="24290"/>
                  </a:cubicBezTo>
                  <a:cubicBezTo>
                    <a:pt x="19025" y="24224"/>
                    <a:pt x="16413" y="24071"/>
                    <a:pt x="13573" y="24071"/>
                  </a:cubicBezTo>
                  <a:cubicBezTo>
                    <a:pt x="7337" y="24071"/>
                    <a:pt x="1" y="24811"/>
                    <a:pt x="518" y="28851"/>
                  </a:cubicBezTo>
                  <a:cubicBezTo>
                    <a:pt x="1209" y="34207"/>
                    <a:pt x="13617" y="37137"/>
                    <a:pt x="18157" y="37890"/>
                  </a:cubicBezTo>
                  <a:cubicBezTo>
                    <a:pt x="20769" y="38317"/>
                    <a:pt x="23254" y="38481"/>
                    <a:pt x="25661" y="38481"/>
                  </a:cubicBezTo>
                  <a:cubicBezTo>
                    <a:pt x="30676" y="38481"/>
                    <a:pt x="35355" y="37771"/>
                    <a:pt x="40148" y="37262"/>
                  </a:cubicBezTo>
                  <a:cubicBezTo>
                    <a:pt x="42479" y="37014"/>
                    <a:pt x="45691" y="36715"/>
                    <a:pt x="49181" y="36715"/>
                  </a:cubicBezTo>
                  <a:cubicBezTo>
                    <a:pt x="56593" y="36715"/>
                    <a:pt x="65259" y="38065"/>
                    <a:pt x="69399" y="44125"/>
                  </a:cubicBezTo>
                  <a:cubicBezTo>
                    <a:pt x="71658" y="44814"/>
                    <a:pt x="73615" y="45081"/>
                    <a:pt x="75378" y="45081"/>
                  </a:cubicBezTo>
                  <a:cubicBezTo>
                    <a:pt x="81548" y="45081"/>
                    <a:pt x="85340" y="41801"/>
                    <a:pt x="91386" y="41801"/>
                  </a:cubicBezTo>
                  <a:cubicBezTo>
                    <a:pt x="92380" y="41801"/>
                    <a:pt x="93434" y="41889"/>
                    <a:pt x="94570" y="42096"/>
                  </a:cubicBezTo>
                  <a:cubicBezTo>
                    <a:pt x="98922" y="42891"/>
                    <a:pt x="102626" y="46385"/>
                    <a:pt x="106894" y="47410"/>
                  </a:cubicBezTo>
                  <a:cubicBezTo>
                    <a:pt x="107826" y="47639"/>
                    <a:pt x="108615" y="47742"/>
                    <a:pt x="109290" y="47742"/>
                  </a:cubicBezTo>
                  <a:cubicBezTo>
                    <a:pt x="112693" y="47742"/>
                    <a:pt x="113184" y="45109"/>
                    <a:pt x="114301" y="42577"/>
                  </a:cubicBezTo>
                  <a:cubicBezTo>
                    <a:pt x="115425" y="40020"/>
                    <a:pt x="116845" y="38211"/>
                    <a:pt x="119953" y="38211"/>
                  </a:cubicBezTo>
                  <a:cubicBezTo>
                    <a:pt x="121067" y="38211"/>
                    <a:pt x="122398" y="38444"/>
                    <a:pt x="124010" y="38957"/>
                  </a:cubicBezTo>
                  <a:cubicBezTo>
                    <a:pt x="129324" y="40631"/>
                    <a:pt x="129533" y="42493"/>
                    <a:pt x="132274" y="45548"/>
                  </a:cubicBezTo>
                  <a:cubicBezTo>
                    <a:pt x="134256" y="47748"/>
                    <a:pt x="134437" y="48415"/>
                    <a:pt x="137181" y="48415"/>
                  </a:cubicBezTo>
                  <a:cubicBezTo>
                    <a:pt x="137596" y="48415"/>
                    <a:pt x="138068" y="48400"/>
                    <a:pt x="138614" y="48373"/>
                  </a:cubicBezTo>
                  <a:cubicBezTo>
                    <a:pt x="139913" y="48305"/>
                    <a:pt x="143277" y="46661"/>
                    <a:pt x="145465" y="46661"/>
                  </a:cubicBezTo>
                  <a:cubicBezTo>
                    <a:pt x="145992" y="46661"/>
                    <a:pt x="146450" y="46756"/>
                    <a:pt x="146795" y="46992"/>
                  </a:cubicBezTo>
                  <a:cubicBezTo>
                    <a:pt x="154474" y="52181"/>
                    <a:pt x="132526" y="54169"/>
                    <a:pt x="131165" y="54420"/>
                  </a:cubicBezTo>
                  <a:cubicBezTo>
                    <a:pt x="127295" y="55173"/>
                    <a:pt x="115787" y="59127"/>
                    <a:pt x="124031" y="64421"/>
                  </a:cubicBezTo>
                  <a:cubicBezTo>
                    <a:pt x="128803" y="67490"/>
                    <a:pt x="140504" y="69070"/>
                    <a:pt x="146395" y="69070"/>
                  </a:cubicBezTo>
                  <a:cubicBezTo>
                    <a:pt x="147091" y="69070"/>
                    <a:pt x="147706" y="69048"/>
                    <a:pt x="148218" y="69003"/>
                  </a:cubicBezTo>
                  <a:cubicBezTo>
                    <a:pt x="158241" y="68145"/>
                    <a:pt x="166757" y="63919"/>
                    <a:pt x="176360" y="62203"/>
                  </a:cubicBezTo>
                  <a:cubicBezTo>
                    <a:pt x="183542" y="60924"/>
                    <a:pt x="189414" y="58863"/>
                    <a:pt x="197044" y="58863"/>
                  </a:cubicBezTo>
                  <a:cubicBezTo>
                    <a:pt x="198151" y="58863"/>
                    <a:pt x="199295" y="58906"/>
                    <a:pt x="200485" y="59002"/>
                  </a:cubicBezTo>
                  <a:cubicBezTo>
                    <a:pt x="206255" y="59450"/>
                    <a:pt x="213058" y="61548"/>
                    <a:pt x="218664" y="61548"/>
                  </a:cubicBezTo>
                  <a:cubicBezTo>
                    <a:pt x="219340" y="61548"/>
                    <a:pt x="219998" y="61517"/>
                    <a:pt x="220635" y="61450"/>
                  </a:cubicBezTo>
                  <a:cubicBezTo>
                    <a:pt x="219359" y="55717"/>
                    <a:pt x="209796" y="54901"/>
                    <a:pt x="205130" y="52808"/>
                  </a:cubicBezTo>
                  <a:cubicBezTo>
                    <a:pt x="202097" y="51448"/>
                    <a:pt x="201825" y="50277"/>
                    <a:pt x="198163" y="49879"/>
                  </a:cubicBezTo>
                  <a:cubicBezTo>
                    <a:pt x="197524" y="49810"/>
                    <a:pt x="196902" y="49783"/>
                    <a:pt x="196290" y="49783"/>
                  </a:cubicBezTo>
                  <a:cubicBezTo>
                    <a:pt x="194113" y="49783"/>
                    <a:pt x="192072" y="50124"/>
                    <a:pt x="189897" y="50124"/>
                  </a:cubicBezTo>
                  <a:cubicBezTo>
                    <a:pt x="189343" y="50124"/>
                    <a:pt x="188780" y="50102"/>
                    <a:pt x="188203" y="50047"/>
                  </a:cubicBezTo>
                  <a:cubicBezTo>
                    <a:pt x="184060" y="49628"/>
                    <a:pt x="179311" y="48184"/>
                    <a:pt x="175063" y="46971"/>
                  </a:cubicBezTo>
                  <a:cubicBezTo>
                    <a:pt x="166505" y="44523"/>
                    <a:pt x="157864" y="41175"/>
                    <a:pt x="149787" y="36781"/>
                  </a:cubicBezTo>
                  <a:cubicBezTo>
                    <a:pt x="140037" y="31445"/>
                    <a:pt x="133676" y="24917"/>
                    <a:pt x="126604" y="17594"/>
                  </a:cubicBezTo>
                  <a:cubicBezTo>
                    <a:pt x="122587" y="13430"/>
                    <a:pt x="117963" y="10145"/>
                    <a:pt x="112397" y="7300"/>
                  </a:cubicBezTo>
                  <a:cubicBezTo>
                    <a:pt x="107702" y="4895"/>
                    <a:pt x="101127" y="1"/>
                    <a:pt x="94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75381" y="3026597"/>
              <a:ext cx="1566000" cy="417655"/>
            </a:xfrm>
            <a:custGeom>
              <a:avLst/>
              <a:gdLst/>
              <a:ahLst/>
              <a:cxnLst/>
              <a:rect l="l" t="t" r="r" b="b"/>
              <a:pathLst>
                <a:path w="76205" h="20324" extrusionOk="0">
                  <a:moveTo>
                    <a:pt x="16195" y="1"/>
                  </a:moveTo>
                  <a:cubicBezTo>
                    <a:pt x="15915" y="1"/>
                    <a:pt x="15624" y="16"/>
                    <a:pt x="15317" y="48"/>
                  </a:cubicBezTo>
                  <a:cubicBezTo>
                    <a:pt x="13057" y="278"/>
                    <a:pt x="10944" y="1199"/>
                    <a:pt x="8663" y="1346"/>
                  </a:cubicBezTo>
                  <a:cubicBezTo>
                    <a:pt x="8608" y="1349"/>
                    <a:pt x="8548" y="1351"/>
                    <a:pt x="8484" y="1351"/>
                  </a:cubicBezTo>
                  <a:cubicBezTo>
                    <a:pt x="7305" y="1351"/>
                    <a:pt x="4812" y="741"/>
                    <a:pt x="3061" y="741"/>
                  </a:cubicBezTo>
                  <a:cubicBezTo>
                    <a:pt x="2276" y="741"/>
                    <a:pt x="1640" y="864"/>
                    <a:pt x="1340" y="1220"/>
                  </a:cubicBezTo>
                  <a:cubicBezTo>
                    <a:pt x="1" y="2789"/>
                    <a:pt x="5483" y="5991"/>
                    <a:pt x="6989" y="6493"/>
                  </a:cubicBezTo>
                  <a:cubicBezTo>
                    <a:pt x="7994" y="6848"/>
                    <a:pt x="9186" y="7058"/>
                    <a:pt x="10023" y="7664"/>
                  </a:cubicBezTo>
                  <a:cubicBezTo>
                    <a:pt x="11028" y="8418"/>
                    <a:pt x="11111" y="9234"/>
                    <a:pt x="12346" y="9861"/>
                  </a:cubicBezTo>
                  <a:cubicBezTo>
                    <a:pt x="14982" y="11180"/>
                    <a:pt x="18497" y="10991"/>
                    <a:pt x="21155" y="12372"/>
                  </a:cubicBezTo>
                  <a:cubicBezTo>
                    <a:pt x="23854" y="13774"/>
                    <a:pt x="24837" y="15595"/>
                    <a:pt x="27955" y="16641"/>
                  </a:cubicBezTo>
                  <a:cubicBezTo>
                    <a:pt x="38814" y="20323"/>
                    <a:pt x="48816" y="19047"/>
                    <a:pt x="58985" y="19654"/>
                  </a:cubicBezTo>
                  <a:cubicBezTo>
                    <a:pt x="60720" y="19757"/>
                    <a:pt x="62298" y="19870"/>
                    <a:pt x="63840" y="19870"/>
                  </a:cubicBezTo>
                  <a:cubicBezTo>
                    <a:pt x="65718" y="19870"/>
                    <a:pt x="67542" y="19703"/>
                    <a:pt x="69530" y="19152"/>
                  </a:cubicBezTo>
                  <a:cubicBezTo>
                    <a:pt x="70221" y="18963"/>
                    <a:pt x="76205" y="17687"/>
                    <a:pt x="76100" y="16975"/>
                  </a:cubicBezTo>
                  <a:cubicBezTo>
                    <a:pt x="75853" y="15243"/>
                    <a:pt x="66883" y="14527"/>
                    <a:pt x="65104" y="14527"/>
                  </a:cubicBezTo>
                  <a:cubicBezTo>
                    <a:pt x="65078" y="14527"/>
                    <a:pt x="65054" y="14527"/>
                    <a:pt x="65032" y="14527"/>
                  </a:cubicBezTo>
                  <a:cubicBezTo>
                    <a:pt x="64739" y="13439"/>
                    <a:pt x="62856" y="13126"/>
                    <a:pt x="62312" y="11975"/>
                  </a:cubicBezTo>
                  <a:cubicBezTo>
                    <a:pt x="61516" y="10364"/>
                    <a:pt x="62479" y="8397"/>
                    <a:pt x="61223" y="6890"/>
                  </a:cubicBezTo>
                  <a:cubicBezTo>
                    <a:pt x="58085" y="3103"/>
                    <a:pt x="47979" y="1910"/>
                    <a:pt x="42811" y="1220"/>
                  </a:cubicBezTo>
                  <a:cubicBezTo>
                    <a:pt x="41098" y="988"/>
                    <a:pt x="39622" y="885"/>
                    <a:pt x="38301" y="885"/>
                  </a:cubicBezTo>
                  <a:cubicBezTo>
                    <a:pt x="33781" y="885"/>
                    <a:pt x="31084" y="2097"/>
                    <a:pt x="26972" y="3522"/>
                  </a:cubicBezTo>
                  <a:cubicBezTo>
                    <a:pt x="25804" y="3929"/>
                    <a:pt x="25130" y="4111"/>
                    <a:pt x="24666" y="4111"/>
                  </a:cubicBezTo>
                  <a:cubicBezTo>
                    <a:pt x="23560" y="4111"/>
                    <a:pt x="23645" y="3077"/>
                    <a:pt x="21050" y="1618"/>
                  </a:cubicBezTo>
                  <a:cubicBezTo>
                    <a:pt x="19427" y="706"/>
                    <a:pt x="18090" y="1"/>
                    <a:pt x="16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08054" y="2245796"/>
              <a:ext cx="4748265" cy="1686587"/>
            </a:xfrm>
            <a:custGeom>
              <a:avLst/>
              <a:gdLst/>
              <a:ahLst/>
              <a:cxnLst/>
              <a:rect l="l" t="t" r="r" b="b"/>
              <a:pathLst>
                <a:path w="231061" h="82073" extrusionOk="0">
                  <a:moveTo>
                    <a:pt x="15408" y="0"/>
                  </a:moveTo>
                  <a:cubicBezTo>
                    <a:pt x="15008" y="0"/>
                    <a:pt x="14588" y="15"/>
                    <a:pt x="14145" y="45"/>
                  </a:cubicBezTo>
                  <a:cubicBezTo>
                    <a:pt x="9123" y="380"/>
                    <a:pt x="4876" y="2493"/>
                    <a:pt x="2700" y="6113"/>
                  </a:cubicBezTo>
                  <a:cubicBezTo>
                    <a:pt x="1654" y="7891"/>
                    <a:pt x="1" y="10632"/>
                    <a:pt x="859" y="12578"/>
                  </a:cubicBezTo>
                  <a:cubicBezTo>
                    <a:pt x="2009" y="15152"/>
                    <a:pt x="7826" y="15947"/>
                    <a:pt x="8286" y="18500"/>
                  </a:cubicBezTo>
                  <a:cubicBezTo>
                    <a:pt x="8747" y="21136"/>
                    <a:pt x="5504" y="21366"/>
                    <a:pt x="8830" y="24107"/>
                  </a:cubicBezTo>
                  <a:cubicBezTo>
                    <a:pt x="10065" y="25111"/>
                    <a:pt x="12074" y="25802"/>
                    <a:pt x="12994" y="27036"/>
                  </a:cubicBezTo>
                  <a:cubicBezTo>
                    <a:pt x="13706" y="28020"/>
                    <a:pt x="13287" y="28648"/>
                    <a:pt x="13664" y="29610"/>
                  </a:cubicBezTo>
                  <a:cubicBezTo>
                    <a:pt x="14584" y="32058"/>
                    <a:pt x="17242" y="33021"/>
                    <a:pt x="19334" y="34925"/>
                  </a:cubicBezTo>
                  <a:cubicBezTo>
                    <a:pt x="22201" y="37540"/>
                    <a:pt x="24126" y="39570"/>
                    <a:pt x="27976" y="41495"/>
                  </a:cubicBezTo>
                  <a:cubicBezTo>
                    <a:pt x="30005" y="42499"/>
                    <a:pt x="32118" y="43336"/>
                    <a:pt x="33144" y="45114"/>
                  </a:cubicBezTo>
                  <a:cubicBezTo>
                    <a:pt x="34190" y="46893"/>
                    <a:pt x="33939" y="48964"/>
                    <a:pt x="35110" y="50785"/>
                  </a:cubicBezTo>
                  <a:cubicBezTo>
                    <a:pt x="39107" y="56978"/>
                    <a:pt x="47790" y="59635"/>
                    <a:pt x="55281" y="62544"/>
                  </a:cubicBezTo>
                  <a:cubicBezTo>
                    <a:pt x="57220" y="63290"/>
                    <a:pt x="58990" y="63895"/>
                    <a:pt x="60782" y="63895"/>
                  </a:cubicBezTo>
                  <a:cubicBezTo>
                    <a:pt x="62007" y="63895"/>
                    <a:pt x="63242" y="63613"/>
                    <a:pt x="64550" y="62900"/>
                  </a:cubicBezTo>
                  <a:cubicBezTo>
                    <a:pt x="66935" y="61602"/>
                    <a:pt x="68484" y="58966"/>
                    <a:pt x="71141" y="57962"/>
                  </a:cubicBezTo>
                  <a:cubicBezTo>
                    <a:pt x="74049" y="56847"/>
                    <a:pt x="77004" y="56377"/>
                    <a:pt x="80012" y="56377"/>
                  </a:cubicBezTo>
                  <a:cubicBezTo>
                    <a:pt x="89880" y="56377"/>
                    <a:pt x="100328" y="61439"/>
                    <a:pt x="111649" y="65431"/>
                  </a:cubicBezTo>
                  <a:cubicBezTo>
                    <a:pt x="125456" y="70327"/>
                    <a:pt x="139777" y="74387"/>
                    <a:pt x="152838" y="74387"/>
                  </a:cubicBezTo>
                  <a:cubicBezTo>
                    <a:pt x="154682" y="74387"/>
                    <a:pt x="156500" y="74306"/>
                    <a:pt x="158288" y="74136"/>
                  </a:cubicBezTo>
                  <a:cubicBezTo>
                    <a:pt x="165911" y="73416"/>
                    <a:pt x="171974" y="71433"/>
                    <a:pt x="178897" y="71433"/>
                  </a:cubicBezTo>
                  <a:cubicBezTo>
                    <a:pt x="183450" y="71433"/>
                    <a:pt x="188375" y="72291"/>
                    <a:pt x="194360" y="74931"/>
                  </a:cubicBezTo>
                  <a:cubicBezTo>
                    <a:pt x="202478" y="78517"/>
                    <a:pt x="210292" y="82073"/>
                    <a:pt x="216591" y="82073"/>
                  </a:cubicBezTo>
                  <a:cubicBezTo>
                    <a:pt x="220618" y="82073"/>
                    <a:pt x="224026" y="80620"/>
                    <a:pt x="226499" y="76793"/>
                  </a:cubicBezTo>
                  <a:cubicBezTo>
                    <a:pt x="231060" y="69742"/>
                    <a:pt x="228926" y="61037"/>
                    <a:pt x="215681" y="60995"/>
                  </a:cubicBezTo>
                  <a:cubicBezTo>
                    <a:pt x="202227" y="60933"/>
                    <a:pt x="193356" y="59259"/>
                    <a:pt x="179190" y="53986"/>
                  </a:cubicBezTo>
                  <a:cubicBezTo>
                    <a:pt x="176946" y="53155"/>
                    <a:pt x="175400" y="52806"/>
                    <a:pt x="174295" y="52806"/>
                  </a:cubicBezTo>
                  <a:cubicBezTo>
                    <a:pt x="170557" y="52806"/>
                    <a:pt x="171855" y="56798"/>
                    <a:pt x="168206" y="59656"/>
                  </a:cubicBezTo>
                  <a:cubicBezTo>
                    <a:pt x="164962" y="62203"/>
                    <a:pt x="159779" y="63108"/>
                    <a:pt x="153897" y="63108"/>
                  </a:cubicBezTo>
                  <a:cubicBezTo>
                    <a:pt x="144941" y="63108"/>
                    <a:pt x="134364" y="61009"/>
                    <a:pt x="126547" y="59405"/>
                  </a:cubicBezTo>
                  <a:cubicBezTo>
                    <a:pt x="112319" y="56497"/>
                    <a:pt x="102275" y="50304"/>
                    <a:pt x="89700" y="42206"/>
                  </a:cubicBezTo>
                  <a:cubicBezTo>
                    <a:pt x="86750" y="40281"/>
                    <a:pt x="84218" y="37770"/>
                    <a:pt x="80494" y="36891"/>
                  </a:cubicBezTo>
                  <a:cubicBezTo>
                    <a:pt x="76602" y="35950"/>
                    <a:pt x="73568" y="33669"/>
                    <a:pt x="69697" y="32644"/>
                  </a:cubicBezTo>
                  <a:cubicBezTo>
                    <a:pt x="65994" y="31661"/>
                    <a:pt x="62604" y="30196"/>
                    <a:pt x="58880" y="29233"/>
                  </a:cubicBezTo>
                  <a:cubicBezTo>
                    <a:pt x="56181" y="28543"/>
                    <a:pt x="53293" y="27873"/>
                    <a:pt x="50427" y="27769"/>
                  </a:cubicBezTo>
                  <a:cubicBezTo>
                    <a:pt x="50278" y="27765"/>
                    <a:pt x="50131" y="27763"/>
                    <a:pt x="49986" y="27763"/>
                  </a:cubicBezTo>
                  <a:cubicBezTo>
                    <a:pt x="48748" y="27763"/>
                    <a:pt x="47651" y="27897"/>
                    <a:pt x="46601" y="27897"/>
                  </a:cubicBezTo>
                  <a:cubicBezTo>
                    <a:pt x="45268" y="27897"/>
                    <a:pt x="44012" y="27681"/>
                    <a:pt x="42643" y="26702"/>
                  </a:cubicBezTo>
                  <a:cubicBezTo>
                    <a:pt x="39923" y="24756"/>
                    <a:pt x="37956" y="22015"/>
                    <a:pt x="36094" y="19567"/>
                  </a:cubicBezTo>
                  <a:cubicBezTo>
                    <a:pt x="33520" y="16177"/>
                    <a:pt x="34085" y="11637"/>
                    <a:pt x="31512" y="8561"/>
                  </a:cubicBezTo>
                  <a:cubicBezTo>
                    <a:pt x="29733" y="6406"/>
                    <a:pt x="25862" y="4941"/>
                    <a:pt x="23519" y="3142"/>
                  </a:cubicBezTo>
                  <a:cubicBezTo>
                    <a:pt x="20890" y="1133"/>
                    <a:pt x="18902" y="0"/>
                    <a:pt x="1540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372695" y="4792207"/>
              <a:ext cx="4133394" cy="791477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152105" y="989514"/>
              <a:ext cx="3474278" cy="864408"/>
            </a:xfrm>
            <a:custGeom>
              <a:avLst/>
              <a:gdLst/>
              <a:ahLst/>
              <a:cxnLst/>
              <a:rect l="l" t="t" r="r" b="b"/>
              <a:pathLst>
                <a:path w="169066" h="42064" extrusionOk="0">
                  <a:moveTo>
                    <a:pt x="88208" y="1"/>
                  </a:moveTo>
                  <a:cubicBezTo>
                    <a:pt x="87102" y="1"/>
                    <a:pt x="85830" y="156"/>
                    <a:pt x="84344" y="497"/>
                  </a:cubicBezTo>
                  <a:cubicBezTo>
                    <a:pt x="80264" y="1439"/>
                    <a:pt x="78653" y="6000"/>
                    <a:pt x="74301" y="6272"/>
                  </a:cubicBezTo>
                  <a:cubicBezTo>
                    <a:pt x="74011" y="6290"/>
                    <a:pt x="73718" y="6299"/>
                    <a:pt x="73422" y="6299"/>
                  </a:cubicBezTo>
                  <a:cubicBezTo>
                    <a:pt x="66827" y="6299"/>
                    <a:pt x="58436" y="2034"/>
                    <a:pt x="51368" y="1774"/>
                  </a:cubicBezTo>
                  <a:cubicBezTo>
                    <a:pt x="50933" y="1758"/>
                    <a:pt x="50503" y="1750"/>
                    <a:pt x="50078" y="1750"/>
                  </a:cubicBezTo>
                  <a:cubicBezTo>
                    <a:pt x="42671" y="1750"/>
                    <a:pt x="36700" y="4069"/>
                    <a:pt x="30131" y="5415"/>
                  </a:cubicBezTo>
                  <a:cubicBezTo>
                    <a:pt x="27808" y="5875"/>
                    <a:pt x="25632" y="5770"/>
                    <a:pt x="23352" y="6377"/>
                  </a:cubicBezTo>
                  <a:cubicBezTo>
                    <a:pt x="20506" y="7151"/>
                    <a:pt x="17598" y="7821"/>
                    <a:pt x="14585" y="8051"/>
                  </a:cubicBezTo>
                  <a:cubicBezTo>
                    <a:pt x="12315" y="8221"/>
                    <a:pt x="9841" y="8631"/>
                    <a:pt x="7532" y="8631"/>
                  </a:cubicBezTo>
                  <a:cubicBezTo>
                    <a:pt x="7287" y="8631"/>
                    <a:pt x="7043" y="8626"/>
                    <a:pt x="6801" y="8616"/>
                  </a:cubicBezTo>
                  <a:cubicBezTo>
                    <a:pt x="4908" y="8522"/>
                    <a:pt x="3117" y="7942"/>
                    <a:pt x="1245" y="7942"/>
                  </a:cubicBezTo>
                  <a:cubicBezTo>
                    <a:pt x="1027" y="7942"/>
                    <a:pt x="807" y="7950"/>
                    <a:pt x="587" y="7967"/>
                  </a:cubicBezTo>
                  <a:cubicBezTo>
                    <a:pt x="1" y="8030"/>
                    <a:pt x="3411" y="9432"/>
                    <a:pt x="3662" y="9516"/>
                  </a:cubicBezTo>
                  <a:cubicBezTo>
                    <a:pt x="5043" y="9892"/>
                    <a:pt x="7052" y="10625"/>
                    <a:pt x="8077" y="11461"/>
                  </a:cubicBezTo>
                  <a:cubicBezTo>
                    <a:pt x="10881" y="13721"/>
                    <a:pt x="12743" y="16546"/>
                    <a:pt x="16656" y="17843"/>
                  </a:cubicBezTo>
                  <a:cubicBezTo>
                    <a:pt x="18439" y="18429"/>
                    <a:pt x="20385" y="18619"/>
                    <a:pt x="22340" y="18619"/>
                  </a:cubicBezTo>
                  <a:cubicBezTo>
                    <a:pt x="23804" y="18619"/>
                    <a:pt x="25272" y="18513"/>
                    <a:pt x="26678" y="18387"/>
                  </a:cubicBezTo>
                  <a:cubicBezTo>
                    <a:pt x="34253" y="17739"/>
                    <a:pt x="41053" y="15374"/>
                    <a:pt x="48251" y="13658"/>
                  </a:cubicBezTo>
                  <a:cubicBezTo>
                    <a:pt x="50437" y="13130"/>
                    <a:pt x="53187" y="12452"/>
                    <a:pt x="55651" y="12452"/>
                  </a:cubicBezTo>
                  <a:cubicBezTo>
                    <a:pt x="56111" y="12452"/>
                    <a:pt x="56562" y="12476"/>
                    <a:pt x="56997" y="12529"/>
                  </a:cubicBezTo>
                  <a:cubicBezTo>
                    <a:pt x="66474" y="13657"/>
                    <a:pt x="73431" y="20760"/>
                    <a:pt x="81225" y="20760"/>
                  </a:cubicBezTo>
                  <a:cubicBezTo>
                    <a:pt x="82826" y="20760"/>
                    <a:pt x="84463" y="20461"/>
                    <a:pt x="86164" y="19747"/>
                  </a:cubicBezTo>
                  <a:cubicBezTo>
                    <a:pt x="89491" y="18366"/>
                    <a:pt x="88298" y="13407"/>
                    <a:pt x="92902" y="12717"/>
                  </a:cubicBezTo>
                  <a:cubicBezTo>
                    <a:pt x="93420" y="12640"/>
                    <a:pt x="93942" y="12604"/>
                    <a:pt x="94466" y="12604"/>
                  </a:cubicBezTo>
                  <a:cubicBezTo>
                    <a:pt x="99966" y="12604"/>
                    <a:pt x="105719" y="16579"/>
                    <a:pt x="110896" y="19559"/>
                  </a:cubicBezTo>
                  <a:cubicBezTo>
                    <a:pt x="120374" y="24999"/>
                    <a:pt x="137260" y="41801"/>
                    <a:pt x="147973" y="42052"/>
                  </a:cubicBezTo>
                  <a:cubicBezTo>
                    <a:pt x="148307" y="42059"/>
                    <a:pt x="148629" y="42063"/>
                    <a:pt x="148938" y="42063"/>
                  </a:cubicBezTo>
                  <a:cubicBezTo>
                    <a:pt x="169066" y="42063"/>
                    <a:pt x="133880" y="26156"/>
                    <a:pt x="130439" y="23827"/>
                  </a:cubicBezTo>
                  <a:cubicBezTo>
                    <a:pt x="125898" y="20772"/>
                    <a:pt x="126798" y="16295"/>
                    <a:pt x="122843" y="14161"/>
                  </a:cubicBezTo>
                  <a:cubicBezTo>
                    <a:pt x="121316" y="13330"/>
                    <a:pt x="119744" y="13071"/>
                    <a:pt x="118155" y="13071"/>
                  </a:cubicBezTo>
                  <a:cubicBezTo>
                    <a:pt x="115525" y="13071"/>
                    <a:pt x="112850" y="13780"/>
                    <a:pt x="110255" y="13780"/>
                  </a:cubicBezTo>
                  <a:cubicBezTo>
                    <a:pt x="109283" y="13780"/>
                    <a:pt x="108323" y="13681"/>
                    <a:pt x="107381" y="13407"/>
                  </a:cubicBezTo>
                  <a:cubicBezTo>
                    <a:pt x="95274" y="9911"/>
                    <a:pt x="97052" y="1"/>
                    <a:pt x="88208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9658" y="4263541"/>
              <a:ext cx="2646942" cy="844413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384213" y="3091311"/>
              <a:ext cx="2054223" cy="909330"/>
            </a:xfrm>
            <a:custGeom>
              <a:avLst/>
              <a:gdLst/>
              <a:ahLst/>
              <a:cxnLst/>
              <a:rect l="l" t="t" r="r" b="b"/>
              <a:pathLst>
                <a:path w="99963" h="44250" extrusionOk="0">
                  <a:moveTo>
                    <a:pt x="8022" y="0"/>
                  </a:moveTo>
                  <a:cubicBezTo>
                    <a:pt x="5132" y="0"/>
                    <a:pt x="2418" y="340"/>
                    <a:pt x="0" y="1063"/>
                  </a:cubicBezTo>
                  <a:cubicBezTo>
                    <a:pt x="4562" y="11357"/>
                    <a:pt x="22723" y="3532"/>
                    <a:pt x="28038" y="14119"/>
                  </a:cubicBezTo>
                  <a:cubicBezTo>
                    <a:pt x="29252" y="16505"/>
                    <a:pt x="29335" y="19225"/>
                    <a:pt x="31135" y="21401"/>
                  </a:cubicBezTo>
                  <a:cubicBezTo>
                    <a:pt x="33457" y="24205"/>
                    <a:pt x="36094" y="24958"/>
                    <a:pt x="37684" y="28138"/>
                  </a:cubicBezTo>
                  <a:cubicBezTo>
                    <a:pt x="40718" y="34185"/>
                    <a:pt x="42015" y="39897"/>
                    <a:pt x="51556" y="41362"/>
                  </a:cubicBezTo>
                  <a:cubicBezTo>
                    <a:pt x="54392" y="41792"/>
                    <a:pt x="57063" y="42460"/>
                    <a:pt x="60014" y="42460"/>
                  </a:cubicBezTo>
                  <a:cubicBezTo>
                    <a:pt x="60220" y="42460"/>
                    <a:pt x="60428" y="42457"/>
                    <a:pt x="60637" y="42450"/>
                  </a:cubicBezTo>
                  <a:cubicBezTo>
                    <a:pt x="64201" y="42318"/>
                    <a:pt x="68199" y="41937"/>
                    <a:pt x="72153" y="41937"/>
                  </a:cubicBezTo>
                  <a:cubicBezTo>
                    <a:pt x="75720" y="41937"/>
                    <a:pt x="79252" y="42247"/>
                    <a:pt x="82397" y="43329"/>
                  </a:cubicBezTo>
                  <a:cubicBezTo>
                    <a:pt x="84245" y="43964"/>
                    <a:pt x="86065" y="44249"/>
                    <a:pt x="87750" y="44249"/>
                  </a:cubicBezTo>
                  <a:cubicBezTo>
                    <a:pt x="95165" y="44249"/>
                    <a:pt x="99962" y="38722"/>
                    <a:pt x="93006" y="33181"/>
                  </a:cubicBezTo>
                  <a:cubicBezTo>
                    <a:pt x="87754" y="28996"/>
                    <a:pt x="79050" y="31319"/>
                    <a:pt x="72563" y="29959"/>
                  </a:cubicBezTo>
                  <a:cubicBezTo>
                    <a:pt x="67960" y="28996"/>
                    <a:pt x="63587" y="27301"/>
                    <a:pt x="59089" y="24790"/>
                  </a:cubicBezTo>
                  <a:cubicBezTo>
                    <a:pt x="52058" y="20857"/>
                    <a:pt x="46158" y="14852"/>
                    <a:pt x="39462" y="10353"/>
                  </a:cubicBezTo>
                  <a:cubicBezTo>
                    <a:pt x="30115" y="4057"/>
                    <a:pt x="18011" y="0"/>
                    <a:pt x="80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69711" y="233681"/>
              <a:ext cx="2458295" cy="969891"/>
            </a:xfrm>
            <a:custGeom>
              <a:avLst/>
              <a:gdLst/>
              <a:ahLst/>
              <a:cxnLst/>
              <a:rect l="l" t="t" r="r" b="b"/>
              <a:pathLst>
                <a:path w="119626" h="47197" extrusionOk="0">
                  <a:moveTo>
                    <a:pt x="3222" y="0"/>
                  </a:moveTo>
                  <a:cubicBezTo>
                    <a:pt x="1615" y="0"/>
                    <a:pt x="1" y="934"/>
                    <a:pt x="591" y="2355"/>
                  </a:cubicBezTo>
                  <a:cubicBezTo>
                    <a:pt x="863" y="2941"/>
                    <a:pt x="1491" y="3129"/>
                    <a:pt x="1889" y="3589"/>
                  </a:cubicBezTo>
                  <a:cubicBezTo>
                    <a:pt x="2223" y="3987"/>
                    <a:pt x="2244" y="4866"/>
                    <a:pt x="2370" y="5326"/>
                  </a:cubicBezTo>
                  <a:cubicBezTo>
                    <a:pt x="2537" y="5870"/>
                    <a:pt x="2684" y="6393"/>
                    <a:pt x="2893" y="6916"/>
                  </a:cubicBezTo>
                  <a:cubicBezTo>
                    <a:pt x="3270" y="7837"/>
                    <a:pt x="3814" y="8716"/>
                    <a:pt x="4755" y="9343"/>
                  </a:cubicBezTo>
                  <a:cubicBezTo>
                    <a:pt x="6513" y="10515"/>
                    <a:pt x="8814" y="10934"/>
                    <a:pt x="10760" y="11833"/>
                  </a:cubicBezTo>
                  <a:cubicBezTo>
                    <a:pt x="12078" y="12440"/>
                    <a:pt x="13208" y="13214"/>
                    <a:pt x="14024" y="14240"/>
                  </a:cubicBezTo>
                  <a:cubicBezTo>
                    <a:pt x="17309" y="18215"/>
                    <a:pt x="16912" y="23320"/>
                    <a:pt x="20364" y="27254"/>
                  </a:cubicBezTo>
                  <a:cubicBezTo>
                    <a:pt x="22111" y="29262"/>
                    <a:pt x="23800" y="34354"/>
                    <a:pt x="27485" y="34354"/>
                  </a:cubicBezTo>
                  <a:cubicBezTo>
                    <a:pt x="27640" y="34354"/>
                    <a:pt x="27798" y="34345"/>
                    <a:pt x="27959" y="34326"/>
                  </a:cubicBezTo>
                  <a:cubicBezTo>
                    <a:pt x="29989" y="34096"/>
                    <a:pt x="32060" y="32778"/>
                    <a:pt x="34006" y="32234"/>
                  </a:cubicBezTo>
                  <a:cubicBezTo>
                    <a:pt x="36110" y="31633"/>
                    <a:pt x="38272" y="31316"/>
                    <a:pt x="40466" y="31316"/>
                  </a:cubicBezTo>
                  <a:cubicBezTo>
                    <a:pt x="41480" y="31316"/>
                    <a:pt x="42501" y="31384"/>
                    <a:pt x="43527" y="31523"/>
                  </a:cubicBezTo>
                  <a:cubicBezTo>
                    <a:pt x="51457" y="32569"/>
                    <a:pt x="57985" y="36984"/>
                    <a:pt x="63969" y="40834"/>
                  </a:cubicBezTo>
                  <a:cubicBezTo>
                    <a:pt x="68153" y="43536"/>
                    <a:pt x="72969" y="47196"/>
                    <a:pt x="78747" y="47196"/>
                  </a:cubicBezTo>
                  <a:cubicBezTo>
                    <a:pt x="79008" y="47196"/>
                    <a:pt x="79271" y="47189"/>
                    <a:pt x="79536" y="47173"/>
                  </a:cubicBezTo>
                  <a:cubicBezTo>
                    <a:pt x="84077" y="46922"/>
                    <a:pt x="88157" y="44725"/>
                    <a:pt x="92572" y="43930"/>
                  </a:cubicBezTo>
                  <a:cubicBezTo>
                    <a:pt x="96422" y="43240"/>
                    <a:pt x="100418" y="43533"/>
                    <a:pt x="104289" y="43030"/>
                  </a:cubicBezTo>
                  <a:cubicBezTo>
                    <a:pt x="104686" y="42989"/>
                    <a:pt x="105084" y="42926"/>
                    <a:pt x="105502" y="42842"/>
                  </a:cubicBezTo>
                  <a:cubicBezTo>
                    <a:pt x="109938" y="42068"/>
                    <a:pt x="119626" y="34954"/>
                    <a:pt x="111047" y="33364"/>
                  </a:cubicBezTo>
                  <a:cubicBezTo>
                    <a:pt x="105084" y="32276"/>
                    <a:pt x="98200" y="33887"/>
                    <a:pt x="92802" y="31209"/>
                  </a:cubicBezTo>
                  <a:cubicBezTo>
                    <a:pt x="79745" y="24743"/>
                    <a:pt x="63446" y="24157"/>
                    <a:pt x="49218" y="19617"/>
                  </a:cubicBezTo>
                  <a:cubicBezTo>
                    <a:pt x="43903" y="17943"/>
                    <a:pt x="38861" y="15809"/>
                    <a:pt x="33881" y="13591"/>
                  </a:cubicBezTo>
                  <a:cubicBezTo>
                    <a:pt x="31579" y="12545"/>
                    <a:pt x="29299" y="11499"/>
                    <a:pt x="26955" y="10494"/>
                  </a:cubicBezTo>
                  <a:cubicBezTo>
                    <a:pt x="24695" y="9511"/>
                    <a:pt x="22268" y="8716"/>
                    <a:pt x="20050" y="7732"/>
                  </a:cubicBezTo>
                  <a:cubicBezTo>
                    <a:pt x="18774" y="7146"/>
                    <a:pt x="17372" y="6874"/>
                    <a:pt x="16012" y="6414"/>
                  </a:cubicBezTo>
                  <a:cubicBezTo>
                    <a:pt x="14443" y="5870"/>
                    <a:pt x="12936" y="5242"/>
                    <a:pt x="11451" y="4552"/>
                  </a:cubicBezTo>
                  <a:cubicBezTo>
                    <a:pt x="10049" y="3924"/>
                    <a:pt x="8731" y="3171"/>
                    <a:pt x="7517" y="2313"/>
                  </a:cubicBezTo>
                  <a:cubicBezTo>
                    <a:pt x="6596" y="1644"/>
                    <a:pt x="5739" y="765"/>
                    <a:pt x="4651" y="284"/>
                  </a:cubicBezTo>
                  <a:cubicBezTo>
                    <a:pt x="4219" y="90"/>
                    <a:pt x="3721" y="0"/>
                    <a:pt x="3222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679722" y="1776172"/>
              <a:ext cx="4679033" cy="1721501"/>
            </a:xfrm>
            <a:custGeom>
              <a:avLst/>
              <a:gdLst/>
              <a:ahLst/>
              <a:cxnLst/>
              <a:rect l="l" t="t" r="r" b="b"/>
              <a:pathLst>
                <a:path w="227692" h="83772" extrusionOk="0">
                  <a:moveTo>
                    <a:pt x="82940" y="40619"/>
                  </a:moveTo>
                  <a:cubicBezTo>
                    <a:pt x="84315" y="40619"/>
                    <a:pt x="85676" y="40676"/>
                    <a:pt x="87000" y="40849"/>
                  </a:cubicBezTo>
                  <a:cubicBezTo>
                    <a:pt x="99555" y="42544"/>
                    <a:pt x="98634" y="50391"/>
                    <a:pt x="90599" y="52295"/>
                  </a:cubicBezTo>
                  <a:cubicBezTo>
                    <a:pt x="90390" y="52337"/>
                    <a:pt x="90202" y="52378"/>
                    <a:pt x="89993" y="52420"/>
                  </a:cubicBezTo>
                  <a:cubicBezTo>
                    <a:pt x="86583" y="49872"/>
                    <a:pt x="83914" y="48864"/>
                    <a:pt x="81032" y="48864"/>
                  </a:cubicBezTo>
                  <a:cubicBezTo>
                    <a:pt x="78519" y="48864"/>
                    <a:pt x="75844" y="49630"/>
                    <a:pt x="72375" y="50809"/>
                  </a:cubicBezTo>
                  <a:cubicBezTo>
                    <a:pt x="71730" y="51027"/>
                    <a:pt x="71034" y="51127"/>
                    <a:pt x="70320" y="51127"/>
                  </a:cubicBezTo>
                  <a:cubicBezTo>
                    <a:pt x="65478" y="51127"/>
                    <a:pt x="59779" y="46545"/>
                    <a:pt x="63043" y="43172"/>
                  </a:cubicBezTo>
                  <a:cubicBezTo>
                    <a:pt x="64889" y="41269"/>
                    <a:pt x="69449" y="40791"/>
                    <a:pt x="72691" y="40791"/>
                  </a:cubicBezTo>
                  <a:cubicBezTo>
                    <a:pt x="73050" y="40791"/>
                    <a:pt x="73393" y="40797"/>
                    <a:pt x="73714" y="40808"/>
                  </a:cubicBezTo>
                  <a:cubicBezTo>
                    <a:pt x="74154" y="40823"/>
                    <a:pt x="74599" y="40829"/>
                    <a:pt x="75047" y="40829"/>
                  </a:cubicBezTo>
                  <a:cubicBezTo>
                    <a:pt x="77613" y="40829"/>
                    <a:pt x="80301" y="40619"/>
                    <a:pt x="82940" y="40619"/>
                  </a:cubicBezTo>
                  <a:close/>
                  <a:moveTo>
                    <a:pt x="13967" y="1"/>
                  </a:moveTo>
                  <a:cubicBezTo>
                    <a:pt x="11157" y="1"/>
                    <a:pt x="8308" y="500"/>
                    <a:pt x="6068" y="1722"/>
                  </a:cubicBezTo>
                  <a:cubicBezTo>
                    <a:pt x="4436" y="2622"/>
                    <a:pt x="3766" y="3982"/>
                    <a:pt x="2616" y="5196"/>
                  </a:cubicBezTo>
                  <a:cubicBezTo>
                    <a:pt x="1214" y="6660"/>
                    <a:pt x="0" y="8083"/>
                    <a:pt x="1716" y="9862"/>
                  </a:cubicBezTo>
                  <a:cubicBezTo>
                    <a:pt x="3306" y="11535"/>
                    <a:pt x="5440" y="10991"/>
                    <a:pt x="7679" y="11305"/>
                  </a:cubicBezTo>
                  <a:cubicBezTo>
                    <a:pt x="9535" y="11557"/>
                    <a:pt x="10981" y="12219"/>
                    <a:pt x="12874" y="12219"/>
                  </a:cubicBezTo>
                  <a:cubicBezTo>
                    <a:pt x="13029" y="12219"/>
                    <a:pt x="13187" y="12215"/>
                    <a:pt x="13349" y="12205"/>
                  </a:cubicBezTo>
                  <a:cubicBezTo>
                    <a:pt x="14325" y="12149"/>
                    <a:pt x="15179" y="12055"/>
                    <a:pt x="16003" y="12055"/>
                  </a:cubicBezTo>
                  <a:cubicBezTo>
                    <a:pt x="17017" y="12055"/>
                    <a:pt x="17986" y="12197"/>
                    <a:pt x="19082" y="12728"/>
                  </a:cubicBezTo>
                  <a:cubicBezTo>
                    <a:pt x="22179" y="14256"/>
                    <a:pt x="24669" y="17143"/>
                    <a:pt x="26720" y="19424"/>
                  </a:cubicBezTo>
                  <a:cubicBezTo>
                    <a:pt x="29084" y="22060"/>
                    <a:pt x="29691" y="24571"/>
                    <a:pt x="31093" y="27458"/>
                  </a:cubicBezTo>
                  <a:cubicBezTo>
                    <a:pt x="32222" y="29823"/>
                    <a:pt x="36135" y="29823"/>
                    <a:pt x="37370" y="32124"/>
                  </a:cubicBezTo>
                  <a:cubicBezTo>
                    <a:pt x="37997" y="33296"/>
                    <a:pt x="38562" y="34844"/>
                    <a:pt x="38102" y="36100"/>
                  </a:cubicBezTo>
                  <a:cubicBezTo>
                    <a:pt x="37600" y="37418"/>
                    <a:pt x="35779" y="38276"/>
                    <a:pt x="35361" y="39615"/>
                  </a:cubicBezTo>
                  <a:cubicBezTo>
                    <a:pt x="34880" y="41038"/>
                    <a:pt x="35047" y="43088"/>
                    <a:pt x="34859" y="44574"/>
                  </a:cubicBezTo>
                  <a:cubicBezTo>
                    <a:pt x="34440" y="47754"/>
                    <a:pt x="37621" y="49010"/>
                    <a:pt x="41010" y="50035"/>
                  </a:cubicBezTo>
                  <a:cubicBezTo>
                    <a:pt x="45153" y="51290"/>
                    <a:pt x="49589" y="51939"/>
                    <a:pt x="53690" y="53299"/>
                  </a:cubicBezTo>
                  <a:cubicBezTo>
                    <a:pt x="56578" y="54241"/>
                    <a:pt x="57519" y="55245"/>
                    <a:pt x="58356" y="57442"/>
                  </a:cubicBezTo>
                  <a:cubicBezTo>
                    <a:pt x="58963" y="59074"/>
                    <a:pt x="59800" y="60790"/>
                    <a:pt x="61118" y="62150"/>
                  </a:cubicBezTo>
                  <a:cubicBezTo>
                    <a:pt x="62101" y="63154"/>
                    <a:pt x="63064" y="63761"/>
                    <a:pt x="64549" y="64221"/>
                  </a:cubicBezTo>
                  <a:cubicBezTo>
                    <a:pt x="66370" y="64807"/>
                    <a:pt x="67353" y="65393"/>
                    <a:pt x="68671" y="66627"/>
                  </a:cubicBezTo>
                  <a:cubicBezTo>
                    <a:pt x="71182" y="69013"/>
                    <a:pt x="72940" y="71879"/>
                    <a:pt x="75827" y="74013"/>
                  </a:cubicBezTo>
                  <a:cubicBezTo>
                    <a:pt x="79614" y="76796"/>
                    <a:pt x="84594" y="77989"/>
                    <a:pt x="89386" y="79412"/>
                  </a:cubicBezTo>
                  <a:cubicBezTo>
                    <a:pt x="94348" y="80858"/>
                    <a:pt x="99326" y="82689"/>
                    <a:pt x="104643" y="82689"/>
                  </a:cubicBezTo>
                  <a:cubicBezTo>
                    <a:pt x="105402" y="82689"/>
                    <a:pt x="106167" y="82652"/>
                    <a:pt x="106941" y="82571"/>
                  </a:cubicBezTo>
                  <a:cubicBezTo>
                    <a:pt x="112097" y="82047"/>
                    <a:pt x="115273" y="79610"/>
                    <a:pt x="119978" y="79610"/>
                  </a:cubicBezTo>
                  <a:cubicBezTo>
                    <a:pt x="121096" y="79610"/>
                    <a:pt x="122300" y="79748"/>
                    <a:pt x="123638" y="80081"/>
                  </a:cubicBezTo>
                  <a:cubicBezTo>
                    <a:pt x="126044" y="80667"/>
                    <a:pt x="127153" y="82195"/>
                    <a:pt x="130187" y="82571"/>
                  </a:cubicBezTo>
                  <a:cubicBezTo>
                    <a:pt x="130713" y="82639"/>
                    <a:pt x="131233" y="82666"/>
                    <a:pt x="131750" y="82666"/>
                  </a:cubicBezTo>
                  <a:cubicBezTo>
                    <a:pt x="133856" y="82666"/>
                    <a:pt x="135899" y="82215"/>
                    <a:pt x="137985" y="82215"/>
                  </a:cubicBezTo>
                  <a:cubicBezTo>
                    <a:pt x="138237" y="82215"/>
                    <a:pt x="138490" y="82222"/>
                    <a:pt x="138745" y="82236"/>
                  </a:cubicBezTo>
                  <a:cubicBezTo>
                    <a:pt x="141339" y="82404"/>
                    <a:pt x="143620" y="83701"/>
                    <a:pt x="146172" y="83764"/>
                  </a:cubicBezTo>
                  <a:cubicBezTo>
                    <a:pt x="146376" y="83769"/>
                    <a:pt x="146570" y="83772"/>
                    <a:pt x="146755" y="83772"/>
                  </a:cubicBezTo>
                  <a:cubicBezTo>
                    <a:pt x="151765" y="83772"/>
                    <a:pt x="150398" y="81881"/>
                    <a:pt x="146988" y="79056"/>
                  </a:cubicBezTo>
                  <a:cubicBezTo>
                    <a:pt x="138284" y="71816"/>
                    <a:pt x="124830" y="74181"/>
                    <a:pt x="114515" y="69473"/>
                  </a:cubicBezTo>
                  <a:cubicBezTo>
                    <a:pt x="112088" y="68385"/>
                    <a:pt x="109703" y="68134"/>
                    <a:pt x="107234" y="67130"/>
                  </a:cubicBezTo>
                  <a:cubicBezTo>
                    <a:pt x="102923" y="65372"/>
                    <a:pt x="94805" y="58948"/>
                    <a:pt x="97839" y="54722"/>
                  </a:cubicBezTo>
                  <a:cubicBezTo>
                    <a:pt x="98780" y="53422"/>
                    <a:pt x="99710" y="52920"/>
                    <a:pt x="100615" y="52920"/>
                  </a:cubicBezTo>
                  <a:cubicBezTo>
                    <a:pt x="103555" y="52920"/>
                    <a:pt x="106229" y="58214"/>
                    <a:pt x="108133" y="58614"/>
                  </a:cubicBezTo>
                  <a:cubicBezTo>
                    <a:pt x="109467" y="58903"/>
                    <a:pt x="110736" y="59011"/>
                    <a:pt x="111967" y="59011"/>
                  </a:cubicBezTo>
                  <a:cubicBezTo>
                    <a:pt x="115483" y="59011"/>
                    <a:pt x="118690" y="58136"/>
                    <a:pt x="122205" y="58136"/>
                  </a:cubicBezTo>
                  <a:cubicBezTo>
                    <a:pt x="122615" y="58136"/>
                    <a:pt x="123030" y="58148"/>
                    <a:pt x="123449" y="58174"/>
                  </a:cubicBezTo>
                  <a:cubicBezTo>
                    <a:pt x="129057" y="58509"/>
                    <a:pt x="133702" y="59785"/>
                    <a:pt x="138828" y="63280"/>
                  </a:cubicBezTo>
                  <a:cubicBezTo>
                    <a:pt x="144206" y="66962"/>
                    <a:pt x="147009" y="70059"/>
                    <a:pt x="153454" y="72549"/>
                  </a:cubicBezTo>
                  <a:cubicBezTo>
                    <a:pt x="155809" y="73464"/>
                    <a:pt x="159538" y="74414"/>
                    <a:pt x="161803" y="74414"/>
                  </a:cubicBezTo>
                  <a:cubicBezTo>
                    <a:pt x="164147" y="74414"/>
                    <a:pt x="164924" y="73396"/>
                    <a:pt x="160986" y="70268"/>
                  </a:cubicBezTo>
                  <a:cubicBezTo>
                    <a:pt x="158476" y="69410"/>
                    <a:pt x="152742" y="68720"/>
                    <a:pt x="150985" y="67297"/>
                  </a:cubicBezTo>
                  <a:cubicBezTo>
                    <a:pt x="150085" y="66585"/>
                    <a:pt x="149688" y="65477"/>
                    <a:pt x="149165" y="64263"/>
                  </a:cubicBezTo>
                  <a:cubicBezTo>
                    <a:pt x="148641" y="63049"/>
                    <a:pt x="147993" y="61752"/>
                    <a:pt x="146654" y="60664"/>
                  </a:cubicBezTo>
                  <a:cubicBezTo>
                    <a:pt x="143703" y="58886"/>
                    <a:pt x="138640" y="56542"/>
                    <a:pt x="141883" y="53404"/>
                  </a:cubicBezTo>
                  <a:cubicBezTo>
                    <a:pt x="142260" y="53153"/>
                    <a:pt x="142971" y="52629"/>
                    <a:pt x="143703" y="52629"/>
                  </a:cubicBezTo>
                  <a:cubicBezTo>
                    <a:pt x="144214" y="52608"/>
                    <a:pt x="144723" y="52598"/>
                    <a:pt x="145230" y="52598"/>
                  </a:cubicBezTo>
                  <a:cubicBezTo>
                    <a:pt x="151177" y="52598"/>
                    <a:pt x="156849" y="53976"/>
                    <a:pt x="162556" y="54554"/>
                  </a:cubicBezTo>
                  <a:cubicBezTo>
                    <a:pt x="164564" y="54910"/>
                    <a:pt x="166615" y="55370"/>
                    <a:pt x="168707" y="55768"/>
                  </a:cubicBezTo>
                  <a:cubicBezTo>
                    <a:pt x="172850" y="56584"/>
                    <a:pt x="176993" y="57191"/>
                    <a:pt x="181533" y="57295"/>
                  </a:cubicBezTo>
                  <a:cubicBezTo>
                    <a:pt x="183307" y="57335"/>
                    <a:pt x="187762" y="57504"/>
                    <a:pt x="193059" y="57504"/>
                  </a:cubicBezTo>
                  <a:cubicBezTo>
                    <a:pt x="207325" y="57504"/>
                    <a:pt x="227692" y="56281"/>
                    <a:pt x="218171" y="48026"/>
                  </a:cubicBezTo>
                  <a:cubicBezTo>
                    <a:pt x="213295" y="43821"/>
                    <a:pt x="202436" y="42649"/>
                    <a:pt x="196808" y="41812"/>
                  </a:cubicBezTo>
                  <a:cubicBezTo>
                    <a:pt x="188839" y="40605"/>
                    <a:pt x="180065" y="38276"/>
                    <a:pt x="172474" y="38276"/>
                  </a:cubicBezTo>
                  <a:cubicBezTo>
                    <a:pt x="171773" y="38276"/>
                    <a:pt x="171081" y="38296"/>
                    <a:pt x="170402" y="38339"/>
                  </a:cubicBezTo>
                  <a:cubicBezTo>
                    <a:pt x="168456" y="38443"/>
                    <a:pt x="166678" y="38632"/>
                    <a:pt x="164983" y="38862"/>
                  </a:cubicBezTo>
                  <a:cubicBezTo>
                    <a:pt x="163267" y="39071"/>
                    <a:pt x="161656" y="39301"/>
                    <a:pt x="160045" y="39552"/>
                  </a:cubicBezTo>
                  <a:cubicBezTo>
                    <a:pt x="157742" y="40079"/>
                    <a:pt x="155407" y="40289"/>
                    <a:pt x="153063" y="40289"/>
                  </a:cubicBezTo>
                  <a:cubicBezTo>
                    <a:pt x="148337" y="40289"/>
                    <a:pt x="143577" y="39436"/>
                    <a:pt x="138975" y="38611"/>
                  </a:cubicBezTo>
                  <a:cubicBezTo>
                    <a:pt x="136610" y="38276"/>
                    <a:pt x="134267" y="37941"/>
                    <a:pt x="131923" y="37606"/>
                  </a:cubicBezTo>
                  <a:cubicBezTo>
                    <a:pt x="124893" y="36560"/>
                    <a:pt x="117821" y="35284"/>
                    <a:pt x="110707" y="33150"/>
                  </a:cubicBezTo>
                  <a:cubicBezTo>
                    <a:pt x="99150" y="29703"/>
                    <a:pt x="86080" y="23505"/>
                    <a:pt x="74772" y="23505"/>
                  </a:cubicBezTo>
                  <a:cubicBezTo>
                    <a:pt x="74411" y="23505"/>
                    <a:pt x="74051" y="23512"/>
                    <a:pt x="73693" y="23525"/>
                  </a:cubicBezTo>
                  <a:cubicBezTo>
                    <a:pt x="68420" y="23713"/>
                    <a:pt x="66893" y="27772"/>
                    <a:pt x="62352" y="28672"/>
                  </a:cubicBezTo>
                  <a:cubicBezTo>
                    <a:pt x="61700" y="28797"/>
                    <a:pt x="60925" y="28860"/>
                    <a:pt x="60097" y="28860"/>
                  </a:cubicBezTo>
                  <a:cubicBezTo>
                    <a:pt x="57049" y="28860"/>
                    <a:pt x="53278" y="28005"/>
                    <a:pt x="52225" y="26245"/>
                  </a:cubicBezTo>
                  <a:cubicBezTo>
                    <a:pt x="50614" y="23567"/>
                    <a:pt x="51744" y="20512"/>
                    <a:pt x="49610" y="17687"/>
                  </a:cubicBezTo>
                  <a:cubicBezTo>
                    <a:pt x="48375" y="16097"/>
                    <a:pt x="47978" y="16055"/>
                    <a:pt x="47748" y="14214"/>
                  </a:cubicBezTo>
                  <a:cubicBezTo>
                    <a:pt x="47601" y="13021"/>
                    <a:pt x="48961" y="12121"/>
                    <a:pt x="48145" y="10971"/>
                  </a:cubicBezTo>
                  <a:cubicBezTo>
                    <a:pt x="47539" y="10155"/>
                    <a:pt x="46074" y="9799"/>
                    <a:pt x="44923" y="9778"/>
                  </a:cubicBezTo>
                  <a:cubicBezTo>
                    <a:pt x="44892" y="9778"/>
                    <a:pt x="44861" y="9777"/>
                    <a:pt x="44830" y="9777"/>
                  </a:cubicBezTo>
                  <a:cubicBezTo>
                    <a:pt x="43207" y="9777"/>
                    <a:pt x="41646" y="10130"/>
                    <a:pt x="40105" y="10130"/>
                  </a:cubicBezTo>
                  <a:cubicBezTo>
                    <a:pt x="39315" y="10130"/>
                    <a:pt x="38531" y="10037"/>
                    <a:pt x="37746" y="9757"/>
                  </a:cubicBezTo>
                  <a:cubicBezTo>
                    <a:pt x="35382" y="8920"/>
                    <a:pt x="33143" y="7832"/>
                    <a:pt x="30737" y="7058"/>
                  </a:cubicBezTo>
                  <a:cubicBezTo>
                    <a:pt x="26008" y="5530"/>
                    <a:pt x="23414" y="1325"/>
                    <a:pt x="18392" y="404"/>
                  </a:cubicBezTo>
                  <a:cubicBezTo>
                    <a:pt x="16996" y="147"/>
                    <a:pt x="15487" y="1"/>
                    <a:pt x="13967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83824" y="412267"/>
              <a:ext cx="4888867" cy="1310751"/>
            </a:xfrm>
            <a:custGeom>
              <a:avLst/>
              <a:gdLst/>
              <a:ahLst/>
              <a:cxnLst/>
              <a:rect l="l" t="t" r="r" b="b"/>
              <a:pathLst>
                <a:path w="237903" h="63784" extrusionOk="0">
                  <a:moveTo>
                    <a:pt x="110969" y="0"/>
                  </a:moveTo>
                  <a:cubicBezTo>
                    <a:pt x="107044" y="0"/>
                    <a:pt x="103369" y="594"/>
                    <a:pt x="102004" y="2411"/>
                  </a:cubicBezTo>
                  <a:cubicBezTo>
                    <a:pt x="99786" y="5340"/>
                    <a:pt x="103991" y="8123"/>
                    <a:pt x="107486" y="11011"/>
                  </a:cubicBezTo>
                  <a:cubicBezTo>
                    <a:pt x="109996" y="13082"/>
                    <a:pt x="115583" y="16932"/>
                    <a:pt x="114014" y="19422"/>
                  </a:cubicBezTo>
                  <a:cubicBezTo>
                    <a:pt x="113548" y="20167"/>
                    <a:pt x="112611" y="20456"/>
                    <a:pt x="111435" y="20456"/>
                  </a:cubicBezTo>
                  <a:cubicBezTo>
                    <a:pt x="108485" y="20456"/>
                    <a:pt x="104038" y="18643"/>
                    <a:pt x="101794" y="17685"/>
                  </a:cubicBezTo>
                  <a:cubicBezTo>
                    <a:pt x="96550" y="15487"/>
                    <a:pt x="84777" y="7964"/>
                    <a:pt x="78011" y="7964"/>
                  </a:cubicBezTo>
                  <a:cubicBezTo>
                    <a:pt x="76084" y="7964"/>
                    <a:pt x="74563" y="8574"/>
                    <a:pt x="73715" y="10090"/>
                  </a:cubicBezTo>
                  <a:cubicBezTo>
                    <a:pt x="70639" y="15551"/>
                    <a:pt x="81289" y="17455"/>
                    <a:pt x="85453" y="20510"/>
                  </a:cubicBezTo>
                  <a:cubicBezTo>
                    <a:pt x="90454" y="24182"/>
                    <a:pt x="87707" y="25160"/>
                    <a:pt x="83332" y="25160"/>
                  </a:cubicBezTo>
                  <a:cubicBezTo>
                    <a:pt x="78956" y="25160"/>
                    <a:pt x="72951" y="24182"/>
                    <a:pt x="71434" y="23941"/>
                  </a:cubicBezTo>
                  <a:cubicBezTo>
                    <a:pt x="58713" y="21891"/>
                    <a:pt x="45865" y="19547"/>
                    <a:pt x="33541" y="19003"/>
                  </a:cubicBezTo>
                  <a:cubicBezTo>
                    <a:pt x="31554" y="18920"/>
                    <a:pt x="29545" y="18815"/>
                    <a:pt x="27536" y="18794"/>
                  </a:cubicBezTo>
                  <a:cubicBezTo>
                    <a:pt x="27298" y="18790"/>
                    <a:pt x="27061" y="18789"/>
                    <a:pt x="26824" y="18789"/>
                  </a:cubicBezTo>
                  <a:cubicBezTo>
                    <a:pt x="25770" y="18789"/>
                    <a:pt x="24725" y="18823"/>
                    <a:pt x="23666" y="18857"/>
                  </a:cubicBezTo>
                  <a:cubicBezTo>
                    <a:pt x="23564" y="18861"/>
                    <a:pt x="23461" y="18863"/>
                    <a:pt x="23359" y="18863"/>
                  </a:cubicBezTo>
                  <a:cubicBezTo>
                    <a:pt x="22432" y="18863"/>
                    <a:pt x="21492" y="18708"/>
                    <a:pt x="20569" y="18690"/>
                  </a:cubicBezTo>
                  <a:cubicBezTo>
                    <a:pt x="19745" y="18678"/>
                    <a:pt x="18921" y="18660"/>
                    <a:pt x="18097" y="18660"/>
                  </a:cubicBezTo>
                  <a:cubicBezTo>
                    <a:pt x="17414" y="18660"/>
                    <a:pt x="16732" y="18673"/>
                    <a:pt x="16049" y="18711"/>
                  </a:cubicBezTo>
                  <a:cubicBezTo>
                    <a:pt x="13246" y="18878"/>
                    <a:pt x="10735" y="19589"/>
                    <a:pt x="8036" y="19987"/>
                  </a:cubicBezTo>
                  <a:cubicBezTo>
                    <a:pt x="6299" y="20259"/>
                    <a:pt x="3600" y="19882"/>
                    <a:pt x="2219" y="20949"/>
                  </a:cubicBezTo>
                  <a:cubicBezTo>
                    <a:pt x="1" y="22665"/>
                    <a:pt x="7324" y="23900"/>
                    <a:pt x="8328" y="24046"/>
                  </a:cubicBezTo>
                  <a:cubicBezTo>
                    <a:pt x="9981" y="24297"/>
                    <a:pt x="11844" y="24297"/>
                    <a:pt x="13434" y="24757"/>
                  </a:cubicBezTo>
                  <a:cubicBezTo>
                    <a:pt x="14731" y="25113"/>
                    <a:pt x="14940" y="26494"/>
                    <a:pt x="15861" y="27164"/>
                  </a:cubicBezTo>
                  <a:cubicBezTo>
                    <a:pt x="16928" y="27917"/>
                    <a:pt x="18121" y="28628"/>
                    <a:pt x="19355" y="29172"/>
                  </a:cubicBezTo>
                  <a:cubicBezTo>
                    <a:pt x="21971" y="30302"/>
                    <a:pt x="24670" y="31181"/>
                    <a:pt x="27515" y="31872"/>
                  </a:cubicBezTo>
                  <a:cubicBezTo>
                    <a:pt x="28708" y="32144"/>
                    <a:pt x="29922" y="32416"/>
                    <a:pt x="31135" y="32604"/>
                  </a:cubicBezTo>
                  <a:cubicBezTo>
                    <a:pt x="33748" y="33031"/>
                    <a:pt x="36232" y="33195"/>
                    <a:pt x="38639" y="33195"/>
                  </a:cubicBezTo>
                  <a:cubicBezTo>
                    <a:pt x="43655" y="33195"/>
                    <a:pt x="48333" y="32485"/>
                    <a:pt x="53126" y="31976"/>
                  </a:cubicBezTo>
                  <a:cubicBezTo>
                    <a:pt x="55450" y="31728"/>
                    <a:pt x="58660" y="31429"/>
                    <a:pt x="62150" y="31429"/>
                  </a:cubicBezTo>
                  <a:cubicBezTo>
                    <a:pt x="69562" y="31429"/>
                    <a:pt x="78238" y="32779"/>
                    <a:pt x="82377" y="38839"/>
                  </a:cubicBezTo>
                  <a:cubicBezTo>
                    <a:pt x="84636" y="39527"/>
                    <a:pt x="86593" y="39795"/>
                    <a:pt x="88356" y="39795"/>
                  </a:cubicBezTo>
                  <a:cubicBezTo>
                    <a:pt x="94526" y="39795"/>
                    <a:pt x="98318" y="36515"/>
                    <a:pt x="104364" y="36515"/>
                  </a:cubicBezTo>
                  <a:cubicBezTo>
                    <a:pt x="105358" y="36515"/>
                    <a:pt x="106412" y="36603"/>
                    <a:pt x="107548" y="36809"/>
                  </a:cubicBezTo>
                  <a:cubicBezTo>
                    <a:pt x="111900" y="37584"/>
                    <a:pt x="115604" y="41099"/>
                    <a:pt x="119851" y="42124"/>
                  </a:cubicBezTo>
                  <a:cubicBezTo>
                    <a:pt x="120786" y="42353"/>
                    <a:pt x="121579" y="42456"/>
                    <a:pt x="122256" y="42456"/>
                  </a:cubicBezTo>
                  <a:cubicBezTo>
                    <a:pt x="125670" y="42456"/>
                    <a:pt x="126158" y="39822"/>
                    <a:pt x="127258" y="37291"/>
                  </a:cubicBezTo>
                  <a:cubicBezTo>
                    <a:pt x="128398" y="34734"/>
                    <a:pt x="129821" y="32925"/>
                    <a:pt x="132931" y="32925"/>
                  </a:cubicBezTo>
                  <a:cubicBezTo>
                    <a:pt x="134045" y="32925"/>
                    <a:pt x="135376" y="33158"/>
                    <a:pt x="136988" y="33671"/>
                  </a:cubicBezTo>
                  <a:cubicBezTo>
                    <a:pt x="142302" y="35345"/>
                    <a:pt x="142491" y="37207"/>
                    <a:pt x="145253" y="40241"/>
                  </a:cubicBezTo>
                  <a:cubicBezTo>
                    <a:pt x="147235" y="42459"/>
                    <a:pt x="147399" y="43129"/>
                    <a:pt x="150155" y="43129"/>
                  </a:cubicBezTo>
                  <a:cubicBezTo>
                    <a:pt x="150571" y="43129"/>
                    <a:pt x="151045" y="43114"/>
                    <a:pt x="151592" y="43087"/>
                  </a:cubicBezTo>
                  <a:cubicBezTo>
                    <a:pt x="152891" y="43019"/>
                    <a:pt x="156242" y="41375"/>
                    <a:pt x="158436" y="41375"/>
                  </a:cubicBezTo>
                  <a:cubicBezTo>
                    <a:pt x="158964" y="41375"/>
                    <a:pt x="159425" y="41470"/>
                    <a:pt x="159774" y="41706"/>
                  </a:cubicBezTo>
                  <a:cubicBezTo>
                    <a:pt x="167453" y="46895"/>
                    <a:pt x="145483" y="48882"/>
                    <a:pt x="144144" y="49133"/>
                  </a:cubicBezTo>
                  <a:cubicBezTo>
                    <a:pt x="140273" y="49887"/>
                    <a:pt x="128765" y="53841"/>
                    <a:pt x="137009" y="59135"/>
                  </a:cubicBezTo>
                  <a:cubicBezTo>
                    <a:pt x="141762" y="62204"/>
                    <a:pt x="153478" y="63783"/>
                    <a:pt x="159358" y="63783"/>
                  </a:cubicBezTo>
                  <a:cubicBezTo>
                    <a:pt x="160052" y="63783"/>
                    <a:pt x="160665" y="63761"/>
                    <a:pt x="161176" y="63717"/>
                  </a:cubicBezTo>
                  <a:cubicBezTo>
                    <a:pt x="171219" y="62859"/>
                    <a:pt x="179735" y="58633"/>
                    <a:pt x="189339" y="56917"/>
                  </a:cubicBezTo>
                  <a:cubicBezTo>
                    <a:pt x="194653" y="55976"/>
                    <a:pt x="199780" y="54448"/>
                    <a:pt x="205220" y="53862"/>
                  </a:cubicBezTo>
                  <a:cubicBezTo>
                    <a:pt x="207181" y="53660"/>
                    <a:pt x="209162" y="53648"/>
                    <a:pt x="211142" y="53648"/>
                  </a:cubicBezTo>
                  <a:cubicBezTo>
                    <a:pt x="211412" y="53648"/>
                    <a:pt x="211682" y="53648"/>
                    <a:pt x="211952" y="53648"/>
                  </a:cubicBezTo>
                  <a:cubicBezTo>
                    <a:pt x="214201" y="53648"/>
                    <a:pt x="216445" y="53632"/>
                    <a:pt x="218653" y="53339"/>
                  </a:cubicBezTo>
                  <a:cubicBezTo>
                    <a:pt x="220479" y="53093"/>
                    <a:pt x="221801" y="52762"/>
                    <a:pt x="223105" y="52762"/>
                  </a:cubicBezTo>
                  <a:cubicBezTo>
                    <a:pt x="224236" y="52762"/>
                    <a:pt x="225352" y="53011"/>
                    <a:pt x="226771" y="53779"/>
                  </a:cubicBezTo>
                  <a:cubicBezTo>
                    <a:pt x="227843" y="54346"/>
                    <a:pt x="232546" y="56859"/>
                    <a:pt x="235249" y="56859"/>
                  </a:cubicBezTo>
                  <a:cubicBezTo>
                    <a:pt x="236136" y="56859"/>
                    <a:pt x="236807" y="56589"/>
                    <a:pt x="237065" y="55892"/>
                  </a:cubicBezTo>
                  <a:cubicBezTo>
                    <a:pt x="237902" y="53653"/>
                    <a:pt x="231855" y="52439"/>
                    <a:pt x="230223" y="51812"/>
                  </a:cubicBezTo>
                  <a:cubicBezTo>
                    <a:pt x="226290" y="50284"/>
                    <a:pt x="221875" y="49217"/>
                    <a:pt x="218088" y="47522"/>
                  </a:cubicBezTo>
                  <a:cubicBezTo>
                    <a:pt x="215075" y="46183"/>
                    <a:pt x="214782" y="44991"/>
                    <a:pt x="211120" y="44593"/>
                  </a:cubicBezTo>
                  <a:cubicBezTo>
                    <a:pt x="210481" y="44524"/>
                    <a:pt x="209859" y="44497"/>
                    <a:pt x="209247" y="44497"/>
                  </a:cubicBezTo>
                  <a:cubicBezTo>
                    <a:pt x="207071" y="44497"/>
                    <a:pt x="205032" y="44838"/>
                    <a:pt x="202867" y="44838"/>
                  </a:cubicBezTo>
                  <a:cubicBezTo>
                    <a:pt x="202315" y="44838"/>
                    <a:pt x="201754" y="44816"/>
                    <a:pt x="201181" y="44760"/>
                  </a:cubicBezTo>
                  <a:cubicBezTo>
                    <a:pt x="197039" y="44363"/>
                    <a:pt x="192268" y="42898"/>
                    <a:pt x="188041" y="41685"/>
                  </a:cubicBezTo>
                  <a:cubicBezTo>
                    <a:pt x="179484" y="39237"/>
                    <a:pt x="170842" y="35889"/>
                    <a:pt x="162766" y="31474"/>
                  </a:cubicBezTo>
                  <a:cubicBezTo>
                    <a:pt x="152994" y="26159"/>
                    <a:pt x="146655" y="19631"/>
                    <a:pt x="139582" y="12308"/>
                  </a:cubicBezTo>
                  <a:cubicBezTo>
                    <a:pt x="134038" y="6554"/>
                    <a:pt x="128409" y="2495"/>
                    <a:pt x="120291" y="905"/>
                  </a:cubicBezTo>
                  <a:cubicBezTo>
                    <a:pt x="117853" y="432"/>
                    <a:pt x="114320" y="0"/>
                    <a:pt x="1109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35126" y="1951038"/>
              <a:ext cx="1618176" cy="513623"/>
            </a:xfrm>
            <a:custGeom>
              <a:avLst/>
              <a:gdLst/>
              <a:ahLst/>
              <a:cxnLst/>
              <a:rect l="l" t="t" r="r" b="b"/>
              <a:pathLst>
                <a:path w="78744" h="24994" extrusionOk="0">
                  <a:moveTo>
                    <a:pt x="6878" y="1"/>
                  </a:moveTo>
                  <a:cubicBezTo>
                    <a:pt x="3261" y="1"/>
                    <a:pt x="0" y="1886"/>
                    <a:pt x="29" y="5035"/>
                  </a:cubicBezTo>
                  <a:cubicBezTo>
                    <a:pt x="71" y="11061"/>
                    <a:pt x="7582" y="9743"/>
                    <a:pt x="11934" y="12024"/>
                  </a:cubicBezTo>
                  <a:cubicBezTo>
                    <a:pt x="14654" y="13425"/>
                    <a:pt x="15638" y="15246"/>
                    <a:pt x="18735" y="16292"/>
                  </a:cubicBezTo>
                  <a:cubicBezTo>
                    <a:pt x="29615" y="19975"/>
                    <a:pt x="39595" y="18719"/>
                    <a:pt x="49764" y="19305"/>
                  </a:cubicBezTo>
                  <a:cubicBezTo>
                    <a:pt x="56502" y="19703"/>
                    <a:pt x="62590" y="19221"/>
                    <a:pt x="69286" y="22527"/>
                  </a:cubicBezTo>
                  <a:cubicBezTo>
                    <a:pt x="71144" y="23440"/>
                    <a:pt x="73333" y="24993"/>
                    <a:pt x="75141" y="24993"/>
                  </a:cubicBezTo>
                  <a:cubicBezTo>
                    <a:pt x="75736" y="24993"/>
                    <a:pt x="76290" y="24825"/>
                    <a:pt x="76777" y="24410"/>
                  </a:cubicBezTo>
                  <a:cubicBezTo>
                    <a:pt x="78744" y="22716"/>
                    <a:pt x="75793" y="19870"/>
                    <a:pt x="73241" y="18322"/>
                  </a:cubicBezTo>
                  <a:cubicBezTo>
                    <a:pt x="68156" y="15204"/>
                    <a:pt x="59640" y="13656"/>
                    <a:pt x="54116" y="12003"/>
                  </a:cubicBezTo>
                  <a:cubicBezTo>
                    <a:pt x="53332" y="10125"/>
                    <a:pt x="53826" y="9433"/>
                    <a:pt x="55001" y="9433"/>
                  </a:cubicBezTo>
                  <a:cubicBezTo>
                    <a:pt x="58054" y="9433"/>
                    <a:pt x="65707" y="14111"/>
                    <a:pt x="67445" y="14806"/>
                  </a:cubicBezTo>
                  <a:cubicBezTo>
                    <a:pt x="69026" y="15443"/>
                    <a:pt x="70085" y="15707"/>
                    <a:pt x="70725" y="15707"/>
                  </a:cubicBezTo>
                  <a:cubicBezTo>
                    <a:pt x="72774" y="15707"/>
                    <a:pt x="70504" y="12990"/>
                    <a:pt x="67298" y="11124"/>
                  </a:cubicBezTo>
                  <a:cubicBezTo>
                    <a:pt x="62967" y="8634"/>
                    <a:pt x="58071" y="7190"/>
                    <a:pt x="53489" y="5621"/>
                  </a:cubicBezTo>
                  <a:cubicBezTo>
                    <a:pt x="46898" y="3361"/>
                    <a:pt x="40098" y="1750"/>
                    <a:pt x="33611" y="871"/>
                  </a:cubicBezTo>
                  <a:cubicBezTo>
                    <a:pt x="31887" y="638"/>
                    <a:pt x="30402" y="534"/>
                    <a:pt x="29075" y="534"/>
                  </a:cubicBezTo>
                  <a:cubicBezTo>
                    <a:pt x="24571" y="534"/>
                    <a:pt x="21877" y="1735"/>
                    <a:pt x="17772" y="3173"/>
                  </a:cubicBezTo>
                  <a:cubicBezTo>
                    <a:pt x="16598" y="3581"/>
                    <a:pt x="15922" y="3762"/>
                    <a:pt x="15457" y="3762"/>
                  </a:cubicBezTo>
                  <a:cubicBezTo>
                    <a:pt x="14348" y="3762"/>
                    <a:pt x="14440" y="2729"/>
                    <a:pt x="11830" y="1269"/>
                  </a:cubicBezTo>
                  <a:cubicBezTo>
                    <a:pt x="10296" y="403"/>
                    <a:pt x="8549" y="1"/>
                    <a:pt x="68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911716" y="3024234"/>
              <a:ext cx="1833867" cy="568265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097905" y="320775"/>
              <a:ext cx="1639507" cy="775366"/>
            </a:xfrm>
            <a:custGeom>
              <a:avLst/>
              <a:gdLst/>
              <a:ahLst/>
              <a:cxnLst/>
              <a:rect l="l" t="t" r="r" b="b"/>
              <a:pathLst>
                <a:path w="79782" h="37731" extrusionOk="0">
                  <a:moveTo>
                    <a:pt x="69090" y="18329"/>
                  </a:moveTo>
                  <a:cubicBezTo>
                    <a:pt x="69090" y="18329"/>
                    <a:pt x="69090" y="18329"/>
                    <a:pt x="69090" y="18329"/>
                  </a:cubicBezTo>
                  <a:cubicBezTo>
                    <a:pt x="69090" y="18329"/>
                    <a:pt x="69090" y="18329"/>
                    <a:pt x="69090" y="18329"/>
                  </a:cubicBezTo>
                  <a:close/>
                  <a:moveTo>
                    <a:pt x="11070" y="1"/>
                  </a:moveTo>
                  <a:cubicBezTo>
                    <a:pt x="8242" y="1"/>
                    <a:pt x="5462" y="311"/>
                    <a:pt x="2846" y="1025"/>
                  </a:cubicBezTo>
                  <a:cubicBezTo>
                    <a:pt x="1967" y="1381"/>
                    <a:pt x="1130" y="1800"/>
                    <a:pt x="335" y="2281"/>
                  </a:cubicBezTo>
                  <a:cubicBezTo>
                    <a:pt x="0" y="2553"/>
                    <a:pt x="0" y="3390"/>
                    <a:pt x="335" y="3934"/>
                  </a:cubicBezTo>
                  <a:cubicBezTo>
                    <a:pt x="3160" y="7240"/>
                    <a:pt x="6340" y="10546"/>
                    <a:pt x="10943" y="11634"/>
                  </a:cubicBezTo>
                  <a:cubicBezTo>
                    <a:pt x="12119" y="11856"/>
                    <a:pt x="13247" y="12054"/>
                    <a:pt x="14418" y="12054"/>
                  </a:cubicBezTo>
                  <a:cubicBezTo>
                    <a:pt x="14789" y="12054"/>
                    <a:pt x="15164" y="12035"/>
                    <a:pt x="15546" y="11989"/>
                  </a:cubicBezTo>
                  <a:cubicBezTo>
                    <a:pt x="15940" y="11949"/>
                    <a:pt x="16347" y="11932"/>
                    <a:pt x="16760" y="11932"/>
                  </a:cubicBezTo>
                  <a:cubicBezTo>
                    <a:pt x="18061" y="11932"/>
                    <a:pt x="19424" y="12103"/>
                    <a:pt x="20631" y="12261"/>
                  </a:cubicBezTo>
                  <a:cubicBezTo>
                    <a:pt x="21656" y="12387"/>
                    <a:pt x="22619" y="12701"/>
                    <a:pt x="23581" y="13015"/>
                  </a:cubicBezTo>
                  <a:cubicBezTo>
                    <a:pt x="26364" y="13893"/>
                    <a:pt x="28917" y="14960"/>
                    <a:pt x="31804" y="15672"/>
                  </a:cubicBezTo>
                  <a:cubicBezTo>
                    <a:pt x="33541" y="16090"/>
                    <a:pt x="35361" y="16823"/>
                    <a:pt x="36993" y="17450"/>
                  </a:cubicBezTo>
                  <a:cubicBezTo>
                    <a:pt x="38562" y="18057"/>
                    <a:pt x="40174" y="18601"/>
                    <a:pt x="41659" y="19271"/>
                  </a:cubicBezTo>
                  <a:cubicBezTo>
                    <a:pt x="43291" y="20024"/>
                    <a:pt x="44881" y="20547"/>
                    <a:pt x="46346" y="21510"/>
                  </a:cubicBezTo>
                  <a:cubicBezTo>
                    <a:pt x="48710" y="23058"/>
                    <a:pt x="49694" y="25527"/>
                    <a:pt x="52309" y="26887"/>
                  </a:cubicBezTo>
                  <a:cubicBezTo>
                    <a:pt x="53188" y="27347"/>
                    <a:pt x="54067" y="27808"/>
                    <a:pt x="54925" y="28289"/>
                  </a:cubicBezTo>
                  <a:cubicBezTo>
                    <a:pt x="57519" y="29753"/>
                    <a:pt x="60093" y="31344"/>
                    <a:pt x="62729" y="32976"/>
                  </a:cubicBezTo>
                  <a:cubicBezTo>
                    <a:pt x="63734" y="33603"/>
                    <a:pt x="64738" y="34231"/>
                    <a:pt x="65763" y="34859"/>
                  </a:cubicBezTo>
                  <a:cubicBezTo>
                    <a:pt x="67009" y="36417"/>
                    <a:pt x="69473" y="37731"/>
                    <a:pt x="71963" y="37731"/>
                  </a:cubicBezTo>
                  <a:cubicBezTo>
                    <a:pt x="72818" y="37731"/>
                    <a:pt x="73676" y="37576"/>
                    <a:pt x="74488" y="37223"/>
                  </a:cubicBezTo>
                  <a:cubicBezTo>
                    <a:pt x="77669" y="35863"/>
                    <a:pt x="79782" y="32829"/>
                    <a:pt x="78380" y="30067"/>
                  </a:cubicBezTo>
                  <a:cubicBezTo>
                    <a:pt x="76623" y="26782"/>
                    <a:pt x="72019" y="24564"/>
                    <a:pt x="70513" y="21007"/>
                  </a:cubicBezTo>
                  <a:cubicBezTo>
                    <a:pt x="69766" y="19617"/>
                    <a:pt x="69080" y="18329"/>
                    <a:pt x="69090" y="18329"/>
                  </a:cubicBezTo>
                  <a:lnTo>
                    <a:pt x="69090" y="18329"/>
                  </a:lnTo>
                  <a:cubicBezTo>
                    <a:pt x="69090" y="18329"/>
                    <a:pt x="69090" y="18329"/>
                    <a:pt x="69090" y="18329"/>
                  </a:cubicBezTo>
                  <a:lnTo>
                    <a:pt x="69090" y="18329"/>
                  </a:lnTo>
                  <a:cubicBezTo>
                    <a:pt x="66642" y="16383"/>
                    <a:pt x="64361" y="15128"/>
                    <a:pt x="62164" y="14270"/>
                  </a:cubicBezTo>
                  <a:cubicBezTo>
                    <a:pt x="61055" y="13831"/>
                    <a:pt x="59967" y="13496"/>
                    <a:pt x="58879" y="13224"/>
                  </a:cubicBezTo>
                  <a:cubicBezTo>
                    <a:pt x="56096" y="12533"/>
                    <a:pt x="53146" y="11947"/>
                    <a:pt x="50196" y="11131"/>
                  </a:cubicBezTo>
                  <a:cubicBezTo>
                    <a:pt x="49464" y="10943"/>
                    <a:pt x="48731" y="10734"/>
                    <a:pt x="47999" y="10504"/>
                  </a:cubicBezTo>
                  <a:cubicBezTo>
                    <a:pt x="46597" y="10274"/>
                    <a:pt x="45195" y="9437"/>
                    <a:pt x="43814" y="9102"/>
                  </a:cubicBezTo>
                  <a:cubicBezTo>
                    <a:pt x="43103" y="8893"/>
                    <a:pt x="42350" y="8662"/>
                    <a:pt x="41534" y="8411"/>
                  </a:cubicBezTo>
                  <a:cubicBezTo>
                    <a:pt x="39211" y="8014"/>
                    <a:pt x="37161" y="7219"/>
                    <a:pt x="35215" y="6235"/>
                  </a:cubicBezTo>
                  <a:cubicBezTo>
                    <a:pt x="34231" y="5754"/>
                    <a:pt x="33269" y="5231"/>
                    <a:pt x="32327" y="4708"/>
                  </a:cubicBezTo>
                  <a:cubicBezTo>
                    <a:pt x="26293" y="2146"/>
                    <a:pt x="18512" y="1"/>
                    <a:pt x="11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462511" y="1001413"/>
              <a:ext cx="4589785" cy="930784"/>
            </a:xfrm>
            <a:custGeom>
              <a:avLst/>
              <a:gdLst/>
              <a:ahLst/>
              <a:cxnLst/>
              <a:rect l="l" t="t" r="r" b="b"/>
              <a:pathLst>
                <a:path w="223349" h="45294" extrusionOk="0">
                  <a:moveTo>
                    <a:pt x="54624" y="1"/>
                  </a:moveTo>
                  <a:cubicBezTo>
                    <a:pt x="52242" y="1"/>
                    <a:pt x="52177" y="762"/>
                    <a:pt x="50403" y="1781"/>
                  </a:cubicBezTo>
                  <a:cubicBezTo>
                    <a:pt x="49039" y="2576"/>
                    <a:pt x="47100" y="2809"/>
                    <a:pt x="45080" y="2809"/>
                  </a:cubicBezTo>
                  <a:cubicBezTo>
                    <a:pt x="42792" y="2809"/>
                    <a:pt x="40401" y="2510"/>
                    <a:pt x="38623" y="2387"/>
                  </a:cubicBezTo>
                  <a:cubicBezTo>
                    <a:pt x="37374" y="2300"/>
                    <a:pt x="36113" y="2257"/>
                    <a:pt x="34848" y="2257"/>
                  </a:cubicBezTo>
                  <a:cubicBezTo>
                    <a:pt x="31560" y="2257"/>
                    <a:pt x="28248" y="2551"/>
                    <a:pt x="25044" y="3141"/>
                  </a:cubicBezTo>
                  <a:cubicBezTo>
                    <a:pt x="23454" y="3455"/>
                    <a:pt x="11548" y="9313"/>
                    <a:pt x="11883" y="9397"/>
                  </a:cubicBezTo>
                  <a:cubicBezTo>
                    <a:pt x="10029" y="8958"/>
                    <a:pt x="8258" y="8719"/>
                    <a:pt x="6694" y="8719"/>
                  </a:cubicBezTo>
                  <a:cubicBezTo>
                    <a:pt x="2662" y="8719"/>
                    <a:pt x="0" y="10308"/>
                    <a:pt x="814" y="14167"/>
                  </a:cubicBezTo>
                  <a:cubicBezTo>
                    <a:pt x="4854" y="14768"/>
                    <a:pt x="8424" y="15014"/>
                    <a:pt x="11699" y="15014"/>
                  </a:cubicBezTo>
                  <a:cubicBezTo>
                    <a:pt x="23829" y="15014"/>
                    <a:pt x="31917" y="11641"/>
                    <a:pt x="44817" y="10422"/>
                  </a:cubicBezTo>
                  <a:cubicBezTo>
                    <a:pt x="46574" y="10255"/>
                    <a:pt x="48348" y="10168"/>
                    <a:pt x="50119" y="10168"/>
                  </a:cubicBezTo>
                  <a:cubicBezTo>
                    <a:pt x="58972" y="10168"/>
                    <a:pt x="67742" y="12347"/>
                    <a:pt x="73984" y="17578"/>
                  </a:cubicBezTo>
                  <a:cubicBezTo>
                    <a:pt x="75700" y="19001"/>
                    <a:pt x="77018" y="20507"/>
                    <a:pt x="79383" y="21365"/>
                  </a:cubicBezTo>
                  <a:cubicBezTo>
                    <a:pt x="81831" y="22244"/>
                    <a:pt x="84697" y="22223"/>
                    <a:pt x="87166" y="23102"/>
                  </a:cubicBezTo>
                  <a:cubicBezTo>
                    <a:pt x="89070" y="23792"/>
                    <a:pt x="90451" y="24525"/>
                    <a:pt x="91916" y="25173"/>
                  </a:cubicBezTo>
                  <a:cubicBezTo>
                    <a:pt x="93360" y="25801"/>
                    <a:pt x="94887" y="26324"/>
                    <a:pt x="97000" y="26554"/>
                  </a:cubicBezTo>
                  <a:cubicBezTo>
                    <a:pt x="99051" y="26261"/>
                    <a:pt x="101164" y="25947"/>
                    <a:pt x="103277" y="25738"/>
                  </a:cubicBezTo>
                  <a:cubicBezTo>
                    <a:pt x="104344" y="25634"/>
                    <a:pt x="105412" y="25529"/>
                    <a:pt x="106479" y="25466"/>
                  </a:cubicBezTo>
                  <a:cubicBezTo>
                    <a:pt x="107449" y="25313"/>
                    <a:pt x="108431" y="25234"/>
                    <a:pt x="109403" y="25234"/>
                  </a:cubicBezTo>
                  <a:cubicBezTo>
                    <a:pt x="112808" y="25234"/>
                    <a:pt x="116082" y="26205"/>
                    <a:pt x="118280" y="28354"/>
                  </a:cubicBezTo>
                  <a:cubicBezTo>
                    <a:pt x="124285" y="33313"/>
                    <a:pt x="130980" y="36891"/>
                    <a:pt x="138283" y="39799"/>
                  </a:cubicBezTo>
                  <a:cubicBezTo>
                    <a:pt x="139078" y="40196"/>
                    <a:pt x="139852" y="40552"/>
                    <a:pt x="140626" y="40887"/>
                  </a:cubicBezTo>
                  <a:cubicBezTo>
                    <a:pt x="148382" y="44260"/>
                    <a:pt x="155275" y="45293"/>
                    <a:pt x="161804" y="45293"/>
                  </a:cubicBezTo>
                  <a:cubicBezTo>
                    <a:pt x="172142" y="45293"/>
                    <a:pt x="181565" y="42702"/>
                    <a:pt x="192047" y="42702"/>
                  </a:cubicBezTo>
                  <a:cubicBezTo>
                    <a:pt x="195233" y="42702"/>
                    <a:pt x="198516" y="42941"/>
                    <a:pt x="201953" y="43565"/>
                  </a:cubicBezTo>
                  <a:cubicBezTo>
                    <a:pt x="205086" y="44126"/>
                    <a:pt x="209910" y="44936"/>
                    <a:pt x="213768" y="44936"/>
                  </a:cubicBezTo>
                  <a:cubicBezTo>
                    <a:pt x="219702" y="44936"/>
                    <a:pt x="223349" y="43018"/>
                    <a:pt x="215030" y="35321"/>
                  </a:cubicBezTo>
                  <a:cubicBezTo>
                    <a:pt x="211003" y="31599"/>
                    <a:pt x="207010" y="30438"/>
                    <a:pt x="203074" y="30438"/>
                  </a:cubicBezTo>
                  <a:cubicBezTo>
                    <a:pt x="196538" y="30438"/>
                    <a:pt x="190161" y="33641"/>
                    <a:pt x="184045" y="33641"/>
                  </a:cubicBezTo>
                  <a:cubicBezTo>
                    <a:pt x="183512" y="33641"/>
                    <a:pt x="182981" y="33617"/>
                    <a:pt x="182452" y="33564"/>
                  </a:cubicBezTo>
                  <a:cubicBezTo>
                    <a:pt x="169760" y="32290"/>
                    <a:pt x="158864" y="25902"/>
                    <a:pt x="145973" y="25902"/>
                  </a:cubicBezTo>
                  <a:cubicBezTo>
                    <a:pt x="145518" y="25902"/>
                    <a:pt x="145061" y="25910"/>
                    <a:pt x="144602" y="25927"/>
                  </a:cubicBezTo>
                  <a:cubicBezTo>
                    <a:pt x="143878" y="25951"/>
                    <a:pt x="143170" y="25961"/>
                    <a:pt x="142475" y="25961"/>
                  </a:cubicBezTo>
                  <a:cubicBezTo>
                    <a:pt x="141984" y="25961"/>
                    <a:pt x="141500" y="25956"/>
                    <a:pt x="141024" y="25947"/>
                  </a:cubicBezTo>
                  <a:cubicBezTo>
                    <a:pt x="140669" y="25955"/>
                    <a:pt x="140315" y="25959"/>
                    <a:pt x="139962" y="25959"/>
                  </a:cubicBezTo>
                  <a:cubicBezTo>
                    <a:pt x="131379" y="25959"/>
                    <a:pt x="123289" y="23764"/>
                    <a:pt x="116376" y="19524"/>
                  </a:cubicBezTo>
                  <a:cubicBezTo>
                    <a:pt x="115560" y="19064"/>
                    <a:pt x="114723" y="18645"/>
                    <a:pt x="113865" y="18248"/>
                  </a:cubicBezTo>
                  <a:cubicBezTo>
                    <a:pt x="111291" y="17076"/>
                    <a:pt x="107922" y="15381"/>
                    <a:pt x="104951" y="14921"/>
                  </a:cubicBezTo>
                  <a:cubicBezTo>
                    <a:pt x="104357" y="14830"/>
                    <a:pt x="103759" y="14796"/>
                    <a:pt x="103159" y="14796"/>
                  </a:cubicBezTo>
                  <a:cubicBezTo>
                    <a:pt x="101398" y="14796"/>
                    <a:pt x="99616" y="15087"/>
                    <a:pt x="97854" y="15087"/>
                  </a:cubicBezTo>
                  <a:cubicBezTo>
                    <a:pt x="97168" y="15087"/>
                    <a:pt x="96485" y="15043"/>
                    <a:pt x="95808" y="14921"/>
                  </a:cubicBezTo>
                  <a:cubicBezTo>
                    <a:pt x="85409" y="13059"/>
                    <a:pt x="103968" y="4919"/>
                    <a:pt x="89698" y="1760"/>
                  </a:cubicBezTo>
                  <a:cubicBezTo>
                    <a:pt x="87126" y="1183"/>
                    <a:pt x="84751" y="994"/>
                    <a:pt x="82464" y="994"/>
                  </a:cubicBezTo>
                  <a:cubicBezTo>
                    <a:pt x="78147" y="994"/>
                    <a:pt x="74147" y="1666"/>
                    <a:pt x="69735" y="1666"/>
                  </a:cubicBezTo>
                  <a:cubicBezTo>
                    <a:pt x="68347" y="1666"/>
                    <a:pt x="66918" y="1600"/>
                    <a:pt x="65427" y="1425"/>
                  </a:cubicBezTo>
                  <a:cubicBezTo>
                    <a:pt x="62058" y="1027"/>
                    <a:pt x="58166" y="65"/>
                    <a:pt x="54818" y="2"/>
                  </a:cubicBezTo>
                  <a:cubicBezTo>
                    <a:pt x="54752" y="1"/>
                    <a:pt x="54687" y="1"/>
                    <a:pt x="54624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109337" y="3676656"/>
              <a:ext cx="2787380" cy="718484"/>
            </a:xfrm>
            <a:custGeom>
              <a:avLst/>
              <a:gdLst/>
              <a:ahLst/>
              <a:cxnLst/>
              <a:rect l="l" t="t" r="r" b="b"/>
              <a:pathLst>
                <a:path w="135640" h="34963" extrusionOk="0">
                  <a:moveTo>
                    <a:pt x="128793" y="1"/>
                  </a:moveTo>
                  <a:cubicBezTo>
                    <a:pt x="123102" y="1"/>
                    <a:pt x="115283" y="1769"/>
                    <a:pt x="112214" y="2103"/>
                  </a:cubicBezTo>
                  <a:cubicBezTo>
                    <a:pt x="105351" y="2827"/>
                    <a:pt x="97834" y="7403"/>
                    <a:pt x="90590" y="7403"/>
                  </a:cubicBezTo>
                  <a:cubicBezTo>
                    <a:pt x="89243" y="7403"/>
                    <a:pt x="87905" y="7245"/>
                    <a:pt x="86583" y="6874"/>
                  </a:cubicBezTo>
                  <a:cubicBezTo>
                    <a:pt x="83758" y="6079"/>
                    <a:pt x="81854" y="3903"/>
                    <a:pt x="79155" y="2877"/>
                  </a:cubicBezTo>
                  <a:cubicBezTo>
                    <a:pt x="75096" y="1329"/>
                    <a:pt x="69823" y="680"/>
                    <a:pt x="65366" y="220"/>
                  </a:cubicBezTo>
                  <a:cubicBezTo>
                    <a:pt x="64198" y="102"/>
                    <a:pt x="63071" y="49"/>
                    <a:pt x="61980" y="49"/>
                  </a:cubicBezTo>
                  <a:cubicBezTo>
                    <a:pt x="51115" y="49"/>
                    <a:pt x="43731" y="5354"/>
                    <a:pt x="32787" y="5354"/>
                  </a:cubicBezTo>
                  <a:cubicBezTo>
                    <a:pt x="32333" y="5354"/>
                    <a:pt x="31874" y="5345"/>
                    <a:pt x="31407" y="5326"/>
                  </a:cubicBezTo>
                  <a:cubicBezTo>
                    <a:pt x="30026" y="5263"/>
                    <a:pt x="28666" y="5179"/>
                    <a:pt x="27348" y="5095"/>
                  </a:cubicBezTo>
                  <a:cubicBezTo>
                    <a:pt x="24890" y="4629"/>
                    <a:pt x="22246" y="4377"/>
                    <a:pt x="19605" y="4377"/>
                  </a:cubicBezTo>
                  <a:cubicBezTo>
                    <a:pt x="9924" y="4377"/>
                    <a:pt x="280" y="7764"/>
                    <a:pt x="1" y="16394"/>
                  </a:cubicBezTo>
                  <a:cubicBezTo>
                    <a:pt x="1" y="18319"/>
                    <a:pt x="712" y="20265"/>
                    <a:pt x="2114" y="21625"/>
                  </a:cubicBezTo>
                  <a:cubicBezTo>
                    <a:pt x="3435" y="22658"/>
                    <a:pt x="5451" y="23479"/>
                    <a:pt x="7293" y="23479"/>
                  </a:cubicBezTo>
                  <a:cubicBezTo>
                    <a:pt x="8398" y="23479"/>
                    <a:pt x="9440" y="23184"/>
                    <a:pt x="10232" y="22462"/>
                  </a:cubicBezTo>
                  <a:cubicBezTo>
                    <a:pt x="12367" y="20809"/>
                    <a:pt x="13769" y="18340"/>
                    <a:pt x="16949" y="18047"/>
                  </a:cubicBezTo>
                  <a:cubicBezTo>
                    <a:pt x="17315" y="18016"/>
                    <a:pt x="17683" y="18001"/>
                    <a:pt x="18051" y="18001"/>
                  </a:cubicBezTo>
                  <a:cubicBezTo>
                    <a:pt x="21636" y="18001"/>
                    <a:pt x="25287" y="19375"/>
                    <a:pt x="28645" y="20077"/>
                  </a:cubicBezTo>
                  <a:cubicBezTo>
                    <a:pt x="30241" y="20413"/>
                    <a:pt x="31824" y="20600"/>
                    <a:pt x="33383" y="20600"/>
                  </a:cubicBezTo>
                  <a:cubicBezTo>
                    <a:pt x="35708" y="20600"/>
                    <a:pt x="37982" y="20183"/>
                    <a:pt x="40174" y="19219"/>
                  </a:cubicBezTo>
                  <a:cubicBezTo>
                    <a:pt x="41555" y="18612"/>
                    <a:pt x="42497" y="17566"/>
                    <a:pt x="43731" y="16834"/>
                  </a:cubicBezTo>
                  <a:cubicBezTo>
                    <a:pt x="44647" y="16296"/>
                    <a:pt x="45975" y="15862"/>
                    <a:pt x="46940" y="15862"/>
                  </a:cubicBezTo>
                  <a:cubicBezTo>
                    <a:pt x="48003" y="15862"/>
                    <a:pt x="48625" y="16388"/>
                    <a:pt x="47769" y="17880"/>
                  </a:cubicBezTo>
                  <a:cubicBezTo>
                    <a:pt x="47121" y="19030"/>
                    <a:pt x="43689" y="20683"/>
                    <a:pt x="46389" y="21541"/>
                  </a:cubicBezTo>
                  <a:cubicBezTo>
                    <a:pt x="47068" y="21760"/>
                    <a:pt x="47800" y="21838"/>
                    <a:pt x="48559" y="21838"/>
                  </a:cubicBezTo>
                  <a:cubicBezTo>
                    <a:pt x="50385" y="21838"/>
                    <a:pt x="52367" y="21390"/>
                    <a:pt x="54144" y="21390"/>
                  </a:cubicBezTo>
                  <a:cubicBezTo>
                    <a:pt x="54380" y="21390"/>
                    <a:pt x="54613" y="21398"/>
                    <a:pt x="54842" y="21416"/>
                  </a:cubicBezTo>
                  <a:cubicBezTo>
                    <a:pt x="58817" y="21730"/>
                    <a:pt x="55679" y="23529"/>
                    <a:pt x="57687" y="24638"/>
                  </a:cubicBezTo>
                  <a:cubicBezTo>
                    <a:pt x="57866" y="24734"/>
                    <a:pt x="58070" y="24774"/>
                    <a:pt x="58287" y="24774"/>
                  </a:cubicBezTo>
                  <a:cubicBezTo>
                    <a:pt x="59162" y="24774"/>
                    <a:pt x="60256" y="24120"/>
                    <a:pt x="60826" y="23801"/>
                  </a:cubicBezTo>
                  <a:cubicBezTo>
                    <a:pt x="61043" y="23693"/>
                    <a:pt x="61914" y="23171"/>
                    <a:pt x="62427" y="23171"/>
                  </a:cubicBezTo>
                  <a:cubicBezTo>
                    <a:pt x="62608" y="23171"/>
                    <a:pt x="62744" y="23235"/>
                    <a:pt x="62793" y="23404"/>
                  </a:cubicBezTo>
                  <a:cubicBezTo>
                    <a:pt x="62876" y="23717"/>
                    <a:pt x="61788" y="24261"/>
                    <a:pt x="61516" y="24429"/>
                  </a:cubicBezTo>
                  <a:cubicBezTo>
                    <a:pt x="60909" y="24805"/>
                    <a:pt x="60575" y="25098"/>
                    <a:pt x="60282" y="25684"/>
                  </a:cubicBezTo>
                  <a:cubicBezTo>
                    <a:pt x="59738" y="26814"/>
                    <a:pt x="59696" y="28049"/>
                    <a:pt x="59319" y="29220"/>
                  </a:cubicBezTo>
                  <a:cubicBezTo>
                    <a:pt x="58775" y="30957"/>
                    <a:pt x="57227" y="33112"/>
                    <a:pt x="57436" y="34953"/>
                  </a:cubicBezTo>
                  <a:cubicBezTo>
                    <a:pt x="57511" y="34960"/>
                    <a:pt x="57586" y="34963"/>
                    <a:pt x="57661" y="34963"/>
                  </a:cubicBezTo>
                  <a:cubicBezTo>
                    <a:pt x="60729" y="34963"/>
                    <a:pt x="63458" y="29629"/>
                    <a:pt x="65868" y="28362"/>
                  </a:cubicBezTo>
                  <a:cubicBezTo>
                    <a:pt x="67417" y="27546"/>
                    <a:pt x="69112" y="27044"/>
                    <a:pt x="70618" y="26270"/>
                  </a:cubicBezTo>
                  <a:cubicBezTo>
                    <a:pt x="72041" y="25538"/>
                    <a:pt x="73819" y="25182"/>
                    <a:pt x="75493" y="25015"/>
                  </a:cubicBezTo>
                  <a:cubicBezTo>
                    <a:pt x="75917" y="24971"/>
                    <a:pt x="76312" y="24950"/>
                    <a:pt x="76689" y="24950"/>
                  </a:cubicBezTo>
                  <a:cubicBezTo>
                    <a:pt x="78119" y="24950"/>
                    <a:pt x="79288" y="25250"/>
                    <a:pt x="80745" y="25747"/>
                  </a:cubicBezTo>
                  <a:cubicBezTo>
                    <a:pt x="81080" y="25852"/>
                    <a:pt x="81498" y="25956"/>
                    <a:pt x="81896" y="26082"/>
                  </a:cubicBezTo>
                  <a:cubicBezTo>
                    <a:pt x="82524" y="26249"/>
                    <a:pt x="83151" y="26458"/>
                    <a:pt x="83507" y="26772"/>
                  </a:cubicBezTo>
                  <a:cubicBezTo>
                    <a:pt x="84030" y="27233"/>
                    <a:pt x="84072" y="27881"/>
                    <a:pt x="84386" y="28425"/>
                  </a:cubicBezTo>
                  <a:cubicBezTo>
                    <a:pt x="84741" y="29011"/>
                    <a:pt x="85285" y="29471"/>
                    <a:pt x="85976" y="29848"/>
                  </a:cubicBezTo>
                  <a:cubicBezTo>
                    <a:pt x="86547" y="30177"/>
                    <a:pt x="87081" y="30318"/>
                    <a:pt x="87573" y="30318"/>
                  </a:cubicBezTo>
                  <a:cubicBezTo>
                    <a:pt x="88991" y="30318"/>
                    <a:pt x="90062" y="29145"/>
                    <a:pt x="90684" y="27902"/>
                  </a:cubicBezTo>
                  <a:cubicBezTo>
                    <a:pt x="91039" y="27170"/>
                    <a:pt x="90914" y="26396"/>
                    <a:pt x="91500" y="25684"/>
                  </a:cubicBezTo>
                  <a:cubicBezTo>
                    <a:pt x="91960" y="25119"/>
                    <a:pt x="92567" y="24575"/>
                    <a:pt x="93069" y="24031"/>
                  </a:cubicBezTo>
                  <a:cubicBezTo>
                    <a:pt x="94325" y="22692"/>
                    <a:pt x="96396" y="21667"/>
                    <a:pt x="98426" y="21186"/>
                  </a:cubicBezTo>
                  <a:cubicBezTo>
                    <a:pt x="99496" y="20923"/>
                    <a:pt x="100584" y="20761"/>
                    <a:pt x="101719" y="20761"/>
                  </a:cubicBezTo>
                  <a:cubicBezTo>
                    <a:pt x="101848" y="20761"/>
                    <a:pt x="101978" y="20763"/>
                    <a:pt x="102108" y="20767"/>
                  </a:cubicBezTo>
                  <a:cubicBezTo>
                    <a:pt x="107584" y="20973"/>
                    <a:pt x="111261" y="26860"/>
                    <a:pt x="116303" y="26860"/>
                  </a:cubicBezTo>
                  <a:cubicBezTo>
                    <a:pt x="116887" y="26860"/>
                    <a:pt x="117489" y="26781"/>
                    <a:pt x="118115" y="26605"/>
                  </a:cubicBezTo>
                  <a:cubicBezTo>
                    <a:pt x="122760" y="25308"/>
                    <a:pt x="121358" y="22169"/>
                    <a:pt x="120081" y="19428"/>
                  </a:cubicBezTo>
                  <a:cubicBezTo>
                    <a:pt x="118366" y="15808"/>
                    <a:pt x="116880" y="16352"/>
                    <a:pt x="121149" y="13569"/>
                  </a:cubicBezTo>
                  <a:cubicBezTo>
                    <a:pt x="125145" y="10954"/>
                    <a:pt x="134623" y="8443"/>
                    <a:pt x="135272" y="3589"/>
                  </a:cubicBezTo>
                  <a:cubicBezTo>
                    <a:pt x="135640" y="845"/>
                    <a:pt x="132724" y="1"/>
                    <a:pt x="128793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152077" y="3275117"/>
              <a:ext cx="1995553" cy="481380"/>
            </a:xfrm>
            <a:custGeom>
              <a:avLst/>
              <a:gdLst/>
              <a:ahLst/>
              <a:cxnLst/>
              <a:rect l="l" t="t" r="r" b="b"/>
              <a:pathLst>
                <a:path w="97108" h="23425" extrusionOk="0">
                  <a:moveTo>
                    <a:pt x="77796" y="0"/>
                  </a:moveTo>
                  <a:cubicBezTo>
                    <a:pt x="71227" y="0"/>
                    <a:pt x="64990" y="2815"/>
                    <a:pt x="60637" y="4318"/>
                  </a:cubicBezTo>
                  <a:cubicBezTo>
                    <a:pt x="59274" y="4786"/>
                    <a:pt x="57721" y="4935"/>
                    <a:pt x="56155" y="4935"/>
                  </a:cubicBezTo>
                  <a:cubicBezTo>
                    <a:pt x="54644" y="4935"/>
                    <a:pt x="53121" y="4797"/>
                    <a:pt x="51745" y="4673"/>
                  </a:cubicBezTo>
                  <a:cubicBezTo>
                    <a:pt x="47414" y="4297"/>
                    <a:pt x="43124" y="3606"/>
                    <a:pt x="38877" y="2874"/>
                  </a:cubicBezTo>
                  <a:cubicBezTo>
                    <a:pt x="34253" y="2079"/>
                    <a:pt x="29566" y="1325"/>
                    <a:pt x="24879" y="740"/>
                  </a:cubicBezTo>
                  <a:cubicBezTo>
                    <a:pt x="22682" y="468"/>
                    <a:pt x="20464" y="342"/>
                    <a:pt x="18225" y="196"/>
                  </a:cubicBezTo>
                  <a:cubicBezTo>
                    <a:pt x="17034" y="116"/>
                    <a:pt x="15843" y="37"/>
                    <a:pt x="14647" y="37"/>
                  </a:cubicBezTo>
                  <a:cubicBezTo>
                    <a:pt x="13952" y="37"/>
                    <a:pt x="13255" y="64"/>
                    <a:pt x="12555" y="133"/>
                  </a:cubicBezTo>
                  <a:cubicBezTo>
                    <a:pt x="11048" y="300"/>
                    <a:pt x="9437" y="509"/>
                    <a:pt x="8014" y="928"/>
                  </a:cubicBezTo>
                  <a:cubicBezTo>
                    <a:pt x="6257" y="1409"/>
                    <a:pt x="4813" y="2623"/>
                    <a:pt x="3432" y="3564"/>
                  </a:cubicBezTo>
                  <a:cubicBezTo>
                    <a:pt x="2846" y="3962"/>
                    <a:pt x="2177" y="4359"/>
                    <a:pt x="1654" y="4799"/>
                  </a:cubicBezTo>
                  <a:cubicBezTo>
                    <a:pt x="1" y="6243"/>
                    <a:pt x="314" y="8042"/>
                    <a:pt x="2219" y="9256"/>
                  </a:cubicBezTo>
                  <a:cubicBezTo>
                    <a:pt x="2867" y="9653"/>
                    <a:pt x="3579" y="9883"/>
                    <a:pt x="4311" y="10051"/>
                  </a:cubicBezTo>
                  <a:cubicBezTo>
                    <a:pt x="5127" y="10218"/>
                    <a:pt x="5985" y="10302"/>
                    <a:pt x="6843" y="10427"/>
                  </a:cubicBezTo>
                  <a:cubicBezTo>
                    <a:pt x="9123" y="10733"/>
                    <a:pt x="11543" y="11098"/>
                    <a:pt x="13870" y="11098"/>
                  </a:cubicBezTo>
                  <a:cubicBezTo>
                    <a:pt x="13934" y="11098"/>
                    <a:pt x="13998" y="11097"/>
                    <a:pt x="14061" y="11097"/>
                  </a:cubicBezTo>
                  <a:cubicBezTo>
                    <a:pt x="16405" y="11055"/>
                    <a:pt x="18727" y="10867"/>
                    <a:pt x="21029" y="10595"/>
                  </a:cubicBezTo>
                  <a:cubicBezTo>
                    <a:pt x="25569" y="10092"/>
                    <a:pt x="30110" y="9339"/>
                    <a:pt x="34713" y="9318"/>
                  </a:cubicBezTo>
                  <a:cubicBezTo>
                    <a:pt x="34749" y="9318"/>
                    <a:pt x="34785" y="9318"/>
                    <a:pt x="34822" y="9318"/>
                  </a:cubicBezTo>
                  <a:cubicBezTo>
                    <a:pt x="39828" y="9318"/>
                    <a:pt x="47635" y="10752"/>
                    <a:pt x="40718" y="15156"/>
                  </a:cubicBezTo>
                  <a:cubicBezTo>
                    <a:pt x="38793" y="16390"/>
                    <a:pt x="36261" y="17353"/>
                    <a:pt x="35006" y="19090"/>
                  </a:cubicBezTo>
                  <a:cubicBezTo>
                    <a:pt x="34336" y="20010"/>
                    <a:pt x="31658" y="21328"/>
                    <a:pt x="33081" y="22521"/>
                  </a:cubicBezTo>
                  <a:cubicBezTo>
                    <a:pt x="33381" y="22777"/>
                    <a:pt x="33788" y="22832"/>
                    <a:pt x="34227" y="22832"/>
                  </a:cubicBezTo>
                  <a:cubicBezTo>
                    <a:pt x="34558" y="22832"/>
                    <a:pt x="34907" y="22801"/>
                    <a:pt x="35241" y="22801"/>
                  </a:cubicBezTo>
                  <a:cubicBezTo>
                    <a:pt x="35514" y="22801"/>
                    <a:pt x="35776" y="22821"/>
                    <a:pt x="36010" y="22898"/>
                  </a:cubicBezTo>
                  <a:cubicBezTo>
                    <a:pt x="37089" y="23238"/>
                    <a:pt x="37897" y="23425"/>
                    <a:pt x="38855" y="23425"/>
                  </a:cubicBezTo>
                  <a:cubicBezTo>
                    <a:pt x="39309" y="23425"/>
                    <a:pt x="39797" y="23383"/>
                    <a:pt x="40362" y="23295"/>
                  </a:cubicBezTo>
                  <a:cubicBezTo>
                    <a:pt x="41806" y="23044"/>
                    <a:pt x="43438" y="22835"/>
                    <a:pt x="44798" y="22354"/>
                  </a:cubicBezTo>
                  <a:cubicBezTo>
                    <a:pt x="45802" y="22019"/>
                    <a:pt x="46723" y="21287"/>
                    <a:pt x="47644" y="20805"/>
                  </a:cubicBezTo>
                  <a:cubicBezTo>
                    <a:pt x="49966" y="19613"/>
                    <a:pt x="52414" y="18315"/>
                    <a:pt x="55239" y="18085"/>
                  </a:cubicBezTo>
                  <a:cubicBezTo>
                    <a:pt x="55733" y="18039"/>
                    <a:pt x="56226" y="18020"/>
                    <a:pt x="56717" y="18020"/>
                  </a:cubicBezTo>
                  <a:cubicBezTo>
                    <a:pt x="57784" y="18020"/>
                    <a:pt x="58844" y="18110"/>
                    <a:pt x="59905" y="18211"/>
                  </a:cubicBezTo>
                  <a:cubicBezTo>
                    <a:pt x="60628" y="18264"/>
                    <a:pt x="61361" y="18335"/>
                    <a:pt x="62090" y="18335"/>
                  </a:cubicBezTo>
                  <a:cubicBezTo>
                    <a:pt x="62500" y="18335"/>
                    <a:pt x="62909" y="18313"/>
                    <a:pt x="63315" y="18253"/>
                  </a:cubicBezTo>
                  <a:cubicBezTo>
                    <a:pt x="64529" y="18085"/>
                    <a:pt x="65115" y="17520"/>
                    <a:pt x="66119" y="17081"/>
                  </a:cubicBezTo>
                  <a:cubicBezTo>
                    <a:pt x="68400" y="16035"/>
                    <a:pt x="71246" y="15135"/>
                    <a:pt x="73882" y="14926"/>
                  </a:cubicBezTo>
                  <a:cubicBezTo>
                    <a:pt x="74272" y="14895"/>
                    <a:pt x="74667" y="14881"/>
                    <a:pt x="75065" y="14881"/>
                  </a:cubicBezTo>
                  <a:cubicBezTo>
                    <a:pt x="77679" y="14881"/>
                    <a:pt x="80429" y="15499"/>
                    <a:pt x="82754" y="16244"/>
                  </a:cubicBezTo>
                  <a:cubicBezTo>
                    <a:pt x="84411" y="16781"/>
                    <a:pt x="86123" y="17108"/>
                    <a:pt x="87789" y="17108"/>
                  </a:cubicBezTo>
                  <a:cubicBezTo>
                    <a:pt x="89952" y="17108"/>
                    <a:pt x="92037" y="16557"/>
                    <a:pt x="93822" y="15198"/>
                  </a:cubicBezTo>
                  <a:cubicBezTo>
                    <a:pt x="97107" y="12708"/>
                    <a:pt x="94826" y="9004"/>
                    <a:pt x="92567" y="6577"/>
                  </a:cubicBezTo>
                  <a:cubicBezTo>
                    <a:pt x="87897" y="1602"/>
                    <a:pt x="82752" y="0"/>
                    <a:pt x="77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885" y="1693744"/>
              <a:ext cx="4124783" cy="1878563"/>
            </a:xfrm>
            <a:custGeom>
              <a:avLst/>
              <a:gdLst/>
              <a:ahLst/>
              <a:cxnLst/>
              <a:rect l="l" t="t" r="r" b="b"/>
              <a:pathLst>
                <a:path w="200721" h="91415" extrusionOk="0">
                  <a:moveTo>
                    <a:pt x="0" y="0"/>
                  </a:moveTo>
                  <a:lnTo>
                    <a:pt x="0" y="5859"/>
                  </a:lnTo>
                  <a:cubicBezTo>
                    <a:pt x="4394" y="7407"/>
                    <a:pt x="9332" y="9353"/>
                    <a:pt x="10358" y="12596"/>
                  </a:cubicBezTo>
                  <a:cubicBezTo>
                    <a:pt x="11550" y="16404"/>
                    <a:pt x="5796" y="18601"/>
                    <a:pt x="12513" y="20547"/>
                  </a:cubicBezTo>
                  <a:cubicBezTo>
                    <a:pt x="13977" y="20971"/>
                    <a:pt x="15474" y="21103"/>
                    <a:pt x="16986" y="21103"/>
                  </a:cubicBezTo>
                  <a:cubicBezTo>
                    <a:pt x="19483" y="21103"/>
                    <a:pt x="22023" y="20743"/>
                    <a:pt x="24531" y="20743"/>
                  </a:cubicBezTo>
                  <a:cubicBezTo>
                    <a:pt x="25973" y="20743"/>
                    <a:pt x="27405" y="20862"/>
                    <a:pt x="28812" y="21238"/>
                  </a:cubicBezTo>
                  <a:cubicBezTo>
                    <a:pt x="32830" y="22305"/>
                    <a:pt x="36951" y="24669"/>
                    <a:pt x="40446" y="26531"/>
                  </a:cubicBezTo>
                  <a:cubicBezTo>
                    <a:pt x="42496" y="27619"/>
                    <a:pt x="42580" y="29795"/>
                    <a:pt x="43626" y="31511"/>
                  </a:cubicBezTo>
                  <a:cubicBezTo>
                    <a:pt x="45028" y="33750"/>
                    <a:pt x="46827" y="35152"/>
                    <a:pt x="48731" y="37140"/>
                  </a:cubicBezTo>
                  <a:cubicBezTo>
                    <a:pt x="51200" y="39755"/>
                    <a:pt x="52247" y="42517"/>
                    <a:pt x="53502" y="45509"/>
                  </a:cubicBezTo>
                  <a:cubicBezTo>
                    <a:pt x="54109" y="46974"/>
                    <a:pt x="54925" y="48334"/>
                    <a:pt x="55950" y="49652"/>
                  </a:cubicBezTo>
                  <a:cubicBezTo>
                    <a:pt x="57582" y="51744"/>
                    <a:pt x="60909" y="53083"/>
                    <a:pt x="63880" y="53167"/>
                  </a:cubicBezTo>
                  <a:cubicBezTo>
                    <a:pt x="64021" y="53172"/>
                    <a:pt x="64155" y="53175"/>
                    <a:pt x="64284" y="53175"/>
                  </a:cubicBezTo>
                  <a:cubicBezTo>
                    <a:pt x="67163" y="53175"/>
                    <a:pt x="67170" y="51850"/>
                    <a:pt x="68693" y="50008"/>
                  </a:cubicBezTo>
                  <a:cubicBezTo>
                    <a:pt x="69918" y="48506"/>
                    <a:pt x="71470" y="47403"/>
                    <a:pt x="73550" y="47403"/>
                  </a:cubicBezTo>
                  <a:cubicBezTo>
                    <a:pt x="73992" y="47403"/>
                    <a:pt x="74457" y="47453"/>
                    <a:pt x="74949" y="47560"/>
                  </a:cubicBezTo>
                  <a:cubicBezTo>
                    <a:pt x="76560" y="47894"/>
                    <a:pt x="79259" y="48878"/>
                    <a:pt x="79929" y="50196"/>
                  </a:cubicBezTo>
                  <a:cubicBezTo>
                    <a:pt x="80786" y="51870"/>
                    <a:pt x="80473" y="54004"/>
                    <a:pt x="81435" y="55824"/>
                  </a:cubicBezTo>
                  <a:cubicBezTo>
                    <a:pt x="81644" y="56536"/>
                    <a:pt x="81854" y="57247"/>
                    <a:pt x="82063" y="57938"/>
                  </a:cubicBezTo>
                  <a:cubicBezTo>
                    <a:pt x="82167" y="58231"/>
                    <a:pt x="82251" y="58544"/>
                    <a:pt x="82356" y="58837"/>
                  </a:cubicBezTo>
                  <a:cubicBezTo>
                    <a:pt x="84009" y="59674"/>
                    <a:pt x="85662" y="60386"/>
                    <a:pt x="87440" y="60846"/>
                  </a:cubicBezTo>
                  <a:cubicBezTo>
                    <a:pt x="94282" y="62604"/>
                    <a:pt x="118805" y="58775"/>
                    <a:pt x="116650" y="70199"/>
                  </a:cubicBezTo>
                  <a:cubicBezTo>
                    <a:pt x="115876" y="74229"/>
                    <a:pt x="112323" y="74612"/>
                    <a:pt x="108368" y="74612"/>
                  </a:cubicBezTo>
                  <a:cubicBezTo>
                    <a:pt x="107439" y="74612"/>
                    <a:pt x="106488" y="74591"/>
                    <a:pt x="105545" y="74591"/>
                  </a:cubicBezTo>
                  <a:cubicBezTo>
                    <a:pt x="105396" y="74591"/>
                    <a:pt x="105248" y="74592"/>
                    <a:pt x="105100" y="74593"/>
                  </a:cubicBezTo>
                  <a:cubicBezTo>
                    <a:pt x="105012" y="74593"/>
                    <a:pt x="104925" y="74594"/>
                    <a:pt x="104837" y="74594"/>
                  </a:cubicBezTo>
                  <a:cubicBezTo>
                    <a:pt x="101831" y="74594"/>
                    <a:pt x="98882" y="74250"/>
                    <a:pt x="95893" y="73986"/>
                  </a:cubicBezTo>
                  <a:cubicBezTo>
                    <a:pt x="94722" y="73886"/>
                    <a:pt x="93493" y="73792"/>
                    <a:pt x="92269" y="73792"/>
                  </a:cubicBezTo>
                  <a:cubicBezTo>
                    <a:pt x="90433" y="73792"/>
                    <a:pt x="88608" y="74003"/>
                    <a:pt x="87001" y="74718"/>
                  </a:cubicBezTo>
                  <a:cubicBezTo>
                    <a:pt x="86017" y="75158"/>
                    <a:pt x="83883" y="76434"/>
                    <a:pt x="85285" y="77334"/>
                  </a:cubicBezTo>
                  <a:cubicBezTo>
                    <a:pt x="85697" y="77602"/>
                    <a:pt x="86388" y="77689"/>
                    <a:pt x="87171" y="77689"/>
                  </a:cubicBezTo>
                  <a:cubicBezTo>
                    <a:pt x="88654" y="77689"/>
                    <a:pt x="90470" y="77376"/>
                    <a:pt x="91374" y="77376"/>
                  </a:cubicBezTo>
                  <a:cubicBezTo>
                    <a:pt x="91463" y="77375"/>
                    <a:pt x="91552" y="77375"/>
                    <a:pt x="91641" y="77375"/>
                  </a:cubicBezTo>
                  <a:cubicBezTo>
                    <a:pt x="94208" y="77375"/>
                    <a:pt x="96754" y="77664"/>
                    <a:pt x="99241" y="78129"/>
                  </a:cubicBezTo>
                  <a:cubicBezTo>
                    <a:pt x="103468" y="78945"/>
                    <a:pt x="106920" y="80807"/>
                    <a:pt x="110979" y="81916"/>
                  </a:cubicBezTo>
                  <a:cubicBezTo>
                    <a:pt x="112779" y="82418"/>
                    <a:pt x="114641" y="82523"/>
                    <a:pt x="116482" y="82921"/>
                  </a:cubicBezTo>
                  <a:cubicBezTo>
                    <a:pt x="120479" y="83799"/>
                    <a:pt x="124349" y="85389"/>
                    <a:pt x="128325" y="86415"/>
                  </a:cubicBezTo>
                  <a:cubicBezTo>
                    <a:pt x="131840" y="87314"/>
                    <a:pt x="135376" y="88130"/>
                    <a:pt x="138933" y="88926"/>
                  </a:cubicBezTo>
                  <a:cubicBezTo>
                    <a:pt x="143186" y="89902"/>
                    <a:pt x="148696" y="91415"/>
                    <a:pt x="153629" y="91415"/>
                  </a:cubicBezTo>
                  <a:cubicBezTo>
                    <a:pt x="154934" y="91415"/>
                    <a:pt x="156198" y="91309"/>
                    <a:pt x="157388" y="91060"/>
                  </a:cubicBezTo>
                  <a:cubicBezTo>
                    <a:pt x="159376" y="90620"/>
                    <a:pt x="159899" y="89260"/>
                    <a:pt x="159083" y="87775"/>
                  </a:cubicBezTo>
                  <a:cubicBezTo>
                    <a:pt x="157660" y="85117"/>
                    <a:pt x="153517" y="84281"/>
                    <a:pt x="150943" y="83778"/>
                  </a:cubicBezTo>
                  <a:cubicBezTo>
                    <a:pt x="146842" y="82983"/>
                    <a:pt x="135041" y="82690"/>
                    <a:pt x="137531" y="77397"/>
                  </a:cubicBezTo>
                  <a:cubicBezTo>
                    <a:pt x="138755" y="74792"/>
                    <a:pt x="142629" y="73988"/>
                    <a:pt x="147089" y="73988"/>
                  </a:cubicBezTo>
                  <a:cubicBezTo>
                    <a:pt x="152088" y="73988"/>
                    <a:pt x="157823" y="74999"/>
                    <a:pt x="161384" y="75618"/>
                  </a:cubicBezTo>
                  <a:cubicBezTo>
                    <a:pt x="168582" y="76853"/>
                    <a:pt x="175905" y="77731"/>
                    <a:pt x="182705" y="80033"/>
                  </a:cubicBezTo>
                  <a:cubicBezTo>
                    <a:pt x="183710" y="80368"/>
                    <a:pt x="185195" y="81288"/>
                    <a:pt x="186221" y="81435"/>
                  </a:cubicBezTo>
                  <a:cubicBezTo>
                    <a:pt x="186338" y="81452"/>
                    <a:pt x="186457" y="81460"/>
                    <a:pt x="186577" y="81460"/>
                  </a:cubicBezTo>
                  <a:cubicBezTo>
                    <a:pt x="187931" y="81460"/>
                    <a:pt x="189420" y="80442"/>
                    <a:pt x="190573" y="79866"/>
                  </a:cubicBezTo>
                  <a:cubicBezTo>
                    <a:pt x="192581" y="78840"/>
                    <a:pt x="193418" y="79112"/>
                    <a:pt x="195678" y="78778"/>
                  </a:cubicBezTo>
                  <a:cubicBezTo>
                    <a:pt x="196515" y="78652"/>
                    <a:pt x="196996" y="78234"/>
                    <a:pt x="197770" y="78066"/>
                  </a:cubicBezTo>
                  <a:cubicBezTo>
                    <a:pt x="198075" y="78004"/>
                    <a:pt x="198398" y="77985"/>
                    <a:pt x="198725" y="77985"/>
                  </a:cubicBezTo>
                  <a:cubicBezTo>
                    <a:pt x="199212" y="77985"/>
                    <a:pt x="199709" y="78026"/>
                    <a:pt x="200172" y="78026"/>
                  </a:cubicBezTo>
                  <a:cubicBezTo>
                    <a:pt x="200230" y="78026"/>
                    <a:pt x="200287" y="78026"/>
                    <a:pt x="200344" y="78024"/>
                  </a:cubicBezTo>
                  <a:cubicBezTo>
                    <a:pt x="200721" y="76622"/>
                    <a:pt x="199591" y="76225"/>
                    <a:pt x="198419" y="75555"/>
                  </a:cubicBezTo>
                  <a:cubicBezTo>
                    <a:pt x="196808" y="74635"/>
                    <a:pt x="195887" y="73317"/>
                    <a:pt x="194423" y="72249"/>
                  </a:cubicBezTo>
                  <a:cubicBezTo>
                    <a:pt x="192037" y="70513"/>
                    <a:pt x="189819" y="70283"/>
                    <a:pt x="186848" y="69550"/>
                  </a:cubicBezTo>
                  <a:cubicBezTo>
                    <a:pt x="182705" y="68525"/>
                    <a:pt x="179399" y="66621"/>
                    <a:pt x="175633" y="64947"/>
                  </a:cubicBezTo>
                  <a:cubicBezTo>
                    <a:pt x="173039" y="63817"/>
                    <a:pt x="170423" y="62646"/>
                    <a:pt x="167745" y="61641"/>
                  </a:cubicBezTo>
                  <a:cubicBezTo>
                    <a:pt x="165904" y="60951"/>
                    <a:pt x="164251" y="60951"/>
                    <a:pt x="162368" y="60532"/>
                  </a:cubicBezTo>
                  <a:cubicBezTo>
                    <a:pt x="159731" y="59988"/>
                    <a:pt x="157806" y="59277"/>
                    <a:pt x="154982" y="59277"/>
                  </a:cubicBezTo>
                  <a:cubicBezTo>
                    <a:pt x="152408" y="59298"/>
                    <a:pt x="149855" y="59570"/>
                    <a:pt x="147303" y="59695"/>
                  </a:cubicBezTo>
                  <a:cubicBezTo>
                    <a:pt x="146817" y="59722"/>
                    <a:pt x="146358" y="59737"/>
                    <a:pt x="145924" y="59737"/>
                  </a:cubicBezTo>
                  <a:cubicBezTo>
                    <a:pt x="142615" y="59737"/>
                    <a:pt x="140729" y="58889"/>
                    <a:pt x="139268" y="56096"/>
                  </a:cubicBezTo>
                  <a:cubicBezTo>
                    <a:pt x="137845" y="53335"/>
                    <a:pt x="137908" y="49798"/>
                    <a:pt x="134456" y="48187"/>
                  </a:cubicBezTo>
                  <a:cubicBezTo>
                    <a:pt x="131463" y="46764"/>
                    <a:pt x="128681" y="45467"/>
                    <a:pt x="125521" y="44316"/>
                  </a:cubicBezTo>
                  <a:cubicBezTo>
                    <a:pt x="124603" y="43976"/>
                    <a:pt x="123958" y="43698"/>
                    <a:pt x="123148" y="43698"/>
                  </a:cubicBezTo>
                  <a:cubicBezTo>
                    <a:pt x="122813" y="43698"/>
                    <a:pt x="122449" y="43746"/>
                    <a:pt x="122027" y="43856"/>
                  </a:cubicBezTo>
                  <a:cubicBezTo>
                    <a:pt x="121121" y="44083"/>
                    <a:pt x="120228" y="44534"/>
                    <a:pt x="119270" y="44534"/>
                  </a:cubicBezTo>
                  <a:cubicBezTo>
                    <a:pt x="118988" y="44534"/>
                    <a:pt x="118702" y="44495"/>
                    <a:pt x="118407" y="44400"/>
                  </a:cubicBezTo>
                  <a:cubicBezTo>
                    <a:pt x="117905" y="43354"/>
                    <a:pt x="119056" y="42036"/>
                    <a:pt x="118846" y="40927"/>
                  </a:cubicBezTo>
                  <a:cubicBezTo>
                    <a:pt x="118695" y="40021"/>
                    <a:pt x="117751" y="39195"/>
                    <a:pt x="116605" y="39195"/>
                  </a:cubicBezTo>
                  <a:cubicBezTo>
                    <a:pt x="116322" y="39195"/>
                    <a:pt x="116027" y="39246"/>
                    <a:pt x="115729" y="39358"/>
                  </a:cubicBezTo>
                  <a:cubicBezTo>
                    <a:pt x="111172" y="41090"/>
                    <a:pt x="105969" y="44112"/>
                    <a:pt x="101115" y="44112"/>
                  </a:cubicBezTo>
                  <a:cubicBezTo>
                    <a:pt x="98815" y="44112"/>
                    <a:pt x="96592" y="43434"/>
                    <a:pt x="94554" y="41617"/>
                  </a:cubicBezTo>
                  <a:cubicBezTo>
                    <a:pt x="91374" y="38793"/>
                    <a:pt x="89595" y="35696"/>
                    <a:pt x="84657" y="34001"/>
                  </a:cubicBezTo>
                  <a:cubicBezTo>
                    <a:pt x="81833" y="33143"/>
                    <a:pt x="81477" y="29210"/>
                    <a:pt x="84302" y="28352"/>
                  </a:cubicBezTo>
                  <a:cubicBezTo>
                    <a:pt x="86042" y="27777"/>
                    <a:pt x="87839" y="27674"/>
                    <a:pt x="89668" y="27674"/>
                  </a:cubicBezTo>
                  <a:cubicBezTo>
                    <a:pt x="90702" y="27674"/>
                    <a:pt x="91746" y="27707"/>
                    <a:pt x="92797" y="27707"/>
                  </a:cubicBezTo>
                  <a:cubicBezTo>
                    <a:pt x="94426" y="27707"/>
                    <a:pt x="96070" y="27627"/>
                    <a:pt x="97714" y="27222"/>
                  </a:cubicBezTo>
                  <a:cubicBezTo>
                    <a:pt x="101605" y="26113"/>
                    <a:pt x="104786" y="22430"/>
                    <a:pt x="102003" y="19752"/>
                  </a:cubicBezTo>
                  <a:cubicBezTo>
                    <a:pt x="101396" y="19083"/>
                    <a:pt x="100580" y="18580"/>
                    <a:pt x="99680" y="18162"/>
                  </a:cubicBezTo>
                  <a:cubicBezTo>
                    <a:pt x="97648" y="17267"/>
                    <a:pt x="95092" y="16961"/>
                    <a:pt x="92527" y="16961"/>
                  </a:cubicBezTo>
                  <a:cubicBezTo>
                    <a:pt x="88251" y="16961"/>
                    <a:pt x="83949" y="17811"/>
                    <a:pt x="82000" y="18204"/>
                  </a:cubicBezTo>
                  <a:cubicBezTo>
                    <a:pt x="78843" y="18833"/>
                    <a:pt x="75634" y="19111"/>
                    <a:pt x="72345" y="19111"/>
                  </a:cubicBezTo>
                  <a:cubicBezTo>
                    <a:pt x="68964" y="19111"/>
                    <a:pt x="65498" y="18817"/>
                    <a:pt x="61913" y="18308"/>
                  </a:cubicBezTo>
                  <a:cubicBezTo>
                    <a:pt x="60906" y="19587"/>
                    <a:pt x="59454" y="19946"/>
                    <a:pt x="57871" y="19946"/>
                  </a:cubicBezTo>
                  <a:cubicBezTo>
                    <a:pt x="57252" y="19946"/>
                    <a:pt x="56612" y="19891"/>
                    <a:pt x="55971" y="19815"/>
                  </a:cubicBezTo>
                  <a:cubicBezTo>
                    <a:pt x="54778" y="19668"/>
                    <a:pt x="53565" y="19459"/>
                    <a:pt x="52456" y="19396"/>
                  </a:cubicBezTo>
                  <a:cubicBezTo>
                    <a:pt x="48313" y="19145"/>
                    <a:pt x="46325" y="16927"/>
                    <a:pt x="43312" y="14877"/>
                  </a:cubicBezTo>
                  <a:cubicBezTo>
                    <a:pt x="40592" y="12994"/>
                    <a:pt x="38353" y="11048"/>
                    <a:pt x="35068" y="9688"/>
                  </a:cubicBezTo>
                  <a:cubicBezTo>
                    <a:pt x="30967" y="7993"/>
                    <a:pt x="26427" y="7114"/>
                    <a:pt x="21907" y="6382"/>
                  </a:cubicBezTo>
                  <a:cubicBezTo>
                    <a:pt x="18183" y="5775"/>
                    <a:pt x="12952" y="5817"/>
                    <a:pt x="10169" y="3557"/>
                  </a:cubicBezTo>
                  <a:cubicBezTo>
                    <a:pt x="7386" y="1339"/>
                    <a:pt x="3767" y="60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9885" y="495785"/>
              <a:ext cx="2534000" cy="768646"/>
            </a:xfrm>
            <a:custGeom>
              <a:avLst/>
              <a:gdLst/>
              <a:ahLst/>
              <a:cxnLst/>
              <a:rect l="l" t="t" r="r" b="b"/>
              <a:pathLst>
                <a:path w="123310" h="37404" extrusionOk="0">
                  <a:moveTo>
                    <a:pt x="0" y="0"/>
                  </a:moveTo>
                  <a:lnTo>
                    <a:pt x="0" y="11069"/>
                  </a:lnTo>
                  <a:cubicBezTo>
                    <a:pt x="2888" y="12198"/>
                    <a:pt x="5210" y="13621"/>
                    <a:pt x="8370" y="15609"/>
                  </a:cubicBezTo>
                  <a:cubicBezTo>
                    <a:pt x="14124" y="19250"/>
                    <a:pt x="19648" y="18350"/>
                    <a:pt x="26511" y="19061"/>
                  </a:cubicBezTo>
                  <a:cubicBezTo>
                    <a:pt x="32516" y="19668"/>
                    <a:pt x="38563" y="19333"/>
                    <a:pt x="44589" y="19585"/>
                  </a:cubicBezTo>
                  <a:cubicBezTo>
                    <a:pt x="48522" y="19752"/>
                    <a:pt x="56766" y="19710"/>
                    <a:pt x="58984" y="22932"/>
                  </a:cubicBezTo>
                  <a:cubicBezTo>
                    <a:pt x="59633" y="23895"/>
                    <a:pt x="59654" y="25150"/>
                    <a:pt x="60344" y="26050"/>
                  </a:cubicBezTo>
                  <a:cubicBezTo>
                    <a:pt x="61599" y="27703"/>
                    <a:pt x="66726" y="27766"/>
                    <a:pt x="69153" y="27870"/>
                  </a:cubicBezTo>
                  <a:cubicBezTo>
                    <a:pt x="69275" y="27875"/>
                    <a:pt x="69397" y="27877"/>
                    <a:pt x="69518" y="27877"/>
                  </a:cubicBezTo>
                  <a:cubicBezTo>
                    <a:pt x="70360" y="27877"/>
                    <a:pt x="71181" y="27775"/>
                    <a:pt x="71997" y="27775"/>
                  </a:cubicBezTo>
                  <a:cubicBezTo>
                    <a:pt x="72591" y="27775"/>
                    <a:pt x="73182" y="27829"/>
                    <a:pt x="73777" y="28017"/>
                  </a:cubicBezTo>
                  <a:cubicBezTo>
                    <a:pt x="74823" y="28352"/>
                    <a:pt x="75911" y="29000"/>
                    <a:pt x="76895" y="29460"/>
                  </a:cubicBezTo>
                  <a:cubicBezTo>
                    <a:pt x="77941" y="29963"/>
                    <a:pt x="78987" y="30465"/>
                    <a:pt x="79866" y="31155"/>
                  </a:cubicBezTo>
                  <a:cubicBezTo>
                    <a:pt x="81394" y="32362"/>
                    <a:pt x="81859" y="32727"/>
                    <a:pt x="83256" y="32727"/>
                  </a:cubicBezTo>
                  <a:cubicBezTo>
                    <a:pt x="83676" y="32727"/>
                    <a:pt x="84181" y="32694"/>
                    <a:pt x="84825" y="32641"/>
                  </a:cubicBezTo>
                  <a:cubicBezTo>
                    <a:pt x="87126" y="32473"/>
                    <a:pt x="89449" y="31888"/>
                    <a:pt x="91750" y="31888"/>
                  </a:cubicBezTo>
                  <a:cubicBezTo>
                    <a:pt x="92049" y="31886"/>
                    <a:pt x="92350" y="31885"/>
                    <a:pt x="92653" y="31885"/>
                  </a:cubicBezTo>
                  <a:cubicBezTo>
                    <a:pt x="97168" y="31885"/>
                    <a:pt x="102113" y="32067"/>
                    <a:pt x="106250" y="33499"/>
                  </a:cubicBezTo>
                  <a:cubicBezTo>
                    <a:pt x="107653" y="33990"/>
                    <a:pt x="115493" y="37403"/>
                    <a:pt x="119857" y="37403"/>
                  </a:cubicBezTo>
                  <a:cubicBezTo>
                    <a:pt x="122004" y="37403"/>
                    <a:pt x="123309" y="36577"/>
                    <a:pt x="122592" y="34168"/>
                  </a:cubicBezTo>
                  <a:cubicBezTo>
                    <a:pt x="121587" y="30862"/>
                    <a:pt x="112004" y="32160"/>
                    <a:pt x="108594" y="31323"/>
                  </a:cubicBezTo>
                  <a:cubicBezTo>
                    <a:pt x="104242" y="30276"/>
                    <a:pt x="103886" y="27012"/>
                    <a:pt x="102212" y="24230"/>
                  </a:cubicBezTo>
                  <a:cubicBezTo>
                    <a:pt x="100748" y="21782"/>
                    <a:pt x="101041" y="18936"/>
                    <a:pt x="97295" y="17890"/>
                  </a:cubicBezTo>
                  <a:cubicBezTo>
                    <a:pt x="96165" y="17576"/>
                    <a:pt x="95559" y="17388"/>
                    <a:pt x="95245" y="16906"/>
                  </a:cubicBezTo>
                  <a:cubicBezTo>
                    <a:pt x="95056" y="16634"/>
                    <a:pt x="94952" y="16258"/>
                    <a:pt x="94889" y="15693"/>
                  </a:cubicBezTo>
                  <a:cubicBezTo>
                    <a:pt x="94638" y="12994"/>
                    <a:pt x="93341" y="11864"/>
                    <a:pt x="89951" y="10797"/>
                  </a:cubicBezTo>
                  <a:cubicBezTo>
                    <a:pt x="87238" y="9936"/>
                    <a:pt x="84638" y="9642"/>
                    <a:pt x="81888" y="9642"/>
                  </a:cubicBezTo>
                  <a:cubicBezTo>
                    <a:pt x="81096" y="9642"/>
                    <a:pt x="80291" y="9666"/>
                    <a:pt x="79468" y="9709"/>
                  </a:cubicBezTo>
                  <a:cubicBezTo>
                    <a:pt x="79231" y="9722"/>
                    <a:pt x="79000" y="9728"/>
                    <a:pt x="78774" y="9728"/>
                  </a:cubicBezTo>
                  <a:cubicBezTo>
                    <a:pt x="76464" y="9728"/>
                    <a:pt x="74671" y="9076"/>
                    <a:pt x="72480" y="8390"/>
                  </a:cubicBezTo>
                  <a:cubicBezTo>
                    <a:pt x="70325" y="7700"/>
                    <a:pt x="67960" y="7637"/>
                    <a:pt x="65868" y="6884"/>
                  </a:cubicBezTo>
                  <a:cubicBezTo>
                    <a:pt x="63587" y="6068"/>
                    <a:pt x="61913" y="4938"/>
                    <a:pt x="59423" y="4394"/>
                  </a:cubicBezTo>
                  <a:cubicBezTo>
                    <a:pt x="57059" y="3871"/>
                    <a:pt x="54695" y="2678"/>
                    <a:pt x="52205" y="2657"/>
                  </a:cubicBezTo>
                  <a:cubicBezTo>
                    <a:pt x="52188" y="2657"/>
                    <a:pt x="52171" y="2657"/>
                    <a:pt x="52154" y="2657"/>
                  </a:cubicBezTo>
                  <a:cubicBezTo>
                    <a:pt x="49947" y="2657"/>
                    <a:pt x="48198" y="3816"/>
                    <a:pt x="46068" y="3816"/>
                  </a:cubicBezTo>
                  <a:cubicBezTo>
                    <a:pt x="45738" y="3816"/>
                    <a:pt x="45400" y="3788"/>
                    <a:pt x="45049" y="3724"/>
                  </a:cubicBezTo>
                  <a:cubicBezTo>
                    <a:pt x="42413" y="3264"/>
                    <a:pt x="39944" y="2490"/>
                    <a:pt x="37182" y="2155"/>
                  </a:cubicBezTo>
                  <a:cubicBezTo>
                    <a:pt x="34148" y="1799"/>
                    <a:pt x="31072" y="1569"/>
                    <a:pt x="28017" y="1255"/>
                  </a:cubicBezTo>
                  <a:cubicBezTo>
                    <a:pt x="25297" y="963"/>
                    <a:pt x="22326" y="879"/>
                    <a:pt x="19229" y="858"/>
                  </a:cubicBezTo>
                  <a:cubicBezTo>
                    <a:pt x="18288" y="837"/>
                    <a:pt x="17325" y="837"/>
                    <a:pt x="16342" y="837"/>
                  </a:cubicBezTo>
                  <a:cubicBezTo>
                    <a:pt x="10860" y="816"/>
                    <a:pt x="5148" y="795"/>
                    <a:pt x="0" y="0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9885" y="4950509"/>
              <a:ext cx="169433" cy="152439"/>
            </a:xfrm>
            <a:custGeom>
              <a:avLst/>
              <a:gdLst/>
              <a:ahLst/>
              <a:cxnLst/>
              <a:rect l="l" t="t" r="r" b="b"/>
              <a:pathLst>
                <a:path w="8245" h="7418" extrusionOk="0">
                  <a:moveTo>
                    <a:pt x="0" y="1"/>
                  </a:moveTo>
                  <a:lnTo>
                    <a:pt x="0" y="5817"/>
                  </a:lnTo>
                  <a:cubicBezTo>
                    <a:pt x="1362" y="6945"/>
                    <a:pt x="2439" y="7418"/>
                    <a:pt x="3334" y="7418"/>
                  </a:cubicBezTo>
                  <a:cubicBezTo>
                    <a:pt x="5559" y="7418"/>
                    <a:pt x="6662" y="4495"/>
                    <a:pt x="8244" y="1465"/>
                  </a:cubicBezTo>
                  <a:cubicBezTo>
                    <a:pt x="5461" y="879"/>
                    <a:pt x="2700" y="377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885" y="3103683"/>
              <a:ext cx="465248" cy="297644"/>
            </a:xfrm>
            <a:custGeom>
              <a:avLst/>
              <a:gdLst/>
              <a:ahLst/>
              <a:cxnLst/>
              <a:rect l="l" t="t" r="r" b="b"/>
              <a:pathLst>
                <a:path w="22640" h="14484" extrusionOk="0">
                  <a:moveTo>
                    <a:pt x="0" y="1"/>
                  </a:moveTo>
                  <a:lnTo>
                    <a:pt x="0" y="9563"/>
                  </a:lnTo>
                  <a:cubicBezTo>
                    <a:pt x="377" y="9542"/>
                    <a:pt x="775" y="9521"/>
                    <a:pt x="1193" y="9479"/>
                  </a:cubicBezTo>
                  <a:cubicBezTo>
                    <a:pt x="3143" y="9305"/>
                    <a:pt x="6180" y="7566"/>
                    <a:pt x="8688" y="7566"/>
                  </a:cubicBezTo>
                  <a:cubicBezTo>
                    <a:pt x="9194" y="7566"/>
                    <a:pt x="9678" y="7637"/>
                    <a:pt x="10127" y="7805"/>
                  </a:cubicBezTo>
                  <a:cubicBezTo>
                    <a:pt x="13956" y="9249"/>
                    <a:pt x="12638" y="12304"/>
                    <a:pt x="11655" y="13978"/>
                  </a:cubicBezTo>
                  <a:cubicBezTo>
                    <a:pt x="12586" y="14334"/>
                    <a:pt x="13360" y="14483"/>
                    <a:pt x="14024" y="14483"/>
                  </a:cubicBezTo>
                  <a:cubicBezTo>
                    <a:pt x="17102" y="14483"/>
                    <a:pt x="17783" y="11262"/>
                    <a:pt x="20589" y="10504"/>
                  </a:cubicBezTo>
                  <a:cubicBezTo>
                    <a:pt x="21280" y="10316"/>
                    <a:pt x="21970" y="10211"/>
                    <a:pt x="22640" y="10149"/>
                  </a:cubicBezTo>
                  <a:cubicBezTo>
                    <a:pt x="22514" y="9312"/>
                    <a:pt x="22598" y="8349"/>
                    <a:pt x="21886" y="7847"/>
                  </a:cubicBezTo>
                  <a:cubicBezTo>
                    <a:pt x="21320" y="7445"/>
                    <a:pt x="20641" y="7298"/>
                    <a:pt x="19896" y="7298"/>
                  </a:cubicBezTo>
                  <a:cubicBezTo>
                    <a:pt x="17905" y="7298"/>
                    <a:pt x="15450" y="8346"/>
                    <a:pt x="13459" y="8346"/>
                  </a:cubicBezTo>
                  <a:cubicBezTo>
                    <a:pt x="13060" y="8346"/>
                    <a:pt x="12679" y="8304"/>
                    <a:pt x="12324" y="8203"/>
                  </a:cubicBezTo>
                  <a:cubicBezTo>
                    <a:pt x="9437" y="7345"/>
                    <a:pt x="7763" y="4332"/>
                    <a:pt x="5420" y="2867"/>
                  </a:cubicBezTo>
                  <a:cubicBezTo>
                    <a:pt x="3704" y="1800"/>
                    <a:pt x="1904" y="838"/>
                    <a:pt x="0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885" y="3446365"/>
              <a:ext cx="2016617" cy="676192"/>
            </a:xfrm>
            <a:custGeom>
              <a:avLst/>
              <a:gdLst/>
              <a:ahLst/>
              <a:cxnLst/>
              <a:rect l="l" t="t" r="r" b="b"/>
              <a:pathLst>
                <a:path w="98133" h="32905" extrusionOk="0">
                  <a:moveTo>
                    <a:pt x="20491" y="1"/>
                  </a:moveTo>
                  <a:cubicBezTo>
                    <a:pt x="19127" y="1"/>
                    <a:pt x="17812" y="61"/>
                    <a:pt x="16572" y="169"/>
                  </a:cubicBezTo>
                  <a:cubicBezTo>
                    <a:pt x="15044" y="295"/>
                    <a:pt x="13580" y="504"/>
                    <a:pt x="12136" y="755"/>
                  </a:cubicBezTo>
                  <a:cubicBezTo>
                    <a:pt x="11697" y="818"/>
                    <a:pt x="11278" y="902"/>
                    <a:pt x="10860" y="985"/>
                  </a:cubicBezTo>
                  <a:cubicBezTo>
                    <a:pt x="8286" y="1487"/>
                    <a:pt x="5796" y="2094"/>
                    <a:pt x="3264" y="2617"/>
                  </a:cubicBezTo>
                  <a:cubicBezTo>
                    <a:pt x="2176" y="2847"/>
                    <a:pt x="1109" y="3078"/>
                    <a:pt x="0" y="3266"/>
                  </a:cubicBezTo>
                  <a:lnTo>
                    <a:pt x="0" y="14544"/>
                  </a:lnTo>
                  <a:cubicBezTo>
                    <a:pt x="1360" y="14314"/>
                    <a:pt x="2741" y="14083"/>
                    <a:pt x="4080" y="13853"/>
                  </a:cubicBezTo>
                  <a:cubicBezTo>
                    <a:pt x="7219" y="13351"/>
                    <a:pt x="10169" y="12200"/>
                    <a:pt x="13140" y="11301"/>
                  </a:cubicBezTo>
                  <a:cubicBezTo>
                    <a:pt x="16384" y="10317"/>
                    <a:pt x="19543" y="9669"/>
                    <a:pt x="22974" y="9271"/>
                  </a:cubicBezTo>
                  <a:cubicBezTo>
                    <a:pt x="23252" y="9244"/>
                    <a:pt x="23624" y="9218"/>
                    <a:pt x="24023" y="9218"/>
                  </a:cubicBezTo>
                  <a:cubicBezTo>
                    <a:pt x="25154" y="9218"/>
                    <a:pt x="26501" y="9426"/>
                    <a:pt x="26532" y="10401"/>
                  </a:cubicBezTo>
                  <a:cubicBezTo>
                    <a:pt x="26552" y="11133"/>
                    <a:pt x="25674" y="12012"/>
                    <a:pt x="25088" y="12514"/>
                  </a:cubicBezTo>
                  <a:cubicBezTo>
                    <a:pt x="24188" y="13247"/>
                    <a:pt x="23602" y="14000"/>
                    <a:pt x="22410" y="14418"/>
                  </a:cubicBezTo>
                  <a:cubicBezTo>
                    <a:pt x="21112" y="14899"/>
                    <a:pt x="19836" y="15485"/>
                    <a:pt x="18518" y="15925"/>
                  </a:cubicBezTo>
                  <a:cubicBezTo>
                    <a:pt x="17179" y="16364"/>
                    <a:pt x="15505" y="16427"/>
                    <a:pt x="14082" y="16573"/>
                  </a:cubicBezTo>
                  <a:cubicBezTo>
                    <a:pt x="10881" y="16908"/>
                    <a:pt x="7679" y="17138"/>
                    <a:pt x="4520" y="17620"/>
                  </a:cubicBezTo>
                  <a:cubicBezTo>
                    <a:pt x="2992" y="17871"/>
                    <a:pt x="1444" y="18164"/>
                    <a:pt x="0" y="18624"/>
                  </a:cubicBezTo>
                  <a:lnTo>
                    <a:pt x="0" y="22641"/>
                  </a:lnTo>
                  <a:cubicBezTo>
                    <a:pt x="42" y="22641"/>
                    <a:pt x="63" y="22662"/>
                    <a:pt x="105" y="22662"/>
                  </a:cubicBezTo>
                  <a:cubicBezTo>
                    <a:pt x="940" y="22887"/>
                    <a:pt x="1682" y="22985"/>
                    <a:pt x="2355" y="22985"/>
                  </a:cubicBezTo>
                  <a:cubicBezTo>
                    <a:pt x="5693" y="22985"/>
                    <a:pt x="7288" y="20565"/>
                    <a:pt x="9709" y="19189"/>
                  </a:cubicBezTo>
                  <a:cubicBezTo>
                    <a:pt x="12063" y="17848"/>
                    <a:pt x="14531" y="17329"/>
                    <a:pt x="17110" y="17329"/>
                  </a:cubicBezTo>
                  <a:cubicBezTo>
                    <a:pt x="23424" y="17329"/>
                    <a:pt x="30410" y="20440"/>
                    <a:pt x="38060" y="22223"/>
                  </a:cubicBezTo>
                  <a:cubicBezTo>
                    <a:pt x="51954" y="25466"/>
                    <a:pt x="65596" y="28374"/>
                    <a:pt x="79426" y="30927"/>
                  </a:cubicBezTo>
                  <a:cubicBezTo>
                    <a:pt x="81961" y="31393"/>
                    <a:pt x="88511" y="32904"/>
                    <a:pt x="93136" y="32904"/>
                  </a:cubicBezTo>
                  <a:cubicBezTo>
                    <a:pt x="93704" y="32904"/>
                    <a:pt x="94243" y="32881"/>
                    <a:pt x="94742" y="32831"/>
                  </a:cubicBezTo>
                  <a:cubicBezTo>
                    <a:pt x="94659" y="31743"/>
                    <a:pt x="94847" y="31325"/>
                    <a:pt x="97546" y="30760"/>
                  </a:cubicBezTo>
                  <a:cubicBezTo>
                    <a:pt x="97735" y="30718"/>
                    <a:pt x="97923" y="30697"/>
                    <a:pt x="98132" y="30655"/>
                  </a:cubicBezTo>
                  <a:cubicBezTo>
                    <a:pt x="98132" y="30299"/>
                    <a:pt x="98069" y="29881"/>
                    <a:pt x="97881" y="29420"/>
                  </a:cubicBezTo>
                  <a:cubicBezTo>
                    <a:pt x="95161" y="22432"/>
                    <a:pt x="79322" y="23185"/>
                    <a:pt x="74216" y="22537"/>
                  </a:cubicBezTo>
                  <a:cubicBezTo>
                    <a:pt x="74070" y="22516"/>
                    <a:pt x="73923" y="22495"/>
                    <a:pt x="73777" y="22474"/>
                  </a:cubicBezTo>
                  <a:cubicBezTo>
                    <a:pt x="73453" y="22479"/>
                    <a:pt x="73127" y="22481"/>
                    <a:pt x="72802" y="22481"/>
                  </a:cubicBezTo>
                  <a:cubicBezTo>
                    <a:pt x="71679" y="22481"/>
                    <a:pt x="70558" y="22450"/>
                    <a:pt x="69488" y="22369"/>
                  </a:cubicBezTo>
                  <a:cubicBezTo>
                    <a:pt x="66269" y="22483"/>
                    <a:pt x="63051" y="22950"/>
                    <a:pt x="59737" y="22950"/>
                  </a:cubicBezTo>
                  <a:cubicBezTo>
                    <a:pt x="56349" y="22950"/>
                    <a:pt x="52862" y="22462"/>
                    <a:pt x="49171" y="20612"/>
                  </a:cubicBezTo>
                  <a:cubicBezTo>
                    <a:pt x="40216" y="16155"/>
                    <a:pt x="47162" y="14627"/>
                    <a:pt x="53690" y="13560"/>
                  </a:cubicBezTo>
                  <a:cubicBezTo>
                    <a:pt x="50656" y="12933"/>
                    <a:pt x="47434" y="12723"/>
                    <a:pt x="45007" y="11677"/>
                  </a:cubicBezTo>
                  <a:cubicBezTo>
                    <a:pt x="42915" y="10798"/>
                    <a:pt x="41471" y="9145"/>
                    <a:pt x="38814" y="8853"/>
                  </a:cubicBezTo>
                  <a:cubicBezTo>
                    <a:pt x="38659" y="8837"/>
                    <a:pt x="38501" y="8829"/>
                    <a:pt x="38343" y="8829"/>
                  </a:cubicBezTo>
                  <a:cubicBezTo>
                    <a:pt x="36161" y="8829"/>
                    <a:pt x="33652" y="10236"/>
                    <a:pt x="31565" y="10236"/>
                  </a:cubicBezTo>
                  <a:cubicBezTo>
                    <a:pt x="31221" y="10236"/>
                    <a:pt x="30888" y="10197"/>
                    <a:pt x="30570" y="10108"/>
                  </a:cubicBezTo>
                  <a:cubicBezTo>
                    <a:pt x="25485" y="8643"/>
                    <a:pt x="31721" y="7095"/>
                    <a:pt x="33457" y="6467"/>
                  </a:cubicBezTo>
                  <a:cubicBezTo>
                    <a:pt x="36094" y="5484"/>
                    <a:pt x="36596" y="4710"/>
                    <a:pt x="36700" y="3350"/>
                  </a:cubicBezTo>
                  <a:cubicBezTo>
                    <a:pt x="36219" y="3140"/>
                    <a:pt x="35738" y="2931"/>
                    <a:pt x="35257" y="2743"/>
                  </a:cubicBezTo>
                  <a:cubicBezTo>
                    <a:pt x="34985" y="2638"/>
                    <a:pt x="34734" y="2534"/>
                    <a:pt x="34482" y="2429"/>
                  </a:cubicBezTo>
                  <a:cubicBezTo>
                    <a:pt x="29932" y="650"/>
                    <a:pt x="24952" y="1"/>
                    <a:pt x="2049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453" y="4479693"/>
              <a:ext cx="5560046" cy="2032399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9885" y="1185053"/>
              <a:ext cx="1737550" cy="561134"/>
            </a:xfrm>
            <a:custGeom>
              <a:avLst/>
              <a:gdLst/>
              <a:ahLst/>
              <a:cxnLst/>
              <a:rect l="l" t="t" r="r" b="b"/>
              <a:pathLst>
                <a:path w="84553" h="27306" extrusionOk="0">
                  <a:moveTo>
                    <a:pt x="10378" y="17053"/>
                  </a:moveTo>
                  <a:lnTo>
                    <a:pt x="10378" y="17053"/>
                  </a:lnTo>
                  <a:cubicBezTo>
                    <a:pt x="10379" y="17054"/>
                    <a:pt x="10380" y="17054"/>
                    <a:pt x="10381" y="17055"/>
                  </a:cubicBezTo>
                  <a:lnTo>
                    <a:pt x="10381" y="17055"/>
                  </a:lnTo>
                  <a:cubicBezTo>
                    <a:pt x="10380" y="17054"/>
                    <a:pt x="10379" y="17054"/>
                    <a:pt x="10378" y="17053"/>
                  </a:cubicBezTo>
                  <a:close/>
                  <a:moveTo>
                    <a:pt x="0" y="1"/>
                  </a:moveTo>
                  <a:lnTo>
                    <a:pt x="0" y="10023"/>
                  </a:lnTo>
                  <a:cubicBezTo>
                    <a:pt x="5503" y="11885"/>
                    <a:pt x="11759" y="12408"/>
                    <a:pt x="17639" y="13162"/>
                  </a:cubicBezTo>
                  <a:cubicBezTo>
                    <a:pt x="20275" y="13475"/>
                    <a:pt x="23288" y="13706"/>
                    <a:pt x="25757" y="14522"/>
                  </a:cubicBezTo>
                  <a:cubicBezTo>
                    <a:pt x="26678" y="14856"/>
                    <a:pt x="29335" y="15338"/>
                    <a:pt x="29586" y="16237"/>
                  </a:cubicBezTo>
                  <a:cubicBezTo>
                    <a:pt x="29809" y="17102"/>
                    <a:pt x="28472" y="17278"/>
                    <a:pt x="27174" y="17278"/>
                  </a:cubicBezTo>
                  <a:cubicBezTo>
                    <a:pt x="26400" y="17278"/>
                    <a:pt x="25641" y="17215"/>
                    <a:pt x="25234" y="17200"/>
                  </a:cubicBezTo>
                  <a:cubicBezTo>
                    <a:pt x="23205" y="17137"/>
                    <a:pt x="21175" y="17011"/>
                    <a:pt x="19145" y="16949"/>
                  </a:cubicBezTo>
                  <a:cubicBezTo>
                    <a:pt x="17923" y="16897"/>
                    <a:pt x="16715" y="16860"/>
                    <a:pt x="15509" y="16860"/>
                  </a:cubicBezTo>
                  <a:cubicBezTo>
                    <a:pt x="15249" y="16860"/>
                    <a:pt x="14990" y="16861"/>
                    <a:pt x="14731" y="16865"/>
                  </a:cubicBezTo>
                  <a:cubicBezTo>
                    <a:pt x="14118" y="16881"/>
                    <a:pt x="12335" y="17168"/>
                    <a:pt x="11212" y="17168"/>
                  </a:cubicBezTo>
                  <a:cubicBezTo>
                    <a:pt x="10842" y="17168"/>
                    <a:pt x="10543" y="17137"/>
                    <a:pt x="10381" y="17055"/>
                  </a:cubicBezTo>
                  <a:lnTo>
                    <a:pt x="10381" y="17055"/>
                  </a:lnTo>
                  <a:cubicBezTo>
                    <a:pt x="11238" y="17494"/>
                    <a:pt x="12074" y="17975"/>
                    <a:pt x="12847" y="18539"/>
                  </a:cubicBezTo>
                  <a:cubicBezTo>
                    <a:pt x="13475" y="18957"/>
                    <a:pt x="14124" y="19355"/>
                    <a:pt x="14772" y="19752"/>
                  </a:cubicBezTo>
                  <a:cubicBezTo>
                    <a:pt x="17765" y="21636"/>
                    <a:pt x="20987" y="23456"/>
                    <a:pt x="24460" y="24690"/>
                  </a:cubicBezTo>
                  <a:cubicBezTo>
                    <a:pt x="28874" y="23777"/>
                    <a:pt x="30641" y="21653"/>
                    <a:pt x="35646" y="21653"/>
                  </a:cubicBezTo>
                  <a:cubicBezTo>
                    <a:pt x="36144" y="21653"/>
                    <a:pt x="36675" y="21674"/>
                    <a:pt x="37244" y="21719"/>
                  </a:cubicBezTo>
                  <a:cubicBezTo>
                    <a:pt x="39860" y="21949"/>
                    <a:pt x="47413" y="22473"/>
                    <a:pt x="49757" y="24230"/>
                  </a:cubicBezTo>
                  <a:cubicBezTo>
                    <a:pt x="52016" y="25925"/>
                    <a:pt x="51138" y="26636"/>
                    <a:pt x="51640" y="27306"/>
                  </a:cubicBezTo>
                  <a:cubicBezTo>
                    <a:pt x="51661" y="27285"/>
                    <a:pt x="51703" y="27243"/>
                    <a:pt x="51724" y="27222"/>
                  </a:cubicBezTo>
                  <a:cubicBezTo>
                    <a:pt x="54569" y="23749"/>
                    <a:pt x="51493" y="22619"/>
                    <a:pt x="51263" y="18978"/>
                  </a:cubicBezTo>
                  <a:cubicBezTo>
                    <a:pt x="51096" y="16112"/>
                    <a:pt x="53753" y="14689"/>
                    <a:pt x="56766" y="13475"/>
                  </a:cubicBezTo>
                  <a:cubicBezTo>
                    <a:pt x="62646" y="11090"/>
                    <a:pt x="69446" y="10441"/>
                    <a:pt x="75848" y="9395"/>
                  </a:cubicBezTo>
                  <a:cubicBezTo>
                    <a:pt x="78380" y="8977"/>
                    <a:pt x="81393" y="7931"/>
                    <a:pt x="84553" y="6947"/>
                  </a:cubicBezTo>
                  <a:cubicBezTo>
                    <a:pt x="81251" y="6158"/>
                    <a:pt x="77888" y="5839"/>
                    <a:pt x="74777" y="5839"/>
                  </a:cubicBezTo>
                  <a:cubicBezTo>
                    <a:pt x="73433" y="5839"/>
                    <a:pt x="72135" y="5898"/>
                    <a:pt x="70910" y="6006"/>
                  </a:cubicBezTo>
                  <a:cubicBezTo>
                    <a:pt x="62855" y="6696"/>
                    <a:pt x="56264" y="9521"/>
                    <a:pt x="47936" y="9814"/>
                  </a:cubicBezTo>
                  <a:cubicBezTo>
                    <a:pt x="47217" y="9839"/>
                    <a:pt x="46490" y="9852"/>
                    <a:pt x="45757" y="9852"/>
                  </a:cubicBezTo>
                  <a:cubicBezTo>
                    <a:pt x="38715" y="9852"/>
                    <a:pt x="31107" y="8686"/>
                    <a:pt x="23602" y="6696"/>
                  </a:cubicBezTo>
                  <a:cubicBezTo>
                    <a:pt x="18560" y="5336"/>
                    <a:pt x="7114" y="231"/>
                    <a:pt x="0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269331" y="1403486"/>
              <a:ext cx="5755701" cy="1799693"/>
            </a:xfrm>
            <a:custGeom>
              <a:avLst/>
              <a:gdLst/>
              <a:ahLst/>
              <a:cxnLst/>
              <a:rect l="l" t="t" r="r" b="b"/>
              <a:pathLst>
                <a:path w="280085" h="87577" extrusionOk="0">
                  <a:moveTo>
                    <a:pt x="32955" y="1"/>
                  </a:moveTo>
                  <a:cubicBezTo>
                    <a:pt x="22242" y="3286"/>
                    <a:pt x="1" y="43"/>
                    <a:pt x="7533" y="12367"/>
                  </a:cubicBezTo>
                  <a:cubicBezTo>
                    <a:pt x="7952" y="12471"/>
                    <a:pt x="8349" y="12534"/>
                    <a:pt x="8747" y="12597"/>
                  </a:cubicBezTo>
                  <a:cubicBezTo>
                    <a:pt x="9200" y="12562"/>
                    <a:pt x="9658" y="12546"/>
                    <a:pt x="10120" y="12546"/>
                  </a:cubicBezTo>
                  <a:cubicBezTo>
                    <a:pt x="11044" y="12546"/>
                    <a:pt x="11983" y="12611"/>
                    <a:pt x="12931" y="12722"/>
                  </a:cubicBezTo>
                  <a:cubicBezTo>
                    <a:pt x="14647" y="12618"/>
                    <a:pt x="16342" y="12367"/>
                    <a:pt x="18267" y="12367"/>
                  </a:cubicBezTo>
                  <a:cubicBezTo>
                    <a:pt x="19142" y="12367"/>
                    <a:pt x="20198" y="12339"/>
                    <a:pt x="21320" y="12339"/>
                  </a:cubicBezTo>
                  <a:cubicBezTo>
                    <a:pt x="24224" y="12339"/>
                    <a:pt x="27564" y="12524"/>
                    <a:pt x="29315" y="13852"/>
                  </a:cubicBezTo>
                  <a:cubicBezTo>
                    <a:pt x="32307" y="16091"/>
                    <a:pt x="27473" y="15798"/>
                    <a:pt x="25946" y="16363"/>
                  </a:cubicBezTo>
                  <a:cubicBezTo>
                    <a:pt x="26501" y="16893"/>
                    <a:pt x="27384" y="16904"/>
                    <a:pt x="28263" y="16904"/>
                  </a:cubicBezTo>
                  <a:cubicBezTo>
                    <a:pt x="28302" y="16904"/>
                    <a:pt x="28341" y="16904"/>
                    <a:pt x="28381" y="16904"/>
                  </a:cubicBezTo>
                  <a:cubicBezTo>
                    <a:pt x="28886" y="16904"/>
                    <a:pt x="29386" y="16908"/>
                    <a:pt x="29817" y="17012"/>
                  </a:cubicBezTo>
                  <a:cubicBezTo>
                    <a:pt x="31616" y="17472"/>
                    <a:pt x="32851" y="18769"/>
                    <a:pt x="34420" y="19502"/>
                  </a:cubicBezTo>
                  <a:cubicBezTo>
                    <a:pt x="36680" y="20548"/>
                    <a:pt x="47916" y="22096"/>
                    <a:pt x="41471" y="24544"/>
                  </a:cubicBezTo>
                  <a:cubicBezTo>
                    <a:pt x="43647" y="25423"/>
                    <a:pt x="45719" y="24837"/>
                    <a:pt x="47895" y="25381"/>
                  </a:cubicBezTo>
                  <a:cubicBezTo>
                    <a:pt x="49276" y="25716"/>
                    <a:pt x="49903" y="26616"/>
                    <a:pt x="50908" y="27369"/>
                  </a:cubicBezTo>
                  <a:cubicBezTo>
                    <a:pt x="54004" y="29691"/>
                    <a:pt x="59424" y="29963"/>
                    <a:pt x="63525" y="29963"/>
                  </a:cubicBezTo>
                  <a:cubicBezTo>
                    <a:pt x="64898" y="29963"/>
                    <a:pt x="66326" y="29688"/>
                    <a:pt x="67689" y="29688"/>
                  </a:cubicBezTo>
                  <a:cubicBezTo>
                    <a:pt x="67780" y="29688"/>
                    <a:pt x="67870" y="29689"/>
                    <a:pt x="67961" y="29691"/>
                  </a:cubicBezTo>
                  <a:cubicBezTo>
                    <a:pt x="69216" y="29733"/>
                    <a:pt x="70430" y="30152"/>
                    <a:pt x="71706" y="30256"/>
                  </a:cubicBezTo>
                  <a:cubicBezTo>
                    <a:pt x="77000" y="30654"/>
                    <a:pt x="81247" y="29963"/>
                    <a:pt x="85704" y="32432"/>
                  </a:cubicBezTo>
                  <a:cubicBezTo>
                    <a:pt x="90307" y="35006"/>
                    <a:pt x="89407" y="39128"/>
                    <a:pt x="91981" y="42601"/>
                  </a:cubicBezTo>
                  <a:cubicBezTo>
                    <a:pt x="94324" y="45761"/>
                    <a:pt x="95433" y="47832"/>
                    <a:pt x="96772" y="51326"/>
                  </a:cubicBezTo>
                  <a:cubicBezTo>
                    <a:pt x="97390" y="52973"/>
                    <a:pt x="99019" y="57796"/>
                    <a:pt x="102058" y="57796"/>
                  </a:cubicBezTo>
                  <a:cubicBezTo>
                    <a:pt x="102109" y="57796"/>
                    <a:pt x="102161" y="57795"/>
                    <a:pt x="102212" y="57792"/>
                  </a:cubicBezTo>
                  <a:cubicBezTo>
                    <a:pt x="102443" y="56181"/>
                    <a:pt x="104012" y="53565"/>
                    <a:pt x="105790" y="52645"/>
                  </a:cubicBezTo>
                  <a:cubicBezTo>
                    <a:pt x="106537" y="52253"/>
                    <a:pt x="107245" y="52088"/>
                    <a:pt x="107918" y="52088"/>
                  </a:cubicBezTo>
                  <a:cubicBezTo>
                    <a:pt x="110664" y="52088"/>
                    <a:pt x="112839" y="54828"/>
                    <a:pt x="114704" y="56139"/>
                  </a:cubicBezTo>
                  <a:cubicBezTo>
                    <a:pt x="117654" y="58231"/>
                    <a:pt x="120772" y="59424"/>
                    <a:pt x="122906" y="62228"/>
                  </a:cubicBezTo>
                  <a:cubicBezTo>
                    <a:pt x="124956" y="64927"/>
                    <a:pt x="127258" y="65994"/>
                    <a:pt x="131003" y="67061"/>
                  </a:cubicBezTo>
                  <a:cubicBezTo>
                    <a:pt x="132339" y="67437"/>
                    <a:pt x="133535" y="67710"/>
                    <a:pt x="134815" y="67710"/>
                  </a:cubicBezTo>
                  <a:cubicBezTo>
                    <a:pt x="135460" y="67710"/>
                    <a:pt x="136126" y="67641"/>
                    <a:pt x="136841" y="67479"/>
                  </a:cubicBezTo>
                  <a:cubicBezTo>
                    <a:pt x="139352" y="66894"/>
                    <a:pt x="141402" y="65659"/>
                    <a:pt x="143788" y="64885"/>
                  </a:cubicBezTo>
                  <a:cubicBezTo>
                    <a:pt x="145305" y="64389"/>
                    <a:pt x="146995" y="63893"/>
                    <a:pt x="148680" y="63893"/>
                  </a:cubicBezTo>
                  <a:cubicBezTo>
                    <a:pt x="149341" y="63893"/>
                    <a:pt x="150002" y="63970"/>
                    <a:pt x="150651" y="64153"/>
                  </a:cubicBezTo>
                  <a:cubicBezTo>
                    <a:pt x="152785" y="64759"/>
                    <a:pt x="154731" y="66370"/>
                    <a:pt x="156739" y="67249"/>
                  </a:cubicBezTo>
                  <a:cubicBezTo>
                    <a:pt x="162870" y="69948"/>
                    <a:pt x="168373" y="73652"/>
                    <a:pt x="173227" y="77606"/>
                  </a:cubicBezTo>
                  <a:cubicBezTo>
                    <a:pt x="176382" y="80184"/>
                    <a:pt x="181235" y="80674"/>
                    <a:pt x="185880" y="80674"/>
                  </a:cubicBezTo>
                  <a:cubicBezTo>
                    <a:pt x="187796" y="80674"/>
                    <a:pt x="189677" y="80591"/>
                    <a:pt x="191389" y="80536"/>
                  </a:cubicBezTo>
                  <a:cubicBezTo>
                    <a:pt x="193352" y="80463"/>
                    <a:pt x="195337" y="80448"/>
                    <a:pt x="197329" y="80448"/>
                  </a:cubicBezTo>
                  <a:cubicBezTo>
                    <a:pt x="198669" y="80448"/>
                    <a:pt x="200012" y="80455"/>
                    <a:pt x="201355" y="80455"/>
                  </a:cubicBezTo>
                  <a:cubicBezTo>
                    <a:pt x="204886" y="80455"/>
                    <a:pt x="208410" y="80409"/>
                    <a:pt x="211852" y="80075"/>
                  </a:cubicBezTo>
                  <a:cubicBezTo>
                    <a:pt x="218993" y="79394"/>
                    <a:pt x="224680" y="77526"/>
                    <a:pt x="231172" y="77526"/>
                  </a:cubicBezTo>
                  <a:cubicBezTo>
                    <a:pt x="235446" y="77526"/>
                    <a:pt x="240070" y="78336"/>
                    <a:pt x="245686" y="80829"/>
                  </a:cubicBezTo>
                  <a:cubicBezTo>
                    <a:pt x="253300" y="84214"/>
                    <a:pt x="260633" y="87576"/>
                    <a:pt x="266543" y="87576"/>
                  </a:cubicBezTo>
                  <a:cubicBezTo>
                    <a:pt x="270312" y="87576"/>
                    <a:pt x="273502" y="86209"/>
                    <a:pt x="275816" y="82607"/>
                  </a:cubicBezTo>
                  <a:cubicBezTo>
                    <a:pt x="280084" y="75953"/>
                    <a:pt x="278075" y="67731"/>
                    <a:pt x="265668" y="67689"/>
                  </a:cubicBezTo>
                  <a:cubicBezTo>
                    <a:pt x="253051" y="67626"/>
                    <a:pt x="244723" y="66036"/>
                    <a:pt x="231437" y="61077"/>
                  </a:cubicBezTo>
                  <a:cubicBezTo>
                    <a:pt x="229334" y="60288"/>
                    <a:pt x="227887" y="59957"/>
                    <a:pt x="226854" y="59957"/>
                  </a:cubicBezTo>
                  <a:cubicBezTo>
                    <a:pt x="223362" y="59957"/>
                    <a:pt x="224586" y="63737"/>
                    <a:pt x="221163" y="66433"/>
                  </a:cubicBezTo>
                  <a:cubicBezTo>
                    <a:pt x="218122" y="68828"/>
                    <a:pt x="213266" y="69681"/>
                    <a:pt x="207755" y="69681"/>
                  </a:cubicBezTo>
                  <a:cubicBezTo>
                    <a:pt x="199352" y="69681"/>
                    <a:pt x="189428" y="67699"/>
                    <a:pt x="182099" y="66182"/>
                  </a:cubicBezTo>
                  <a:cubicBezTo>
                    <a:pt x="168750" y="63441"/>
                    <a:pt x="159334" y="57603"/>
                    <a:pt x="147554" y="49945"/>
                  </a:cubicBezTo>
                  <a:cubicBezTo>
                    <a:pt x="140356" y="45259"/>
                    <a:pt x="129476" y="39484"/>
                    <a:pt x="129057" y="32725"/>
                  </a:cubicBezTo>
                  <a:cubicBezTo>
                    <a:pt x="128744" y="27704"/>
                    <a:pt x="130585" y="24984"/>
                    <a:pt x="121295" y="24021"/>
                  </a:cubicBezTo>
                  <a:cubicBezTo>
                    <a:pt x="120882" y="23978"/>
                    <a:pt x="120486" y="23957"/>
                    <a:pt x="120106" y="23957"/>
                  </a:cubicBezTo>
                  <a:cubicBezTo>
                    <a:pt x="110750" y="23957"/>
                    <a:pt x="110944" y="36596"/>
                    <a:pt x="106322" y="36596"/>
                  </a:cubicBezTo>
                  <a:cubicBezTo>
                    <a:pt x="104438" y="36596"/>
                    <a:pt x="101754" y="34495"/>
                    <a:pt x="97295" y="28582"/>
                  </a:cubicBezTo>
                  <a:cubicBezTo>
                    <a:pt x="95329" y="25967"/>
                    <a:pt x="95057" y="22933"/>
                    <a:pt x="93759" y="20192"/>
                  </a:cubicBezTo>
                  <a:cubicBezTo>
                    <a:pt x="92357" y="17242"/>
                    <a:pt x="89177" y="15108"/>
                    <a:pt x="85892" y="13350"/>
                  </a:cubicBezTo>
                  <a:cubicBezTo>
                    <a:pt x="82943" y="11751"/>
                    <a:pt x="79514" y="10419"/>
                    <a:pt x="76065" y="10419"/>
                  </a:cubicBezTo>
                  <a:cubicBezTo>
                    <a:pt x="74325" y="10419"/>
                    <a:pt x="72580" y="10758"/>
                    <a:pt x="70890" y="11572"/>
                  </a:cubicBezTo>
                  <a:cubicBezTo>
                    <a:pt x="68986" y="12471"/>
                    <a:pt x="68839" y="13266"/>
                    <a:pt x="68337" y="14794"/>
                  </a:cubicBezTo>
                  <a:cubicBezTo>
                    <a:pt x="67949" y="16033"/>
                    <a:pt x="67037" y="16668"/>
                    <a:pt x="65442" y="16668"/>
                  </a:cubicBezTo>
                  <a:cubicBezTo>
                    <a:pt x="65233" y="16668"/>
                    <a:pt x="65013" y="16657"/>
                    <a:pt x="64780" y="16635"/>
                  </a:cubicBezTo>
                  <a:cubicBezTo>
                    <a:pt x="64468" y="16606"/>
                    <a:pt x="64159" y="16593"/>
                    <a:pt x="63854" y="16593"/>
                  </a:cubicBezTo>
                  <a:cubicBezTo>
                    <a:pt x="60644" y="16593"/>
                    <a:pt x="57799" y="18065"/>
                    <a:pt x="54569" y="18142"/>
                  </a:cubicBezTo>
                  <a:cubicBezTo>
                    <a:pt x="54329" y="18146"/>
                    <a:pt x="54089" y="18148"/>
                    <a:pt x="53850" y="18148"/>
                  </a:cubicBezTo>
                  <a:cubicBezTo>
                    <a:pt x="50680" y="18148"/>
                    <a:pt x="47525" y="17757"/>
                    <a:pt x="44568" y="16823"/>
                  </a:cubicBezTo>
                  <a:cubicBezTo>
                    <a:pt x="42308" y="16091"/>
                    <a:pt x="37789" y="14501"/>
                    <a:pt x="37161" y="12367"/>
                  </a:cubicBezTo>
                  <a:cubicBezTo>
                    <a:pt x="36178" y="9123"/>
                    <a:pt x="45551" y="9647"/>
                    <a:pt x="47999" y="9291"/>
                  </a:cubicBezTo>
                  <a:cubicBezTo>
                    <a:pt x="50301" y="8935"/>
                    <a:pt x="57206" y="8726"/>
                    <a:pt x="54946" y="5336"/>
                  </a:cubicBezTo>
                  <a:cubicBezTo>
                    <a:pt x="53887" y="3777"/>
                    <a:pt x="51430" y="3512"/>
                    <a:pt x="48914" y="3512"/>
                  </a:cubicBezTo>
                  <a:cubicBezTo>
                    <a:pt x="47619" y="3512"/>
                    <a:pt x="46309" y="3582"/>
                    <a:pt x="45165" y="3582"/>
                  </a:cubicBezTo>
                  <a:cubicBezTo>
                    <a:pt x="44536" y="3582"/>
                    <a:pt x="43957" y="3561"/>
                    <a:pt x="43459" y="3495"/>
                  </a:cubicBezTo>
                  <a:cubicBezTo>
                    <a:pt x="39756" y="3035"/>
                    <a:pt x="36366" y="1549"/>
                    <a:pt x="3295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864" y="3949034"/>
              <a:ext cx="704757" cy="373000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021" y="3615374"/>
              <a:ext cx="567586" cy="214150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885" y="2312072"/>
              <a:ext cx="3674249" cy="1982977"/>
            </a:xfrm>
            <a:custGeom>
              <a:avLst/>
              <a:gdLst/>
              <a:ahLst/>
              <a:cxnLst/>
              <a:rect l="l" t="t" r="r" b="b"/>
              <a:pathLst>
                <a:path w="178797" h="96496" extrusionOk="0">
                  <a:moveTo>
                    <a:pt x="0" y="0"/>
                  </a:moveTo>
                  <a:lnTo>
                    <a:pt x="0" y="9751"/>
                  </a:lnTo>
                  <a:cubicBezTo>
                    <a:pt x="2511" y="9855"/>
                    <a:pt x="3097" y="10881"/>
                    <a:pt x="4311" y="13726"/>
                  </a:cubicBezTo>
                  <a:cubicBezTo>
                    <a:pt x="5461" y="16446"/>
                    <a:pt x="7052" y="16300"/>
                    <a:pt x="9918" y="17409"/>
                  </a:cubicBezTo>
                  <a:cubicBezTo>
                    <a:pt x="14249" y="19062"/>
                    <a:pt x="18204" y="23079"/>
                    <a:pt x="21154" y="26008"/>
                  </a:cubicBezTo>
                  <a:cubicBezTo>
                    <a:pt x="23420" y="28254"/>
                    <a:pt x="21901" y="36231"/>
                    <a:pt x="26518" y="36231"/>
                  </a:cubicBezTo>
                  <a:cubicBezTo>
                    <a:pt x="26805" y="36231"/>
                    <a:pt x="27116" y="36200"/>
                    <a:pt x="27452" y="36135"/>
                  </a:cubicBezTo>
                  <a:cubicBezTo>
                    <a:pt x="29630" y="35707"/>
                    <a:pt x="29813" y="33329"/>
                    <a:pt x="32003" y="33329"/>
                  </a:cubicBezTo>
                  <a:cubicBezTo>
                    <a:pt x="32380" y="33329"/>
                    <a:pt x="32816" y="33399"/>
                    <a:pt x="33332" y="33562"/>
                  </a:cubicBezTo>
                  <a:cubicBezTo>
                    <a:pt x="35571" y="34273"/>
                    <a:pt x="36240" y="36721"/>
                    <a:pt x="36721" y="38353"/>
                  </a:cubicBezTo>
                  <a:cubicBezTo>
                    <a:pt x="37286" y="40320"/>
                    <a:pt x="37328" y="42726"/>
                    <a:pt x="38458" y="44547"/>
                  </a:cubicBezTo>
                  <a:cubicBezTo>
                    <a:pt x="39316" y="45928"/>
                    <a:pt x="41387" y="47099"/>
                    <a:pt x="42915" y="47999"/>
                  </a:cubicBezTo>
                  <a:cubicBezTo>
                    <a:pt x="43877" y="48585"/>
                    <a:pt x="44944" y="49213"/>
                    <a:pt x="45990" y="49715"/>
                  </a:cubicBezTo>
                  <a:cubicBezTo>
                    <a:pt x="46848" y="50092"/>
                    <a:pt x="47832" y="50405"/>
                    <a:pt x="47874" y="51326"/>
                  </a:cubicBezTo>
                  <a:cubicBezTo>
                    <a:pt x="47915" y="52205"/>
                    <a:pt x="46869" y="52309"/>
                    <a:pt x="45990" y="52351"/>
                  </a:cubicBezTo>
                  <a:cubicBezTo>
                    <a:pt x="45186" y="52375"/>
                    <a:pt x="44450" y="52427"/>
                    <a:pt x="43707" y="52427"/>
                  </a:cubicBezTo>
                  <a:cubicBezTo>
                    <a:pt x="43157" y="52427"/>
                    <a:pt x="42603" y="52399"/>
                    <a:pt x="42015" y="52309"/>
                  </a:cubicBezTo>
                  <a:cubicBezTo>
                    <a:pt x="40634" y="52079"/>
                    <a:pt x="39295" y="51598"/>
                    <a:pt x="37893" y="51452"/>
                  </a:cubicBezTo>
                  <a:cubicBezTo>
                    <a:pt x="37728" y="51435"/>
                    <a:pt x="37572" y="51428"/>
                    <a:pt x="37425" y="51428"/>
                  </a:cubicBezTo>
                  <a:cubicBezTo>
                    <a:pt x="35859" y="51428"/>
                    <a:pt x="35248" y="52298"/>
                    <a:pt x="34043" y="53063"/>
                  </a:cubicBezTo>
                  <a:cubicBezTo>
                    <a:pt x="33509" y="53410"/>
                    <a:pt x="32927" y="53542"/>
                    <a:pt x="32323" y="53542"/>
                  </a:cubicBezTo>
                  <a:cubicBezTo>
                    <a:pt x="30963" y="53542"/>
                    <a:pt x="29488" y="52874"/>
                    <a:pt x="28184" y="52498"/>
                  </a:cubicBezTo>
                  <a:cubicBezTo>
                    <a:pt x="27386" y="52264"/>
                    <a:pt x="26479" y="52012"/>
                    <a:pt x="25581" y="52012"/>
                  </a:cubicBezTo>
                  <a:cubicBezTo>
                    <a:pt x="25514" y="52012"/>
                    <a:pt x="25447" y="52014"/>
                    <a:pt x="25381" y="52016"/>
                  </a:cubicBezTo>
                  <a:cubicBezTo>
                    <a:pt x="24083" y="52079"/>
                    <a:pt x="6340" y="55511"/>
                    <a:pt x="9730" y="58022"/>
                  </a:cubicBezTo>
                  <a:cubicBezTo>
                    <a:pt x="10176" y="58358"/>
                    <a:pt x="10629" y="58489"/>
                    <a:pt x="11078" y="58489"/>
                  </a:cubicBezTo>
                  <a:cubicBezTo>
                    <a:pt x="12334" y="58489"/>
                    <a:pt x="13555" y="57459"/>
                    <a:pt x="14480" y="56996"/>
                  </a:cubicBezTo>
                  <a:cubicBezTo>
                    <a:pt x="15777" y="56348"/>
                    <a:pt x="17618" y="56431"/>
                    <a:pt x="19020" y="55887"/>
                  </a:cubicBezTo>
                  <a:cubicBezTo>
                    <a:pt x="20161" y="55456"/>
                    <a:pt x="21461" y="55319"/>
                    <a:pt x="22752" y="55319"/>
                  </a:cubicBezTo>
                  <a:cubicBezTo>
                    <a:pt x="23214" y="55319"/>
                    <a:pt x="23674" y="55337"/>
                    <a:pt x="24125" y="55364"/>
                  </a:cubicBezTo>
                  <a:cubicBezTo>
                    <a:pt x="26594" y="55511"/>
                    <a:pt x="29189" y="56097"/>
                    <a:pt x="31511" y="56766"/>
                  </a:cubicBezTo>
                  <a:cubicBezTo>
                    <a:pt x="32558" y="57059"/>
                    <a:pt x="33646" y="57478"/>
                    <a:pt x="34713" y="57708"/>
                  </a:cubicBezTo>
                  <a:cubicBezTo>
                    <a:pt x="35466" y="57875"/>
                    <a:pt x="36659" y="57750"/>
                    <a:pt x="37244" y="58231"/>
                  </a:cubicBezTo>
                  <a:cubicBezTo>
                    <a:pt x="38228" y="59047"/>
                    <a:pt x="36868" y="59884"/>
                    <a:pt x="35989" y="60239"/>
                  </a:cubicBezTo>
                  <a:cubicBezTo>
                    <a:pt x="34148" y="60993"/>
                    <a:pt x="28436" y="61599"/>
                    <a:pt x="28226" y="63608"/>
                  </a:cubicBezTo>
                  <a:cubicBezTo>
                    <a:pt x="28184" y="64048"/>
                    <a:pt x="28791" y="65177"/>
                    <a:pt x="29063" y="65554"/>
                  </a:cubicBezTo>
                  <a:cubicBezTo>
                    <a:pt x="29477" y="66136"/>
                    <a:pt x="29819" y="66318"/>
                    <a:pt x="30336" y="66318"/>
                  </a:cubicBezTo>
                  <a:cubicBezTo>
                    <a:pt x="30655" y="66318"/>
                    <a:pt x="31042" y="66249"/>
                    <a:pt x="31553" y="66161"/>
                  </a:cubicBezTo>
                  <a:cubicBezTo>
                    <a:pt x="32788" y="65952"/>
                    <a:pt x="33813" y="65742"/>
                    <a:pt x="34922" y="65282"/>
                  </a:cubicBezTo>
                  <a:cubicBezTo>
                    <a:pt x="36013" y="64823"/>
                    <a:pt x="37235" y="64102"/>
                    <a:pt x="38472" y="64102"/>
                  </a:cubicBezTo>
                  <a:cubicBezTo>
                    <a:pt x="38872" y="64102"/>
                    <a:pt x="39273" y="64177"/>
                    <a:pt x="39672" y="64361"/>
                  </a:cubicBezTo>
                  <a:cubicBezTo>
                    <a:pt x="40488" y="64738"/>
                    <a:pt x="41220" y="65449"/>
                    <a:pt x="42099" y="65868"/>
                  </a:cubicBezTo>
                  <a:cubicBezTo>
                    <a:pt x="43040" y="66328"/>
                    <a:pt x="44045" y="66726"/>
                    <a:pt x="45007" y="67144"/>
                  </a:cubicBezTo>
                  <a:cubicBezTo>
                    <a:pt x="47455" y="68190"/>
                    <a:pt x="50656" y="68379"/>
                    <a:pt x="53690" y="69006"/>
                  </a:cubicBezTo>
                  <a:cubicBezTo>
                    <a:pt x="55385" y="69362"/>
                    <a:pt x="57017" y="69843"/>
                    <a:pt x="58419" y="70680"/>
                  </a:cubicBezTo>
                  <a:cubicBezTo>
                    <a:pt x="61181" y="72354"/>
                    <a:pt x="61599" y="75807"/>
                    <a:pt x="64717" y="76957"/>
                  </a:cubicBezTo>
                  <a:cubicBezTo>
                    <a:pt x="65973" y="77439"/>
                    <a:pt x="67646" y="77711"/>
                    <a:pt x="69488" y="77857"/>
                  </a:cubicBezTo>
                  <a:cubicBezTo>
                    <a:pt x="70638" y="77944"/>
                    <a:pt x="71847" y="77988"/>
                    <a:pt x="73054" y="77988"/>
                  </a:cubicBezTo>
                  <a:cubicBezTo>
                    <a:pt x="73295" y="77988"/>
                    <a:pt x="73536" y="77986"/>
                    <a:pt x="73777" y="77983"/>
                  </a:cubicBezTo>
                  <a:cubicBezTo>
                    <a:pt x="76560" y="77941"/>
                    <a:pt x="79301" y="77711"/>
                    <a:pt x="81205" y="77460"/>
                  </a:cubicBezTo>
                  <a:cubicBezTo>
                    <a:pt x="88790" y="76498"/>
                    <a:pt x="96326" y="72510"/>
                    <a:pt x="104116" y="72510"/>
                  </a:cubicBezTo>
                  <a:cubicBezTo>
                    <a:pt x="105137" y="72510"/>
                    <a:pt x="106162" y="72578"/>
                    <a:pt x="107192" y="72731"/>
                  </a:cubicBezTo>
                  <a:cubicBezTo>
                    <a:pt x="112674" y="73547"/>
                    <a:pt x="118888" y="77104"/>
                    <a:pt x="115687" y="82042"/>
                  </a:cubicBezTo>
                  <a:cubicBezTo>
                    <a:pt x="114243" y="84281"/>
                    <a:pt x="111858" y="84992"/>
                    <a:pt x="108866" y="85139"/>
                  </a:cubicBezTo>
                  <a:cubicBezTo>
                    <a:pt x="105058" y="85306"/>
                    <a:pt x="101815" y="85452"/>
                    <a:pt x="98132" y="86185"/>
                  </a:cubicBezTo>
                  <a:cubicBezTo>
                    <a:pt x="97923" y="86227"/>
                    <a:pt x="97735" y="86248"/>
                    <a:pt x="97546" y="86289"/>
                  </a:cubicBezTo>
                  <a:cubicBezTo>
                    <a:pt x="94847" y="86854"/>
                    <a:pt x="94659" y="87294"/>
                    <a:pt x="94742" y="88382"/>
                  </a:cubicBezTo>
                  <a:cubicBezTo>
                    <a:pt x="94784" y="88968"/>
                    <a:pt x="94910" y="89721"/>
                    <a:pt x="94805" y="90767"/>
                  </a:cubicBezTo>
                  <a:cubicBezTo>
                    <a:pt x="92922" y="91185"/>
                    <a:pt x="91185" y="92504"/>
                    <a:pt x="89386" y="92692"/>
                  </a:cubicBezTo>
                  <a:cubicBezTo>
                    <a:pt x="89222" y="92710"/>
                    <a:pt x="89060" y="92718"/>
                    <a:pt x="88900" y="92718"/>
                  </a:cubicBezTo>
                  <a:cubicBezTo>
                    <a:pt x="87594" y="92718"/>
                    <a:pt x="86417" y="92175"/>
                    <a:pt x="85143" y="92175"/>
                  </a:cubicBezTo>
                  <a:cubicBezTo>
                    <a:pt x="84607" y="92175"/>
                    <a:pt x="84053" y="92271"/>
                    <a:pt x="83465" y="92546"/>
                  </a:cubicBezTo>
                  <a:cubicBezTo>
                    <a:pt x="81602" y="93403"/>
                    <a:pt x="80745" y="95140"/>
                    <a:pt x="82753" y="96144"/>
                  </a:cubicBezTo>
                  <a:cubicBezTo>
                    <a:pt x="83256" y="96396"/>
                    <a:pt x="83911" y="96496"/>
                    <a:pt x="84650" y="96496"/>
                  </a:cubicBezTo>
                  <a:cubicBezTo>
                    <a:pt x="87169" y="96496"/>
                    <a:pt x="90666" y="95336"/>
                    <a:pt x="92462" y="95077"/>
                  </a:cubicBezTo>
                  <a:cubicBezTo>
                    <a:pt x="95098" y="94680"/>
                    <a:pt x="97902" y="94784"/>
                    <a:pt x="100496" y="94178"/>
                  </a:cubicBezTo>
                  <a:cubicBezTo>
                    <a:pt x="104263" y="93299"/>
                    <a:pt x="107422" y="91395"/>
                    <a:pt x="111000" y="90202"/>
                  </a:cubicBezTo>
                  <a:cubicBezTo>
                    <a:pt x="112716" y="89637"/>
                    <a:pt x="114453" y="89365"/>
                    <a:pt x="115959" y="88612"/>
                  </a:cubicBezTo>
                  <a:cubicBezTo>
                    <a:pt x="117552" y="87795"/>
                    <a:pt x="118487" y="86161"/>
                    <a:pt x="120632" y="86161"/>
                  </a:cubicBezTo>
                  <a:cubicBezTo>
                    <a:pt x="120685" y="86161"/>
                    <a:pt x="120738" y="86162"/>
                    <a:pt x="120792" y="86164"/>
                  </a:cubicBezTo>
                  <a:cubicBezTo>
                    <a:pt x="125605" y="86352"/>
                    <a:pt x="126233" y="91646"/>
                    <a:pt x="127927" y="92043"/>
                  </a:cubicBezTo>
                  <a:cubicBezTo>
                    <a:pt x="128764" y="92253"/>
                    <a:pt x="129601" y="92357"/>
                    <a:pt x="130417" y="92420"/>
                  </a:cubicBezTo>
                  <a:cubicBezTo>
                    <a:pt x="130836" y="92441"/>
                    <a:pt x="131254" y="92451"/>
                    <a:pt x="131673" y="92451"/>
                  </a:cubicBezTo>
                  <a:cubicBezTo>
                    <a:pt x="132091" y="92451"/>
                    <a:pt x="132510" y="92441"/>
                    <a:pt x="132928" y="92420"/>
                  </a:cubicBezTo>
                  <a:cubicBezTo>
                    <a:pt x="133208" y="92466"/>
                    <a:pt x="133495" y="92488"/>
                    <a:pt x="133784" y="92488"/>
                  </a:cubicBezTo>
                  <a:cubicBezTo>
                    <a:pt x="134812" y="92488"/>
                    <a:pt x="135861" y="92212"/>
                    <a:pt x="136694" y="91771"/>
                  </a:cubicBezTo>
                  <a:cubicBezTo>
                    <a:pt x="138912" y="90809"/>
                    <a:pt x="141193" y="90495"/>
                    <a:pt x="143453" y="90453"/>
                  </a:cubicBezTo>
                  <a:cubicBezTo>
                    <a:pt x="144185" y="90453"/>
                    <a:pt x="144938" y="90474"/>
                    <a:pt x="145671" y="90495"/>
                  </a:cubicBezTo>
                  <a:cubicBezTo>
                    <a:pt x="147477" y="90591"/>
                    <a:pt x="149028" y="90919"/>
                    <a:pt x="150741" y="90919"/>
                  </a:cubicBezTo>
                  <a:cubicBezTo>
                    <a:pt x="151270" y="90919"/>
                    <a:pt x="151815" y="90888"/>
                    <a:pt x="152387" y="90809"/>
                  </a:cubicBezTo>
                  <a:cubicBezTo>
                    <a:pt x="154647" y="90495"/>
                    <a:pt x="156823" y="89825"/>
                    <a:pt x="158873" y="88989"/>
                  </a:cubicBezTo>
                  <a:cubicBezTo>
                    <a:pt x="160903" y="88172"/>
                    <a:pt x="162765" y="87105"/>
                    <a:pt x="164816" y="86289"/>
                  </a:cubicBezTo>
                  <a:cubicBezTo>
                    <a:pt x="166573" y="85620"/>
                    <a:pt x="167891" y="84385"/>
                    <a:pt x="169754" y="83820"/>
                  </a:cubicBezTo>
                  <a:cubicBezTo>
                    <a:pt x="170674" y="83548"/>
                    <a:pt x="171637" y="83507"/>
                    <a:pt x="172495" y="83130"/>
                  </a:cubicBezTo>
                  <a:cubicBezTo>
                    <a:pt x="173938" y="82502"/>
                    <a:pt x="174817" y="81519"/>
                    <a:pt x="175675" y="80473"/>
                  </a:cubicBezTo>
                  <a:cubicBezTo>
                    <a:pt x="176449" y="79510"/>
                    <a:pt x="178583" y="78401"/>
                    <a:pt x="178667" y="77229"/>
                  </a:cubicBezTo>
                  <a:cubicBezTo>
                    <a:pt x="178796" y="75614"/>
                    <a:pt x="176594" y="75346"/>
                    <a:pt x="174813" y="75346"/>
                  </a:cubicBezTo>
                  <a:cubicBezTo>
                    <a:pt x="174286" y="75346"/>
                    <a:pt x="173797" y="75369"/>
                    <a:pt x="173415" y="75388"/>
                  </a:cubicBezTo>
                  <a:cubicBezTo>
                    <a:pt x="172791" y="75415"/>
                    <a:pt x="172167" y="75425"/>
                    <a:pt x="171543" y="75425"/>
                  </a:cubicBezTo>
                  <a:cubicBezTo>
                    <a:pt x="170221" y="75425"/>
                    <a:pt x="168899" y="75381"/>
                    <a:pt x="167578" y="75367"/>
                  </a:cubicBezTo>
                  <a:cubicBezTo>
                    <a:pt x="165799" y="75367"/>
                    <a:pt x="164146" y="75618"/>
                    <a:pt x="162389" y="75681"/>
                  </a:cubicBezTo>
                  <a:cubicBezTo>
                    <a:pt x="161883" y="75696"/>
                    <a:pt x="161353" y="75703"/>
                    <a:pt x="160802" y="75703"/>
                  </a:cubicBezTo>
                  <a:cubicBezTo>
                    <a:pt x="149594" y="75703"/>
                    <a:pt x="129616" y="72640"/>
                    <a:pt x="123533" y="65680"/>
                  </a:cubicBezTo>
                  <a:cubicBezTo>
                    <a:pt x="119935" y="61579"/>
                    <a:pt x="120688" y="56473"/>
                    <a:pt x="113427" y="53921"/>
                  </a:cubicBezTo>
                  <a:cubicBezTo>
                    <a:pt x="112569" y="53628"/>
                    <a:pt x="111753" y="53397"/>
                    <a:pt x="111000" y="53272"/>
                  </a:cubicBezTo>
                  <a:cubicBezTo>
                    <a:pt x="110044" y="53099"/>
                    <a:pt x="108983" y="53018"/>
                    <a:pt x="107880" y="53018"/>
                  </a:cubicBezTo>
                  <a:cubicBezTo>
                    <a:pt x="104857" y="53018"/>
                    <a:pt x="101518" y="53624"/>
                    <a:pt x="99157" y="54590"/>
                  </a:cubicBezTo>
                  <a:cubicBezTo>
                    <a:pt x="97472" y="55284"/>
                    <a:pt x="95318" y="55547"/>
                    <a:pt x="93258" y="55547"/>
                  </a:cubicBezTo>
                  <a:cubicBezTo>
                    <a:pt x="92274" y="55547"/>
                    <a:pt x="91311" y="55487"/>
                    <a:pt x="90432" y="55385"/>
                  </a:cubicBezTo>
                  <a:cubicBezTo>
                    <a:pt x="87377" y="55050"/>
                    <a:pt x="84657" y="53481"/>
                    <a:pt x="81602" y="52979"/>
                  </a:cubicBezTo>
                  <a:cubicBezTo>
                    <a:pt x="80507" y="52796"/>
                    <a:pt x="79233" y="52476"/>
                    <a:pt x="78108" y="52476"/>
                  </a:cubicBezTo>
                  <a:cubicBezTo>
                    <a:pt x="78073" y="52476"/>
                    <a:pt x="78038" y="52476"/>
                    <a:pt x="78004" y="52477"/>
                  </a:cubicBezTo>
                  <a:cubicBezTo>
                    <a:pt x="77351" y="52496"/>
                    <a:pt x="76769" y="52691"/>
                    <a:pt x="76113" y="52691"/>
                  </a:cubicBezTo>
                  <a:cubicBezTo>
                    <a:pt x="76053" y="52691"/>
                    <a:pt x="75993" y="52690"/>
                    <a:pt x="75932" y="52686"/>
                  </a:cubicBezTo>
                  <a:cubicBezTo>
                    <a:pt x="74300" y="52623"/>
                    <a:pt x="73442" y="51786"/>
                    <a:pt x="73066" y="50615"/>
                  </a:cubicBezTo>
                  <a:cubicBezTo>
                    <a:pt x="72501" y="48920"/>
                    <a:pt x="72103" y="47267"/>
                    <a:pt x="71287" y="45635"/>
                  </a:cubicBezTo>
                  <a:cubicBezTo>
                    <a:pt x="70869" y="44840"/>
                    <a:pt x="70283" y="44296"/>
                    <a:pt x="69676" y="43605"/>
                  </a:cubicBezTo>
                  <a:cubicBezTo>
                    <a:pt x="69174" y="43019"/>
                    <a:pt x="68525" y="41408"/>
                    <a:pt x="68462" y="40697"/>
                  </a:cubicBezTo>
                  <a:cubicBezTo>
                    <a:pt x="68337" y="39128"/>
                    <a:pt x="67897" y="39881"/>
                    <a:pt x="69404" y="38563"/>
                  </a:cubicBezTo>
                  <a:cubicBezTo>
                    <a:pt x="71036" y="37140"/>
                    <a:pt x="74677" y="35801"/>
                    <a:pt x="77020" y="35340"/>
                  </a:cubicBezTo>
                  <a:cubicBezTo>
                    <a:pt x="77607" y="35234"/>
                    <a:pt x="78177" y="35188"/>
                    <a:pt x="78735" y="35188"/>
                  </a:cubicBezTo>
                  <a:cubicBezTo>
                    <a:pt x="81243" y="35188"/>
                    <a:pt x="83515" y="36109"/>
                    <a:pt x="85996" y="36554"/>
                  </a:cubicBezTo>
                  <a:cubicBezTo>
                    <a:pt x="86995" y="36725"/>
                    <a:pt x="87952" y="36779"/>
                    <a:pt x="88889" y="36779"/>
                  </a:cubicBezTo>
                  <a:cubicBezTo>
                    <a:pt x="90519" y="36779"/>
                    <a:pt x="92090" y="36615"/>
                    <a:pt x="93720" y="36615"/>
                  </a:cubicBezTo>
                  <a:cubicBezTo>
                    <a:pt x="94256" y="36615"/>
                    <a:pt x="94797" y="36633"/>
                    <a:pt x="95349" y="36679"/>
                  </a:cubicBezTo>
                  <a:cubicBezTo>
                    <a:pt x="97860" y="36910"/>
                    <a:pt x="100538" y="38270"/>
                    <a:pt x="102693" y="39232"/>
                  </a:cubicBezTo>
                  <a:cubicBezTo>
                    <a:pt x="107297" y="41262"/>
                    <a:pt x="112130" y="44066"/>
                    <a:pt x="117570" y="44400"/>
                  </a:cubicBezTo>
                  <a:cubicBezTo>
                    <a:pt x="117876" y="44418"/>
                    <a:pt x="118181" y="44427"/>
                    <a:pt x="118483" y="44427"/>
                  </a:cubicBezTo>
                  <a:cubicBezTo>
                    <a:pt x="121357" y="44427"/>
                    <a:pt x="124027" y="43627"/>
                    <a:pt x="126337" y="42245"/>
                  </a:cubicBezTo>
                  <a:cubicBezTo>
                    <a:pt x="131066" y="39420"/>
                    <a:pt x="126525" y="35759"/>
                    <a:pt x="123366" y="33541"/>
                  </a:cubicBezTo>
                  <a:cubicBezTo>
                    <a:pt x="120792" y="31700"/>
                    <a:pt x="117842" y="30256"/>
                    <a:pt x="114536" y="29356"/>
                  </a:cubicBezTo>
                  <a:cubicBezTo>
                    <a:pt x="111925" y="28643"/>
                    <a:pt x="109229" y="28356"/>
                    <a:pt x="106521" y="28356"/>
                  </a:cubicBezTo>
                  <a:cubicBezTo>
                    <a:pt x="103348" y="28356"/>
                    <a:pt x="100158" y="28750"/>
                    <a:pt x="97065" y="29314"/>
                  </a:cubicBezTo>
                  <a:cubicBezTo>
                    <a:pt x="95829" y="29534"/>
                    <a:pt x="94593" y="29634"/>
                    <a:pt x="93355" y="29634"/>
                  </a:cubicBezTo>
                  <a:cubicBezTo>
                    <a:pt x="91994" y="29634"/>
                    <a:pt x="90630" y="29513"/>
                    <a:pt x="89261" y="29293"/>
                  </a:cubicBezTo>
                  <a:cubicBezTo>
                    <a:pt x="85996" y="28791"/>
                    <a:pt x="84553" y="26741"/>
                    <a:pt x="81623" y="25883"/>
                  </a:cubicBezTo>
                  <a:cubicBezTo>
                    <a:pt x="79071" y="25130"/>
                    <a:pt x="76434" y="24858"/>
                    <a:pt x="73923" y="23937"/>
                  </a:cubicBezTo>
                  <a:cubicBezTo>
                    <a:pt x="71496" y="23058"/>
                    <a:pt x="69069" y="21803"/>
                    <a:pt x="66579" y="21154"/>
                  </a:cubicBezTo>
                  <a:cubicBezTo>
                    <a:pt x="65879" y="20973"/>
                    <a:pt x="65125" y="20937"/>
                    <a:pt x="64356" y="20937"/>
                  </a:cubicBezTo>
                  <a:cubicBezTo>
                    <a:pt x="63851" y="20937"/>
                    <a:pt x="63340" y="20953"/>
                    <a:pt x="62833" y="20953"/>
                  </a:cubicBezTo>
                  <a:cubicBezTo>
                    <a:pt x="62063" y="20953"/>
                    <a:pt x="61304" y="20917"/>
                    <a:pt x="60595" y="20736"/>
                  </a:cubicBezTo>
                  <a:cubicBezTo>
                    <a:pt x="59654" y="20485"/>
                    <a:pt x="58879" y="20171"/>
                    <a:pt x="58042" y="19857"/>
                  </a:cubicBezTo>
                  <a:cubicBezTo>
                    <a:pt x="57472" y="19644"/>
                    <a:pt x="56878" y="19605"/>
                    <a:pt x="56276" y="19605"/>
                  </a:cubicBezTo>
                  <a:cubicBezTo>
                    <a:pt x="55924" y="19605"/>
                    <a:pt x="55570" y="19619"/>
                    <a:pt x="55216" y="19619"/>
                  </a:cubicBezTo>
                  <a:cubicBezTo>
                    <a:pt x="55042" y="19619"/>
                    <a:pt x="54868" y="19615"/>
                    <a:pt x="54695" y="19606"/>
                  </a:cubicBezTo>
                  <a:cubicBezTo>
                    <a:pt x="53230" y="19501"/>
                    <a:pt x="51744" y="19271"/>
                    <a:pt x="50301" y="19041"/>
                  </a:cubicBezTo>
                  <a:cubicBezTo>
                    <a:pt x="34985" y="16781"/>
                    <a:pt x="23895" y="8788"/>
                    <a:pt x="10106" y="3913"/>
                  </a:cubicBezTo>
                  <a:cubicBezTo>
                    <a:pt x="8809" y="3453"/>
                    <a:pt x="4834" y="1758"/>
                    <a:pt x="0" y="0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885" y="1281641"/>
              <a:ext cx="2224992" cy="818931"/>
            </a:xfrm>
            <a:custGeom>
              <a:avLst/>
              <a:gdLst/>
              <a:ahLst/>
              <a:cxnLst/>
              <a:rect l="l" t="t" r="r" b="b"/>
              <a:pathLst>
                <a:path w="108273" h="39851" extrusionOk="0">
                  <a:moveTo>
                    <a:pt x="97460" y="0"/>
                  </a:moveTo>
                  <a:cubicBezTo>
                    <a:pt x="94244" y="0"/>
                    <a:pt x="90628" y="785"/>
                    <a:pt x="87691" y="1347"/>
                  </a:cubicBezTo>
                  <a:cubicBezTo>
                    <a:pt x="86624" y="1536"/>
                    <a:pt x="85850" y="1703"/>
                    <a:pt x="85515" y="1808"/>
                  </a:cubicBezTo>
                  <a:cubicBezTo>
                    <a:pt x="74719" y="5344"/>
                    <a:pt x="59528" y="3984"/>
                    <a:pt x="51954" y="11767"/>
                  </a:cubicBezTo>
                  <a:cubicBezTo>
                    <a:pt x="51556" y="12458"/>
                    <a:pt x="51284" y="13211"/>
                    <a:pt x="51180" y="13964"/>
                  </a:cubicBezTo>
                  <a:cubicBezTo>
                    <a:pt x="50970" y="15471"/>
                    <a:pt x="51410" y="17040"/>
                    <a:pt x="52644" y="18463"/>
                  </a:cubicBezTo>
                  <a:cubicBezTo>
                    <a:pt x="52874" y="19049"/>
                    <a:pt x="53000" y="19635"/>
                    <a:pt x="52874" y="20283"/>
                  </a:cubicBezTo>
                  <a:cubicBezTo>
                    <a:pt x="52770" y="20932"/>
                    <a:pt x="52435" y="21643"/>
                    <a:pt x="51724" y="22522"/>
                  </a:cubicBezTo>
                  <a:cubicBezTo>
                    <a:pt x="51703" y="22543"/>
                    <a:pt x="51661" y="22585"/>
                    <a:pt x="51640" y="22606"/>
                  </a:cubicBezTo>
                  <a:cubicBezTo>
                    <a:pt x="50477" y="24020"/>
                    <a:pt x="48074" y="26428"/>
                    <a:pt x="45557" y="26428"/>
                  </a:cubicBezTo>
                  <a:cubicBezTo>
                    <a:pt x="45131" y="26428"/>
                    <a:pt x="44702" y="26359"/>
                    <a:pt x="44275" y="26205"/>
                  </a:cubicBezTo>
                  <a:cubicBezTo>
                    <a:pt x="42601" y="25598"/>
                    <a:pt x="43166" y="24029"/>
                    <a:pt x="42078" y="23296"/>
                  </a:cubicBezTo>
                  <a:cubicBezTo>
                    <a:pt x="40676" y="22355"/>
                    <a:pt x="40027" y="22543"/>
                    <a:pt x="38353" y="22104"/>
                  </a:cubicBezTo>
                  <a:cubicBezTo>
                    <a:pt x="33897" y="20953"/>
                    <a:pt x="29377" y="21622"/>
                    <a:pt x="25192" y="20242"/>
                  </a:cubicBezTo>
                  <a:cubicBezTo>
                    <a:pt x="24941" y="20179"/>
                    <a:pt x="24711" y="20095"/>
                    <a:pt x="24460" y="19990"/>
                  </a:cubicBezTo>
                  <a:cubicBezTo>
                    <a:pt x="20987" y="18756"/>
                    <a:pt x="17765" y="16936"/>
                    <a:pt x="14772" y="15052"/>
                  </a:cubicBezTo>
                  <a:cubicBezTo>
                    <a:pt x="14124" y="14655"/>
                    <a:pt x="13475" y="14257"/>
                    <a:pt x="12847" y="13839"/>
                  </a:cubicBezTo>
                  <a:cubicBezTo>
                    <a:pt x="12073" y="13295"/>
                    <a:pt x="11236" y="12793"/>
                    <a:pt x="10378" y="12353"/>
                  </a:cubicBezTo>
                  <a:cubicBezTo>
                    <a:pt x="7930" y="11119"/>
                    <a:pt x="5189" y="10345"/>
                    <a:pt x="2051" y="9738"/>
                  </a:cubicBezTo>
                  <a:cubicBezTo>
                    <a:pt x="1360" y="9612"/>
                    <a:pt x="670" y="9508"/>
                    <a:pt x="0" y="9424"/>
                  </a:cubicBezTo>
                  <a:lnTo>
                    <a:pt x="0" y="20053"/>
                  </a:lnTo>
                  <a:cubicBezTo>
                    <a:pt x="3767" y="20639"/>
                    <a:pt x="7386" y="21350"/>
                    <a:pt x="10169" y="23527"/>
                  </a:cubicBezTo>
                  <a:cubicBezTo>
                    <a:pt x="10943" y="24133"/>
                    <a:pt x="11759" y="24698"/>
                    <a:pt x="12931" y="24970"/>
                  </a:cubicBezTo>
                  <a:cubicBezTo>
                    <a:pt x="17932" y="26205"/>
                    <a:pt x="22870" y="27711"/>
                    <a:pt x="27850" y="29218"/>
                  </a:cubicBezTo>
                  <a:lnTo>
                    <a:pt x="28687" y="29469"/>
                  </a:lnTo>
                  <a:cubicBezTo>
                    <a:pt x="32599" y="30641"/>
                    <a:pt x="36575" y="32419"/>
                    <a:pt x="40571" y="34156"/>
                  </a:cubicBezTo>
                  <a:cubicBezTo>
                    <a:pt x="42203" y="34888"/>
                    <a:pt x="43626" y="35830"/>
                    <a:pt x="45216" y="36604"/>
                  </a:cubicBezTo>
                  <a:cubicBezTo>
                    <a:pt x="46869" y="37399"/>
                    <a:pt x="47288" y="38884"/>
                    <a:pt x="49464" y="39240"/>
                  </a:cubicBezTo>
                  <a:cubicBezTo>
                    <a:pt x="49959" y="39313"/>
                    <a:pt x="50486" y="39330"/>
                    <a:pt x="51022" y="39330"/>
                  </a:cubicBezTo>
                  <a:cubicBezTo>
                    <a:pt x="51457" y="39330"/>
                    <a:pt x="51899" y="39319"/>
                    <a:pt x="52335" y="39319"/>
                  </a:cubicBezTo>
                  <a:cubicBezTo>
                    <a:pt x="52746" y="39319"/>
                    <a:pt x="53152" y="39328"/>
                    <a:pt x="53544" y="39366"/>
                  </a:cubicBezTo>
                  <a:cubicBezTo>
                    <a:pt x="54653" y="39470"/>
                    <a:pt x="55741" y="39721"/>
                    <a:pt x="56850" y="39826"/>
                  </a:cubicBezTo>
                  <a:cubicBezTo>
                    <a:pt x="57058" y="39843"/>
                    <a:pt x="57262" y="39851"/>
                    <a:pt x="57461" y="39851"/>
                  </a:cubicBezTo>
                  <a:cubicBezTo>
                    <a:pt x="59281" y="39851"/>
                    <a:pt x="60715" y="39169"/>
                    <a:pt x="61809" y="37943"/>
                  </a:cubicBezTo>
                  <a:cubicBezTo>
                    <a:pt x="64278" y="35118"/>
                    <a:pt x="62144" y="30850"/>
                    <a:pt x="65449" y="28381"/>
                  </a:cubicBezTo>
                  <a:cubicBezTo>
                    <a:pt x="66340" y="27708"/>
                    <a:pt x="67670" y="27493"/>
                    <a:pt x="69091" y="27493"/>
                  </a:cubicBezTo>
                  <a:cubicBezTo>
                    <a:pt x="70941" y="27493"/>
                    <a:pt x="72946" y="27857"/>
                    <a:pt x="74342" y="28046"/>
                  </a:cubicBezTo>
                  <a:cubicBezTo>
                    <a:pt x="76016" y="28297"/>
                    <a:pt x="79866" y="29741"/>
                    <a:pt x="81058" y="30724"/>
                  </a:cubicBezTo>
                  <a:cubicBezTo>
                    <a:pt x="81728" y="31289"/>
                    <a:pt x="81707" y="32356"/>
                    <a:pt x="82377" y="32879"/>
                  </a:cubicBezTo>
                  <a:cubicBezTo>
                    <a:pt x="83483" y="33738"/>
                    <a:pt x="83900" y="34677"/>
                    <a:pt x="85002" y="34677"/>
                  </a:cubicBezTo>
                  <a:cubicBezTo>
                    <a:pt x="85485" y="34677"/>
                    <a:pt x="86099" y="34497"/>
                    <a:pt x="86959" y="34051"/>
                  </a:cubicBezTo>
                  <a:cubicBezTo>
                    <a:pt x="90767" y="32084"/>
                    <a:pt x="87524" y="31938"/>
                    <a:pt x="85348" y="30682"/>
                  </a:cubicBezTo>
                  <a:cubicBezTo>
                    <a:pt x="83067" y="29385"/>
                    <a:pt x="81582" y="26937"/>
                    <a:pt x="83046" y="24866"/>
                  </a:cubicBezTo>
                  <a:cubicBezTo>
                    <a:pt x="83962" y="23578"/>
                    <a:pt x="85678" y="23175"/>
                    <a:pt x="87494" y="23175"/>
                  </a:cubicBezTo>
                  <a:cubicBezTo>
                    <a:pt x="88540" y="23175"/>
                    <a:pt x="89620" y="23309"/>
                    <a:pt x="90600" y="23485"/>
                  </a:cubicBezTo>
                  <a:cubicBezTo>
                    <a:pt x="91386" y="23631"/>
                    <a:pt x="92344" y="23813"/>
                    <a:pt x="93194" y="23813"/>
                  </a:cubicBezTo>
                  <a:cubicBezTo>
                    <a:pt x="94290" y="23813"/>
                    <a:pt x="95208" y="23511"/>
                    <a:pt x="95349" y="22439"/>
                  </a:cubicBezTo>
                  <a:cubicBezTo>
                    <a:pt x="95600" y="20576"/>
                    <a:pt x="92546" y="20283"/>
                    <a:pt x="90955" y="19698"/>
                  </a:cubicBezTo>
                  <a:cubicBezTo>
                    <a:pt x="88758" y="18881"/>
                    <a:pt x="87503" y="17061"/>
                    <a:pt x="84783" y="16936"/>
                  </a:cubicBezTo>
                  <a:cubicBezTo>
                    <a:pt x="84688" y="16932"/>
                    <a:pt x="84594" y="16930"/>
                    <a:pt x="84501" y="16930"/>
                  </a:cubicBezTo>
                  <a:cubicBezTo>
                    <a:pt x="82039" y="16930"/>
                    <a:pt x="80100" y="18192"/>
                    <a:pt x="77537" y="18192"/>
                  </a:cubicBezTo>
                  <a:cubicBezTo>
                    <a:pt x="77498" y="18192"/>
                    <a:pt x="77458" y="18192"/>
                    <a:pt x="77418" y="18191"/>
                  </a:cubicBezTo>
                  <a:cubicBezTo>
                    <a:pt x="76455" y="18170"/>
                    <a:pt x="75304" y="18107"/>
                    <a:pt x="74112" y="17982"/>
                  </a:cubicBezTo>
                  <a:cubicBezTo>
                    <a:pt x="72919" y="17877"/>
                    <a:pt x="71706" y="17710"/>
                    <a:pt x="70597" y="17459"/>
                  </a:cubicBezTo>
                  <a:cubicBezTo>
                    <a:pt x="69760" y="17459"/>
                    <a:pt x="69069" y="17187"/>
                    <a:pt x="68714" y="16915"/>
                  </a:cubicBezTo>
                  <a:cubicBezTo>
                    <a:pt x="67646" y="14425"/>
                    <a:pt x="70115" y="12793"/>
                    <a:pt x="72250" y="11412"/>
                  </a:cubicBezTo>
                  <a:cubicBezTo>
                    <a:pt x="73296" y="10575"/>
                    <a:pt x="74719" y="10303"/>
                    <a:pt x="76120" y="9759"/>
                  </a:cubicBezTo>
                  <a:cubicBezTo>
                    <a:pt x="78945" y="9215"/>
                    <a:pt x="81770" y="8106"/>
                    <a:pt x="84804" y="7980"/>
                  </a:cubicBezTo>
                  <a:cubicBezTo>
                    <a:pt x="85620" y="7834"/>
                    <a:pt x="86415" y="7708"/>
                    <a:pt x="87168" y="7583"/>
                  </a:cubicBezTo>
                  <a:cubicBezTo>
                    <a:pt x="87900" y="7436"/>
                    <a:pt x="88591" y="7311"/>
                    <a:pt x="89240" y="7185"/>
                  </a:cubicBezTo>
                  <a:cubicBezTo>
                    <a:pt x="92192" y="6587"/>
                    <a:pt x="95712" y="5789"/>
                    <a:pt x="98830" y="5789"/>
                  </a:cubicBezTo>
                  <a:cubicBezTo>
                    <a:pt x="99203" y="5789"/>
                    <a:pt x="99571" y="5801"/>
                    <a:pt x="99932" y="5825"/>
                  </a:cubicBezTo>
                  <a:cubicBezTo>
                    <a:pt x="101252" y="5908"/>
                    <a:pt x="104012" y="6675"/>
                    <a:pt x="105903" y="6675"/>
                  </a:cubicBezTo>
                  <a:cubicBezTo>
                    <a:pt x="107338" y="6675"/>
                    <a:pt x="108272" y="6233"/>
                    <a:pt x="107694" y="4716"/>
                  </a:cubicBezTo>
                  <a:cubicBezTo>
                    <a:pt x="107067" y="3042"/>
                    <a:pt x="101438" y="322"/>
                    <a:pt x="99241" y="92"/>
                  </a:cubicBezTo>
                  <a:cubicBezTo>
                    <a:pt x="98667" y="29"/>
                    <a:pt x="98071" y="0"/>
                    <a:pt x="97460" y="0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055526" y="2599699"/>
              <a:ext cx="2743444" cy="1031520"/>
            </a:xfrm>
            <a:custGeom>
              <a:avLst/>
              <a:gdLst/>
              <a:ahLst/>
              <a:cxnLst/>
              <a:rect l="l" t="t" r="r" b="b"/>
              <a:pathLst>
                <a:path w="133502" h="50196" extrusionOk="0">
                  <a:moveTo>
                    <a:pt x="40301" y="1"/>
                  </a:moveTo>
                  <a:cubicBezTo>
                    <a:pt x="40072" y="1"/>
                    <a:pt x="39844" y="14"/>
                    <a:pt x="39617" y="44"/>
                  </a:cubicBezTo>
                  <a:cubicBezTo>
                    <a:pt x="38738" y="1446"/>
                    <a:pt x="39847" y="2325"/>
                    <a:pt x="41124" y="3225"/>
                  </a:cubicBezTo>
                  <a:cubicBezTo>
                    <a:pt x="43844" y="5087"/>
                    <a:pt x="46020" y="7054"/>
                    <a:pt x="48928" y="8874"/>
                  </a:cubicBezTo>
                  <a:cubicBezTo>
                    <a:pt x="51983" y="10757"/>
                    <a:pt x="55101" y="12661"/>
                    <a:pt x="57360" y="15172"/>
                  </a:cubicBezTo>
                  <a:cubicBezTo>
                    <a:pt x="58909" y="16909"/>
                    <a:pt x="57904" y="18373"/>
                    <a:pt x="60855" y="19587"/>
                  </a:cubicBezTo>
                  <a:cubicBezTo>
                    <a:pt x="61970" y="20032"/>
                    <a:pt x="63160" y="20113"/>
                    <a:pt x="64352" y="20113"/>
                  </a:cubicBezTo>
                  <a:cubicBezTo>
                    <a:pt x="65039" y="20113"/>
                    <a:pt x="65727" y="20086"/>
                    <a:pt x="66401" y="20086"/>
                  </a:cubicBezTo>
                  <a:cubicBezTo>
                    <a:pt x="68350" y="20086"/>
                    <a:pt x="70180" y="20312"/>
                    <a:pt x="71547" y="22077"/>
                  </a:cubicBezTo>
                  <a:cubicBezTo>
                    <a:pt x="70689" y="22830"/>
                    <a:pt x="67278" y="25508"/>
                    <a:pt x="65897" y="25571"/>
                  </a:cubicBezTo>
                  <a:cubicBezTo>
                    <a:pt x="65820" y="25574"/>
                    <a:pt x="65745" y="25575"/>
                    <a:pt x="65672" y="25575"/>
                  </a:cubicBezTo>
                  <a:cubicBezTo>
                    <a:pt x="63049" y="25575"/>
                    <a:pt x="62970" y="23784"/>
                    <a:pt x="60792" y="22725"/>
                  </a:cubicBezTo>
                  <a:cubicBezTo>
                    <a:pt x="58532" y="21595"/>
                    <a:pt x="56440" y="22139"/>
                    <a:pt x="54013" y="21554"/>
                  </a:cubicBezTo>
                  <a:cubicBezTo>
                    <a:pt x="53071" y="21323"/>
                    <a:pt x="51795" y="20110"/>
                    <a:pt x="50958" y="20047"/>
                  </a:cubicBezTo>
                  <a:cubicBezTo>
                    <a:pt x="50909" y="20044"/>
                    <a:pt x="50861" y="20042"/>
                    <a:pt x="50814" y="20042"/>
                  </a:cubicBezTo>
                  <a:cubicBezTo>
                    <a:pt x="49687" y="20042"/>
                    <a:pt x="48865" y="20947"/>
                    <a:pt x="47933" y="20947"/>
                  </a:cubicBezTo>
                  <a:cubicBezTo>
                    <a:pt x="47923" y="20947"/>
                    <a:pt x="47913" y="20947"/>
                    <a:pt x="47903" y="20947"/>
                  </a:cubicBezTo>
                  <a:cubicBezTo>
                    <a:pt x="43718" y="20926"/>
                    <a:pt x="43153" y="20717"/>
                    <a:pt x="39973" y="18687"/>
                  </a:cubicBezTo>
                  <a:cubicBezTo>
                    <a:pt x="35642" y="15925"/>
                    <a:pt x="30955" y="15465"/>
                    <a:pt x="27000" y="12640"/>
                  </a:cubicBezTo>
                  <a:cubicBezTo>
                    <a:pt x="24029" y="10527"/>
                    <a:pt x="20786" y="8853"/>
                    <a:pt x="17647" y="6928"/>
                  </a:cubicBezTo>
                  <a:cubicBezTo>
                    <a:pt x="15265" y="5452"/>
                    <a:pt x="12494" y="3494"/>
                    <a:pt x="9265" y="3494"/>
                  </a:cubicBezTo>
                  <a:cubicBezTo>
                    <a:pt x="9062" y="3494"/>
                    <a:pt x="8857" y="3501"/>
                    <a:pt x="8650" y="3517"/>
                  </a:cubicBezTo>
                  <a:cubicBezTo>
                    <a:pt x="7311" y="3601"/>
                    <a:pt x="2561" y="4313"/>
                    <a:pt x="1766" y="5045"/>
                  </a:cubicBezTo>
                  <a:cubicBezTo>
                    <a:pt x="1" y="6681"/>
                    <a:pt x="3860" y="7074"/>
                    <a:pt x="5800" y="7074"/>
                  </a:cubicBezTo>
                  <a:cubicBezTo>
                    <a:pt x="6068" y="7074"/>
                    <a:pt x="6299" y="7066"/>
                    <a:pt x="6474" y="7054"/>
                  </a:cubicBezTo>
                  <a:cubicBezTo>
                    <a:pt x="6848" y="7028"/>
                    <a:pt x="7202" y="7015"/>
                    <a:pt x="7537" y="7015"/>
                  </a:cubicBezTo>
                  <a:cubicBezTo>
                    <a:pt x="10466" y="7015"/>
                    <a:pt x="12045" y="7970"/>
                    <a:pt x="14467" y="9397"/>
                  </a:cubicBezTo>
                  <a:cubicBezTo>
                    <a:pt x="16413" y="10548"/>
                    <a:pt x="19049" y="11134"/>
                    <a:pt x="21121" y="12201"/>
                  </a:cubicBezTo>
                  <a:cubicBezTo>
                    <a:pt x="24991" y="14209"/>
                    <a:pt x="27377" y="17620"/>
                    <a:pt x="31164" y="19817"/>
                  </a:cubicBezTo>
                  <a:cubicBezTo>
                    <a:pt x="34135" y="21533"/>
                    <a:pt x="36667" y="23730"/>
                    <a:pt x="39868" y="25215"/>
                  </a:cubicBezTo>
                  <a:cubicBezTo>
                    <a:pt x="41647" y="26031"/>
                    <a:pt x="44074" y="26010"/>
                    <a:pt x="45999" y="26617"/>
                  </a:cubicBezTo>
                  <a:cubicBezTo>
                    <a:pt x="46815" y="26868"/>
                    <a:pt x="50790" y="28563"/>
                    <a:pt x="47945" y="29149"/>
                  </a:cubicBezTo>
                  <a:cubicBezTo>
                    <a:pt x="47862" y="29166"/>
                    <a:pt x="47774" y="29174"/>
                    <a:pt x="47683" y="29174"/>
                  </a:cubicBezTo>
                  <a:cubicBezTo>
                    <a:pt x="46990" y="29174"/>
                    <a:pt x="46088" y="28732"/>
                    <a:pt x="45497" y="28584"/>
                  </a:cubicBezTo>
                  <a:cubicBezTo>
                    <a:pt x="43613" y="28103"/>
                    <a:pt x="42630" y="27726"/>
                    <a:pt x="41082" y="26952"/>
                  </a:cubicBezTo>
                  <a:cubicBezTo>
                    <a:pt x="39575" y="26220"/>
                    <a:pt x="37587" y="26115"/>
                    <a:pt x="36081" y="25299"/>
                  </a:cubicBezTo>
                  <a:cubicBezTo>
                    <a:pt x="32398" y="23332"/>
                    <a:pt x="28590" y="21491"/>
                    <a:pt x="24782" y="19670"/>
                  </a:cubicBezTo>
                  <a:cubicBezTo>
                    <a:pt x="24101" y="19339"/>
                    <a:pt x="23294" y="19097"/>
                    <a:pt x="22612" y="19097"/>
                  </a:cubicBezTo>
                  <a:cubicBezTo>
                    <a:pt x="21742" y="19097"/>
                    <a:pt x="21074" y="19490"/>
                    <a:pt x="21121" y="20591"/>
                  </a:cubicBezTo>
                  <a:cubicBezTo>
                    <a:pt x="21204" y="22453"/>
                    <a:pt x="24322" y="23374"/>
                    <a:pt x="25954" y="24295"/>
                  </a:cubicBezTo>
                  <a:cubicBezTo>
                    <a:pt x="27858" y="25362"/>
                    <a:pt x="28800" y="26994"/>
                    <a:pt x="30557" y="28145"/>
                  </a:cubicBezTo>
                  <a:cubicBezTo>
                    <a:pt x="35056" y="31137"/>
                    <a:pt x="43012" y="34023"/>
                    <a:pt x="49377" y="34023"/>
                  </a:cubicBezTo>
                  <a:cubicBezTo>
                    <a:pt x="49909" y="34023"/>
                    <a:pt x="50430" y="34003"/>
                    <a:pt x="50937" y="33961"/>
                  </a:cubicBezTo>
                  <a:cubicBezTo>
                    <a:pt x="58825" y="33292"/>
                    <a:pt x="66671" y="33459"/>
                    <a:pt x="74643" y="33271"/>
                  </a:cubicBezTo>
                  <a:cubicBezTo>
                    <a:pt x="77713" y="33188"/>
                    <a:pt x="81006" y="32538"/>
                    <a:pt x="83982" y="32538"/>
                  </a:cubicBezTo>
                  <a:cubicBezTo>
                    <a:pt x="84029" y="32538"/>
                    <a:pt x="84075" y="32538"/>
                    <a:pt x="84122" y="32538"/>
                  </a:cubicBezTo>
                  <a:cubicBezTo>
                    <a:pt x="87176" y="32559"/>
                    <a:pt x="90085" y="34735"/>
                    <a:pt x="92910" y="35489"/>
                  </a:cubicBezTo>
                  <a:cubicBezTo>
                    <a:pt x="93648" y="35692"/>
                    <a:pt x="94280" y="35765"/>
                    <a:pt x="94905" y="35765"/>
                  </a:cubicBezTo>
                  <a:cubicBezTo>
                    <a:pt x="95698" y="35765"/>
                    <a:pt x="96479" y="35648"/>
                    <a:pt x="97450" y="35531"/>
                  </a:cubicBezTo>
                  <a:cubicBezTo>
                    <a:pt x="97492" y="35531"/>
                    <a:pt x="97555" y="35510"/>
                    <a:pt x="97596" y="35510"/>
                  </a:cubicBezTo>
                  <a:cubicBezTo>
                    <a:pt x="98764" y="35374"/>
                    <a:pt x="100006" y="35302"/>
                    <a:pt x="101277" y="35302"/>
                  </a:cubicBezTo>
                  <a:cubicBezTo>
                    <a:pt x="105879" y="35302"/>
                    <a:pt x="110863" y="36248"/>
                    <a:pt x="114126" y="38544"/>
                  </a:cubicBezTo>
                  <a:cubicBezTo>
                    <a:pt x="117432" y="40887"/>
                    <a:pt x="117055" y="43942"/>
                    <a:pt x="117641" y="47039"/>
                  </a:cubicBezTo>
                  <a:cubicBezTo>
                    <a:pt x="117892" y="48420"/>
                    <a:pt x="118876" y="49696"/>
                    <a:pt x="120759" y="50093"/>
                  </a:cubicBezTo>
                  <a:cubicBezTo>
                    <a:pt x="121091" y="50162"/>
                    <a:pt x="121412" y="50195"/>
                    <a:pt x="121723" y="50195"/>
                  </a:cubicBezTo>
                  <a:cubicBezTo>
                    <a:pt x="126691" y="50195"/>
                    <a:pt x="128929" y="41821"/>
                    <a:pt x="130426" y="39360"/>
                  </a:cubicBezTo>
                  <a:cubicBezTo>
                    <a:pt x="133501" y="34338"/>
                    <a:pt x="128312" y="32371"/>
                    <a:pt x="127099" y="27726"/>
                  </a:cubicBezTo>
                  <a:cubicBezTo>
                    <a:pt x="125446" y="21470"/>
                    <a:pt x="122077" y="20005"/>
                    <a:pt x="113603" y="19001"/>
                  </a:cubicBezTo>
                  <a:cubicBezTo>
                    <a:pt x="106949" y="18227"/>
                    <a:pt x="100128" y="18771"/>
                    <a:pt x="93537" y="17641"/>
                  </a:cubicBezTo>
                  <a:cubicBezTo>
                    <a:pt x="88202" y="16741"/>
                    <a:pt x="84415" y="14440"/>
                    <a:pt x="79184" y="13812"/>
                  </a:cubicBezTo>
                  <a:cubicBezTo>
                    <a:pt x="73074" y="13059"/>
                    <a:pt x="67948" y="13603"/>
                    <a:pt x="62696" y="10422"/>
                  </a:cubicBezTo>
                  <a:cubicBezTo>
                    <a:pt x="59767" y="8644"/>
                    <a:pt x="57381" y="6447"/>
                    <a:pt x="54536" y="4626"/>
                  </a:cubicBezTo>
                  <a:cubicBezTo>
                    <a:pt x="51920" y="2973"/>
                    <a:pt x="48719" y="2408"/>
                    <a:pt x="45643" y="1425"/>
                  </a:cubicBezTo>
                  <a:cubicBezTo>
                    <a:pt x="44022" y="904"/>
                    <a:pt x="42153" y="1"/>
                    <a:pt x="40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014059" y="4979917"/>
              <a:ext cx="1708739" cy="794888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745045" y="3859721"/>
              <a:ext cx="1414630" cy="413730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181479" y="2808370"/>
              <a:ext cx="978213" cy="688399"/>
            </a:xfrm>
            <a:custGeom>
              <a:avLst/>
              <a:gdLst/>
              <a:ahLst/>
              <a:cxnLst/>
              <a:rect l="l" t="t" r="r" b="b"/>
              <a:pathLst>
                <a:path w="47602" h="33499" extrusionOk="0">
                  <a:moveTo>
                    <a:pt x="24285" y="1"/>
                  </a:moveTo>
                  <a:cubicBezTo>
                    <a:pt x="19410" y="1"/>
                    <a:pt x="23875" y="6609"/>
                    <a:pt x="27641" y="8826"/>
                  </a:cubicBezTo>
                  <a:cubicBezTo>
                    <a:pt x="32244" y="11525"/>
                    <a:pt x="36429" y="13806"/>
                    <a:pt x="32809" y="18639"/>
                  </a:cubicBezTo>
                  <a:cubicBezTo>
                    <a:pt x="27411" y="25858"/>
                    <a:pt x="15087" y="21045"/>
                    <a:pt x="8098" y="25314"/>
                  </a:cubicBezTo>
                  <a:cubicBezTo>
                    <a:pt x="6173" y="26486"/>
                    <a:pt x="1" y="32386"/>
                    <a:pt x="4185" y="33474"/>
                  </a:cubicBezTo>
                  <a:cubicBezTo>
                    <a:pt x="4250" y="33491"/>
                    <a:pt x="4330" y="33498"/>
                    <a:pt x="4423" y="33498"/>
                  </a:cubicBezTo>
                  <a:cubicBezTo>
                    <a:pt x="5742" y="33498"/>
                    <a:pt x="9718" y="31940"/>
                    <a:pt x="11027" y="31842"/>
                  </a:cubicBezTo>
                  <a:cubicBezTo>
                    <a:pt x="11716" y="31795"/>
                    <a:pt x="12394" y="31783"/>
                    <a:pt x="13066" y="31783"/>
                  </a:cubicBezTo>
                  <a:cubicBezTo>
                    <a:pt x="13777" y="31783"/>
                    <a:pt x="14481" y="31796"/>
                    <a:pt x="15181" y="31796"/>
                  </a:cubicBezTo>
                  <a:cubicBezTo>
                    <a:pt x="17052" y="31796"/>
                    <a:pt x="18891" y="31699"/>
                    <a:pt x="20757" y="30984"/>
                  </a:cubicBezTo>
                  <a:cubicBezTo>
                    <a:pt x="25214" y="29289"/>
                    <a:pt x="29712" y="24874"/>
                    <a:pt x="34860" y="24623"/>
                  </a:cubicBezTo>
                  <a:cubicBezTo>
                    <a:pt x="35017" y="24616"/>
                    <a:pt x="35174" y="24613"/>
                    <a:pt x="35330" y="24613"/>
                  </a:cubicBezTo>
                  <a:cubicBezTo>
                    <a:pt x="38165" y="24613"/>
                    <a:pt x="40919" y="25729"/>
                    <a:pt x="43914" y="25729"/>
                  </a:cubicBezTo>
                  <a:cubicBezTo>
                    <a:pt x="44124" y="25729"/>
                    <a:pt x="44335" y="25723"/>
                    <a:pt x="44547" y="25711"/>
                  </a:cubicBezTo>
                  <a:cubicBezTo>
                    <a:pt x="45572" y="25670"/>
                    <a:pt x="46598" y="25523"/>
                    <a:pt x="47602" y="25314"/>
                  </a:cubicBezTo>
                  <a:lnTo>
                    <a:pt x="47602" y="8742"/>
                  </a:lnTo>
                  <a:cubicBezTo>
                    <a:pt x="47414" y="8763"/>
                    <a:pt x="47246" y="8784"/>
                    <a:pt x="47058" y="8784"/>
                  </a:cubicBezTo>
                  <a:cubicBezTo>
                    <a:pt x="46528" y="8839"/>
                    <a:pt x="46003" y="8865"/>
                    <a:pt x="45485" y="8865"/>
                  </a:cubicBezTo>
                  <a:cubicBezTo>
                    <a:pt x="45021" y="8865"/>
                    <a:pt x="44562" y="8845"/>
                    <a:pt x="44108" y="8805"/>
                  </a:cubicBezTo>
                  <a:cubicBezTo>
                    <a:pt x="43980" y="8817"/>
                    <a:pt x="43851" y="8823"/>
                    <a:pt x="43722" y="8823"/>
                  </a:cubicBezTo>
                  <a:cubicBezTo>
                    <a:pt x="42504" y="8823"/>
                    <a:pt x="41265" y="8314"/>
                    <a:pt x="40300" y="7822"/>
                  </a:cubicBezTo>
                  <a:cubicBezTo>
                    <a:pt x="36010" y="5583"/>
                    <a:pt x="32349" y="2026"/>
                    <a:pt x="27411" y="561"/>
                  </a:cubicBezTo>
                  <a:cubicBezTo>
                    <a:pt x="26099" y="172"/>
                    <a:pt x="25071" y="1"/>
                    <a:pt x="24285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613207" y="368494"/>
              <a:ext cx="49895" cy="11200"/>
            </a:xfrm>
            <a:custGeom>
              <a:avLst/>
              <a:gdLst/>
              <a:ahLst/>
              <a:cxnLst/>
              <a:rect l="l" t="t" r="r" b="b"/>
              <a:pathLst>
                <a:path w="2428" h="545" extrusionOk="0">
                  <a:moveTo>
                    <a:pt x="0" y="1"/>
                  </a:moveTo>
                  <a:lnTo>
                    <a:pt x="0" y="1"/>
                  </a:lnTo>
                  <a:cubicBezTo>
                    <a:pt x="419" y="168"/>
                    <a:pt x="816" y="314"/>
                    <a:pt x="1151" y="356"/>
                  </a:cubicBezTo>
                  <a:cubicBezTo>
                    <a:pt x="1569" y="440"/>
                    <a:pt x="1988" y="503"/>
                    <a:pt x="2427" y="545"/>
                  </a:cubicBezTo>
                  <a:cubicBezTo>
                    <a:pt x="1674" y="294"/>
                    <a:pt x="858" y="105"/>
                    <a:pt x="0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629573" y="4067735"/>
              <a:ext cx="5529940" cy="838392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714616" y="39853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915750" y="4652504"/>
              <a:ext cx="3249032" cy="1126275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839640" y="1840804"/>
              <a:ext cx="1320039" cy="402859"/>
            </a:xfrm>
            <a:custGeom>
              <a:avLst/>
              <a:gdLst/>
              <a:ahLst/>
              <a:cxnLst/>
              <a:rect l="l" t="t" r="r" b="b"/>
              <a:pathLst>
                <a:path w="64236" h="19604" extrusionOk="0">
                  <a:moveTo>
                    <a:pt x="52287" y="0"/>
                  </a:moveTo>
                  <a:cubicBezTo>
                    <a:pt x="50668" y="0"/>
                    <a:pt x="48766" y="586"/>
                    <a:pt x="47309" y="983"/>
                  </a:cubicBezTo>
                  <a:cubicBezTo>
                    <a:pt x="46352" y="1249"/>
                    <a:pt x="45230" y="1560"/>
                    <a:pt x="44184" y="1560"/>
                  </a:cubicBezTo>
                  <a:cubicBezTo>
                    <a:pt x="43995" y="1560"/>
                    <a:pt x="43809" y="1550"/>
                    <a:pt x="43626" y="1528"/>
                  </a:cubicBezTo>
                  <a:cubicBezTo>
                    <a:pt x="42747" y="1423"/>
                    <a:pt x="42057" y="983"/>
                    <a:pt x="41220" y="837"/>
                  </a:cubicBezTo>
                  <a:cubicBezTo>
                    <a:pt x="40998" y="796"/>
                    <a:pt x="40770" y="778"/>
                    <a:pt x="40538" y="778"/>
                  </a:cubicBezTo>
                  <a:cubicBezTo>
                    <a:pt x="38496" y="778"/>
                    <a:pt x="36141" y="2230"/>
                    <a:pt x="34713" y="3076"/>
                  </a:cubicBezTo>
                  <a:cubicBezTo>
                    <a:pt x="30612" y="5524"/>
                    <a:pt x="26427" y="7930"/>
                    <a:pt x="22472" y="10504"/>
                  </a:cubicBezTo>
                  <a:cubicBezTo>
                    <a:pt x="21091" y="11403"/>
                    <a:pt x="19711" y="12052"/>
                    <a:pt x="18120" y="12638"/>
                  </a:cubicBezTo>
                  <a:cubicBezTo>
                    <a:pt x="16384" y="13287"/>
                    <a:pt x="14961" y="14144"/>
                    <a:pt x="13015" y="14500"/>
                  </a:cubicBezTo>
                  <a:cubicBezTo>
                    <a:pt x="12446" y="14602"/>
                    <a:pt x="11865" y="14637"/>
                    <a:pt x="11278" y="14637"/>
                  </a:cubicBezTo>
                  <a:cubicBezTo>
                    <a:pt x="9991" y="14637"/>
                    <a:pt x="8674" y="14469"/>
                    <a:pt x="7391" y="14469"/>
                  </a:cubicBezTo>
                  <a:cubicBezTo>
                    <a:pt x="7214" y="14469"/>
                    <a:pt x="7038" y="14472"/>
                    <a:pt x="6863" y="14479"/>
                  </a:cubicBezTo>
                  <a:cubicBezTo>
                    <a:pt x="5378" y="14542"/>
                    <a:pt x="3139" y="14751"/>
                    <a:pt x="2030" y="15630"/>
                  </a:cubicBezTo>
                  <a:cubicBezTo>
                    <a:pt x="0" y="17220"/>
                    <a:pt x="9939" y="19208"/>
                    <a:pt x="10776" y="19334"/>
                  </a:cubicBezTo>
                  <a:cubicBezTo>
                    <a:pt x="11392" y="19439"/>
                    <a:pt x="12111" y="19604"/>
                    <a:pt x="12785" y="19604"/>
                  </a:cubicBezTo>
                  <a:cubicBezTo>
                    <a:pt x="12912" y="19604"/>
                    <a:pt x="13038" y="19598"/>
                    <a:pt x="13161" y="19585"/>
                  </a:cubicBezTo>
                  <a:cubicBezTo>
                    <a:pt x="14103" y="19480"/>
                    <a:pt x="15045" y="19271"/>
                    <a:pt x="15902" y="19145"/>
                  </a:cubicBezTo>
                  <a:cubicBezTo>
                    <a:pt x="17011" y="19020"/>
                    <a:pt x="18099" y="18894"/>
                    <a:pt x="19187" y="18789"/>
                  </a:cubicBezTo>
                  <a:cubicBezTo>
                    <a:pt x="26804" y="18099"/>
                    <a:pt x="34148" y="18120"/>
                    <a:pt x="41597" y="17492"/>
                  </a:cubicBezTo>
                  <a:cubicBezTo>
                    <a:pt x="42706" y="17450"/>
                    <a:pt x="44233" y="17283"/>
                    <a:pt x="45781" y="17220"/>
                  </a:cubicBezTo>
                  <a:cubicBezTo>
                    <a:pt x="46341" y="17190"/>
                    <a:pt x="46901" y="17171"/>
                    <a:pt x="47444" y="17171"/>
                  </a:cubicBezTo>
                  <a:cubicBezTo>
                    <a:pt x="48422" y="17171"/>
                    <a:pt x="49345" y="17234"/>
                    <a:pt x="50113" y="17409"/>
                  </a:cubicBezTo>
                  <a:cubicBezTo>
                    <a:pt x="50887" y="17576"/>
                    <a:pt x="51954" y="18141"/>
                    <a:pt x="52958" y="18727"/>
                  </a:cubicBezTo>
                  <a:cubicBezTo>
                    <a:pt x="55448" y="17681"/>
                    <a:pt x="57875" y="16613"/>
                    <a:pt x="60470" y="15630"/>
                  </a:cubicBezTo>
                  <a:cubicBezTo>
                    <a:pt x="61662" y="15170"/>
                    <a:pt x="62939" y="14877"/>
                    <a:pt x="64236" y="14668"/>
                  </a:cubicBezTo>
                  <a:lnTo>
                    <a:pt x="64236" y="5189"/>
                  </a:lnTo>
                  <a:cubicBezTo>
                    <a:pt x="61516" y="5566"/>
                    <a:pt x="58880" y="5963"/>
                    <a:pt x="56369" y="6926"/>
                  </a:cubicBezTo>
                  <a:cubicBezTo>
                    <a:pt x="54799" y="7512"/>
                    <a:pt x="53293" y="7993"/>
                    <a:pt x="51514" y="7993"/>
                  </a:cubicBezTo>
                  <a:cubicBezTo>
                    <a:pt x="50426" y="7993"/>
                    <a:pt x="48250" y="7867"/>
                    <a:pt x="47999" y="6800"/>
                  </a:cubicBezTo>
                  <a:cubicBezTo>
                    <a:pt x="47790" y="5880"/>
                    <a:pt x="49087" y="4792"/>
                    <a:pt x="49757" y="4143"/>
                  </a:cubicBezTo>
                  <a:cubicBezTo>
                    <a:pt x="50385" y="3536"/>
                    <a:pt x="51075" y="2804"/>
                    <a:pt x="51891" y="2344"/>
                  </a:cubicBezTo>
                  <a:cubicBezTo>
                    <a:pt x="53607" y="1423"/>
                    <a:pt x="55783" y="272"/>
                    <a:pt x="52791" y="21"/>
                  </a:cubicBezTo>
                  <a:cubicBezTo>
                    <a:pt x="52627" y="7"/>
                    <a:pt x="52459" y="0"/>
                    <a:pt x="52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139253" y="2058703"/>
              <a:ext cx="1891407" cy="778448"/>
            </a:xfrm>
            <a:custGeom>
              <a:avLst/>
              <a:gdLst/>
              <a:ahLst/>
              <a:cxnLst/>
              <a:rect l="l" t="t" r="r" b="b"/>
              <a:pathLst>
                <a:path w="92040" h="37881" extrusionOk="0">
                  <a:moveTo>
                    <a:pt x="62313" y="0"/>
                  </a:moveTo>
                  <a:cubicBezTo>
                    <a:pt x="58607" y="0"/>
                    <a:pt x="54866" y="541"/>
                    <a:pt x="51176" y="1533"/>
                  </a:cubicBezTo>
                  <a:cubicBezTo>
                    <a:pt x="46852" y="2688"/>
                    <a:pt x="42195" y="3097"/>
                    <a:pt x="37462" y="3097"/>
                  </a:cubicBezTo>
                  <a:cubicBezTo>
                    <a:pt x="30881" y="3097"/>
                    <a:pt x="24153" y="2307"/>
                    <a:pt x="17970" y="1637"/>
                  </a:cubicBezTo>
                  <a:cubicBezTo>
                    <a:pt x="15074" y="1323"/>
                    <a:pt x="12383" y="1073"/>
                    <a:pt x="10021" y="1073"/>
                  </a:cubicBezTo>
                  <a:cubicBezTo>
                    <a:pt x="3903" y="1073"/>
                    <a:pt x="1" y="2749"/>
                    <a:pt x="499" y="9316"/>
                  </a:cubicBezTo>
                  <a:cubicBezTo>
                    <a:pt x="4747" y="9316"/>
                    <a:pt x="7508" y="12413"/>
                    <a:pt x="10480" y="13857"/>
                  </a:cubicBezTo>
                  <a:cubicBezTo>
                    <a:pt x="12781" y="14966"/>
                    <a:pt x="15773" y="15907"/>
                    <a:pt x="18472" y="16200"/>
                  </a:cubicBezTo>
                  <a:cubicBezTo>
                    <a:pt x="18606" y="16214"/>
                    <a:pt x="18763" y="16220"/>
                    <a:pt x="18938" y="16220"/>
                  </a:cubicBezTo>
                  <a:cubicBezTo>
                    <a:pt x="20259" y="16220"/>
                    <a:pt x="22620" y="15868"/>
                    <a:pt x="23948" y="15868"/>
                  </a:cubicBezTo>
                  <a:cubicBezTo>
                    <a:pt x="24287" y="15868"/>
                    <a:pt x="24559" y="15891"/>
                    <a:pt x="24729" y="15949"/>
                  </a:cubicBezTo>
                  <a:cubicBezTo>
                    <a:pt x="28892" y="17372"/>
                    <a:pt x="25566" y="18606"/>
                    <a:pt x="23515" y="20845"/>
                  </a:cubicBezTo>
                  <a:cubicBezTo>
                    <a:pt x="22741" y="21724"/>
                    <a:pt x="22009" y="22728"/>
                    <a:pt x="21799" y="23775"/>
                  </a:cubicBezTo>
                  <a:cubicBezTo>
                    <a:pt x="21255" y="26390"/>
                    <a:pt x="24331" y="27645"/>
                    <a:pt x="24854" y="29947"/>
                  </a:cubicBezTo>
                  <a:cubicBezTo>
                    <a:pt x="25754" y="33776"/>
                    <a:pt x="17426" y="33379"/>
                    <a:pt x="14581" y="33818"/>
                  </a:cubicBezTo>
                  <a:cubicBezTo>
                    <a:pt x="11391" y="34303"/>
                    <a:pt x="9282" y="37881"/>
                    <a:pt x="12627" y="37881"/>
                  </a:cubicBezTo>
                  <a:cubicBezTo>
                    <a:pt x="13035" y="37881"/>
                    <a:pt x="13523" y="37828"/>
                    <a:pt x="14099" y="37710"/>
                  </a:cubicBezTo>
                  <a:cubicBezTo>
                    <a:pt x="16861" y="37145"/>
                    <a:pt x="19205" y="35785"/>
                    <a:pt x="21820" y="34927"/>
                  </a:cubicBezTo>
                  <a:cubicBezTo>
                    <a:pt x="23264" y="34467"/>
                    <a:pt x="24729" y="34425"/>
                    <a:pt x="26193" y="34090"/>
                  </a:cubicBezTo>
                  <a:cubicBezTo>
                    <a:pt x="28955" y="33441"/>
                    <a:pt x="31864" y="31516"/>
                    <a:pt x="34249" y="30261"/>
                  </a:cubicBezTo>
                  <a:cubicBezTo>
                    <a:pt x="37638" y="28482"/>
                    <a:pt x="40819" y="26474"/>
                    <a:pt x="44083" y="24549"/>
                  </a:cubicBezTo>
                  <a:cubicBezTo>
                    <a:pt x="44753" y="23984"/>
                    <a:pt x="45422" y="23440"/>
                    <a:pt x="46092" y="22896"/>
                  </a:cubicBezTo>
                  <a:cubicBezTo>
                    <a:pt x="47473" y="21850"/>
                    <a:pt x="48895" y="20824"/>
                    <a:pt x="50465" y="19925"/>
                  </a:cubicBezTo>
                  <a:cubicBezTo>
                    <a:pt x="51385" y="19422"/>
                    <a:pt x="52369" y="18983"/>
                    <a:pt x="53394" y="18586"/>
                  </a:cubicBezTo>
                  <a:cubicBezTo>
                    <a:pt x="59671" y="16158"/>
                    <a:pt x="66429" y="15719"/>
                    <a:pt x="73209" y="14924"/>
                  </a:cubicBezTo>
                  <a:cubicBezTo>
                    <a:pt x="77728" y="14401"/>
                    <a:pt x="85282" y="14966"/>
                    <a:pt x="88901" y="12497"/>
                  </a:cubicBezTo>
                  <a:cubicBezTo>
                    <a:pt x="92040" y="10383"/>
                    <a:pt x="90889" y="6680"/>
                    <a:pt x="90366" y="3897"/>
                  </a:cubicBezTo>
                  <a:cubicBezTo>
                    <a:pt x="89934" y="3820"/>
                    <a:pt x="89507" y="3788"/>
                    <a:pt x="89084" y="3788"/>
                  </a:cubicBezTo>
                  <a:cubicBezTo>
                    <a:pt x="86874" y="3788"/>
                    <a:pt x="84758" y="4667"/>
                    <a:pt x="82399" y="4667"/>
                  </a:cubicBezTo>
                  <a:cubicBezTo>
                    <a:pt x="82129" y="4667"/>
                    <a:pt x="81855" y="4655"/>
                    <a:pt x="81578" y="4629"/>
                  </a:cubicBezTo>
                  <a:cubicBezTo>
                    <a:pt x="78712" y="4378"/>
                    <a:pt x="76849" y="3060"/>
                    <a:pt x="74401" y="2119"/>
                  </a:cubicBezTo>
                  <a:cubicBezTo>
                    <a:pt x="70494" y="666"/>
                    <a:pt x="66425" y="0"/>
                    <a:pt x="623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892292" y="980903"/>
              <a:ext cx="5267663" cy="1931376"/>
            </a:xfrm>
            <a:custGeom>
              <a:avLst/>
              <a:gdLst/>
              <a:ahLst/>
              <a:cxnLst/>
              <a:rect l="l" t="t" r="r" b="b"/>
              <a:pathLst>
                <a:path w="256336" h="93985" extrusionOk="0">
                  <a:moveTo>
                    <a:pt x="9286" y="1"/>
                  </a:moveTo>
                  <a:cubicBezTo>
                    <a:pt x="7909" y="1"/>
                    <a:pt x="6620" y="179"/>
                    <a:pt x="5483" y="603"/>
                  </a:cubicBezTo>
                  <a:cubicBezTo>
                    <a:pt x="1" y="2653"/>
                    <a:pt x="10504" y="5185"/>
                    <a:pt x="12806" y="5792"/>
                  </a:cubicBezTo>
                  <a:cubicBezTo>
                    <a:pt x="18162" y="7215"/>
                    <a:pt x="23665" y="8114"/>
                    <a:pt x="29064" y="9391"/>
                  </a:cubicBezTo>
                  <a:cubicBezTo>
                    <a:pt x="32223" y="10123"/>
                    <a:pt x="45279" y="13471"/>
                    <a:pt x="37998" y="16839"/>
                  </a:cubicBezTo>
                  <a:cubicBezTo>
                    <a:pt x="37538" y="18513"/>
                    <a:pt x="39400" y="18995"/>
                    <a:pt x="39400" y="20585"/>
                  </a:cubicBezTo>
                  <a:cubicBezTo>
                    <a:pt x="39358" y="23660"/>
                    <a:pt x="37538" y="24790"/>
                    <a:pt x="41743" y="26883"/>
                  </a:cubicBezTo>
                  <a:cubicBezTo>
                    <a:pt x="44924" y="28452"/>
                    <a:pt x="47748" y="29519"/>
                    <a:pt x="50803" y="30733"/>
                  </a:cubicBezTo>
                  <a:cubicBezTo>
                    <a:pt x="51828" y="31256"/>
                    <a:pt x="52686" y="31779"/>
                    <a:pt x="53168" y="32260"/>
                  </a:cubicBezTo>
                  <a:cubicBezTo>
                    <a:pt x="53670" y="32741"/>
                    <a:pt x="53795" y="33202"/>
                    <a:pt x="53398" y="33578"/>
                  </a:cubicBezTo>
                  <a:cubicBezTo>
                    <a:pt x="52979" y="33955"/>
                    <a:pt x="52038" y="34269"/>
                    <a:pt x="50364" y="34478"/>
                  </a:cubicBezTo>
                  <a:cubicBezTo>
                    <a:pt x="49318" y="34290"/>
                    <a:pt x="48271" y="34143"/>
                    <a:pt x="47225" y="33997"/>
                  </a:cubicBezTo>
                  <a:cubicBezTo>
                    <a:pt x="46179" y="33850"/>
                    <a:pt x="45133" y="33725"/>
                    <a:pt x="44087" y="33620"/>
                  </a:cubicBezTo>
                  <a:cubicBezTo>
                    <a:pt x="43020" y="33495"/>
                    <a:pt x="41973" y="33390"/>
                    <a:pt x="40927" y="33285"/>
                  </a:cubicBezTo>
                  <a:cubicBezTo>
                    <a:pt x="39860" y="33181"/>
                    <a:pt x="38814" y="33076"/>
                    <a:pt x="37768" y="32971"/>
                  </a:cubicBezTo>
                  <a:cubicBezTo>
                    <a:pt x="36701" y="32846"/>
                    <a:pt x="35655" y="32741"/>
                    <a:pt x="34608" y="32595"/>
                  </a:cubicBezTo>
                  <a:cubicBezTo>
                    <a:pt x="29398" y="31946"/>
                    <a:pt x="24272" y="30963"/>
                    <a:pt x="19501" y="28724"/>
                  </a:cubicBezTo>
                  <a:cubicBezTo>
                    <a:pt x="18889" y="28568"/>
                    <a:pt x="18284" y="28419"/>
                    <a:pt x="17745" y="28419"/>
                  </a:cubicBezTo>
                  <a:cubicBezTo>
                    <a:pt x="17344" y="28419"/>
                    <a:pt x="16980" y="28501"/>
                    <a:pt x="16677" y="28724"/>
                  </a:cubicBezTo>
                  <a:cubicBezTo>
                    <a:pt x="14919" y="30837"/>
                    <a:pt x="17388" y="32679"/>
                    <a:pt x="19501" y="33725"/>
                  </a:cubicBezTo>
                  <a:cubicBezTo>
                    <a:pt x="20736" y="34248"/>
                    <a:pt x="21970" y="34708"/>
                    <a:pt x="23247" y="35085"/>
                  </a:cubicBezTo>
                  <a:cubicBezTo>
                    <a:pt x="24544" y="35440"/>
                    <a:pt x="25862" y="35712"/>
                    <a:pt x="27264" y="35838"/>
                  </a:cubicBezTo>
                  <a:cubicBezTo>
                    <a:pt x="30696" y="36152"/>
                    <a:pt x="34022" y="36361"/>
                    <a:pt x="37475" y="36528"/>
                  </a:cubicBezTo>
                  <a:cubicBezTo>
                    <a:pt x="40341" y="36654"/>
                    <a:pt x="48899" y="36424"/>
                    <a:pt x="48146" y="40169"/>
                  </a:cubicBezTo>
                  <a:cubicBezTo>
                    <a:pt x="48060" y="40578"/>
                    <a:pt x="46374" y="40671"/>
                    <a:pt x="44460" y="40671"/>
                  </a:cubicBezTo>
                  <a:cubicBezTo>
                    <a:pt x="42843" y="40671"/>
                    <a:pt x="41064" y="40605"/>
                    <a:pt x="39951" y="40605"/>
                  </a:cubicBezTo>
                  <a:cubicBezTo>
                    <a:pt x="39481" y="40605"/>
                    <a:pt x="39130" y="40617"/>
                    <a:pt x="38960" y="40650"/>
                  </a:cubicBezTo>
                  <a:cubicBezTo>
                    <a:pt x="35236" y="41362"/>
                    <a:pt x="32014" y="43203"/>
                    <a:pt x="28248" y="43852"/>
                  </a:cubicBezTo>
                  <a:cubicBezTo>
                    <a:pt x="25695" y="44291"/>
                    <a:pt x="21866" y="45170"/>
                    <a:pt x="20694" y="47179"/>
                  </a:cubicBezTo>
                  <a:cubicBezTo>
                    <a:pt x="19919" y="48516"/>
                    <a:pt x="20248" y="49037"/>
                    <a:pt x="21385" y="49037"/>
                  </a:cubicBezTo>
                  <a:cubicBezTo>
                    <a:pt x="21813" y="49037"/>
                    <a:pt x="22355" y="48963"/>
                    <a:pt x="22996" y="48832"/>
                  </a:cubicBezTo>
                  <a:cubicBezTo>
                    <a:pt x="26051" y="48225"/>
                    <a:pt x="28561" y="46237"/>
                    <a:pt x="31554" y="45379"/>
                  </a:cubicBezTo>
                  <a:cubicBezTo>
                    <a:pt x="34294" y="44605"/>
                    <a:pt x="37098" y="44689"/>
                    <a:pt x="39965" y="44584"/>
                  </a:cubicBezTo>
                  <a:cubicBezTo>
                    <a:pt x="45007" y="44396"/>
                    <a:pt x="53000" y="44731"/>
                    <a:pt x="56683" y="41759"/>
                  </a:cubicBezTo>
                  <a:cubicBezTo>
                    <a:pt x="61617" y="37789"/>
                    <a:pt x="63467" y="34372"/>
                    <a:pt x="70838" y="34372"/>
                  </a:cubicBezTo>
                  <a:cubicBezTo>
                    <a:pt x="71313" y="34372"/>
                    <a:pt x="71811" y="34386"/>
                    <a:pt x="72334" y="34415"/>
                  </a:cubicBezTo>
                  <a:cubicBezTo>
                    <a:pt x="78925" y="34771"/>
                    <a:pt x="89826" y="34541"/>
                    <a:pt x="92943" y="40127"/>
                  </a:cubicBezTo>
                  <a:cubicBezTo>
                    <a:pt x="94889" y="43601"/>
                    <a:pt x="90349" y="44019"/>
                    <a:pt x="87545" y="45463"/>
                  </a:cubicBezTo>
                  <a:cubicBezTo>
                    <a:pt x="86164" y="46195"/>
                    <a:pt x="85202" y="47179"/>
                    <a:pt x="85704" y="48957"/>
                  </a:cubicBezTo>
                  <a:cubicBezTo>
                    <a:pt x="86478" y="51573"/>
                    <a:pt x="88047" y="53121"/>
                    <a:pt x="89972" y="53958"/>
                  </a:cubicBezTo>
                  <a:cubicBezTo>
                    <a:pt x="91336" y="54537"/>
                    <a:pt x="92873" y="54767"/>
                    <a:pt x="94425" y="54767"/>
                  </a:cubicBezTo>
                  <a:cubicBezTo>
                    <a:pt x="97303" y="54767"/>
                    <a:pt x="100236" y="53978"/>
                    <a:pt x="102233" y="53163"/>
                  </a:cubicBezTo>
                  <a:cubicBezTo>
                    <a:pt x="103259" y="52744"/>
                    <a:pt x="104305" y="52430"/>
                    <a:pt x="105393" y="52179"/>
                  </a:cubicBezTo>
                  <a:cubicBezTo>
                    <a:pt x="106460" y="51949"/>
                    <a:pt x="107569" y="51803"/>
                    <a:pt x="108678" y="51740"/>
                  </a:cubicBezTo>
                  <a:cubicBezTo>
                    <a:pt x="109383" y="51708"/>
                    <a:pt x="110071" y="51685"/>
                    <a:pt x="110739" y="51685"/>
                  </a:cubicBezTo>
                  <a:cubicBezTo>
                    <a:pt x="112231" y="51685"/>
                    <a:pt x="113615" y="51797"/>
                    <a:pt x="114829" y="52158"/>
                  </a:cubicBezTo>
                  <a:cubicBezTo>
                    <a:pt x="115666" y="52430"/>
                    <a:pt x="116482" y="52723"/>
                    <a:pt x="117298" y="52995"/>
                  </a:cubicBezTo>
                  <a:cubicBezTo>
                    <a:pt x="120479" y="54272"/>
                    <a:pt x="123659" y="55067"/>
                    <a:pt x="126609" y="56552"/>
                  </a:cubicBezTo>
                  <a:cubicBezTo>
                    <a:pt x="127739" y="57034"/>
                    <a:pt x="128827" y="57536"/>
                    <a:pt x="129915" y="58017"/>
                  </a:cubicBezTo>
                  <a:cubicBezTo>
                    <a:pt x="133263" y="59565"/>
                    <a:pt x="136548" y="61135"/>
                    <a:pt x="139917" y="62599"/>
                  </a:cubicBezTo>
                  <a:cubicBezTo>
                    <a:pt x="141967" y="63478"/>
                    <a:pt x="144081" y="64315"/>
                    <a:pt x="146257" y="65068"/>
                  </a:cubicBezTo>
                  <a:cubicBezTo>
                    <a:pt x="150504" y="66658"/>
                    <a:pt x="155798" y="67977"/>
                    <a:pt x="161092" y="68500"/>
                  </a:cubicBezTo>
                  <a:cubicBezTo>
                    <a:pt x="163561" y="68500"/>
                    <a:pt x="165674" y="67705"/>
                    <a:pt x="167787" y="67182"/>
                  </a:cubicBezTo>
                  <a:cubicBezTo>
                    <a:pt x="171667" y="66184"/>
                    <a:pt x="175596" y="65678"/>
                    <a:pt x="179452" y="65678"/>
                  </a:cubicBezTo>
                  <a:cubicBezTo>
                    <a:pt x="185784" y="65678"/>
                    <a:pt x="191921" y="67043"/>
                    <a:pt x="197331" y="69839"/>
                  </a:cubicBezTo>
                  <a:cubicBezTo>
                    <a:pt x="198231" y="70195"/>
                    <a:pt x="199110" y="70550"/>
                    <a:pt x="199926" y="70864"/>
                  </a:cubicBezTo>
                  <a:cubicBezTo>
                    <a:pt x="200763" y="71157"/>
                    <a:pt x="201600" y="71471"/>
                    <a:pt x="202437" y="71785"/>
                  </a:cubicBezTo>
                  <a:cubicBezTo>
                    <a:pt x="203274" y="72099"/>
                    <a:pt x="204090" y="72433"/>
                    <a:pt x="204927" y="72747"/>
                  </a:cubicBezTo>
                  <a:cubicBezTo>
                    <a:pt x="207688" y="74024"/>
                    <a:pt x="211225" y="74819"/>
                    <a:pt x="214405" y="74819"/>
                  </a:cubicBezTo>
                  <a:lnTo>
                    <a:pt x="214426" y="74819"/>
                  </a:lnTo>
                  <a:cubicBezTo>
                    <a:pt x="214838" y="74798"/>
                    <a:pt x="215244" y="74788"/>
                    <a:pt x="215644" y="74788"/>
                  </a:cubicBezTo>
                  <a:cubicBezTo>
                    <a:pt x="224504" y="74788"/>
                    <a:pt x="230651" y="79762"/>
                    <a:pt x="235956" y="84506"/>
                  </a:cubicBezTo>
                  <a:cubicBezTo>
                    <a:pt x="236354" y="84862"/>
                    <a:pt x="236772" y="85239"/>
                    <a:pt x="237170" y="85615"/>
                  </a:cubicBezTo>
                  <a:cubicBezTo>
                    <a:pt x="237986" y="86117"/>
                    <a:pt x="238802" y="86599"/>
                    <a:pt x="239597" y="87080"/>
                  </a:cubicBezTo>
                  <a:cubicBezTo>
                    <a:pt x="242798" y="89047"/>
                    <a:pt x="245916" y="91076"/>
                    <a:pt x="249013" y="93001"/>
                  </a:cubicBezTo>
                  <a:cubicBezTo>
                    <a:pt x="249952" y="93471"/>
                    <a:pt x="251195" y="93941"/>
                    <a:pt x="252394" y="93941"/>
                  </a:cubicBezTo>
                  <a:cubicBezTo>
                    <a:pt x="252530" y="93941"/>
                    <a:pt x="252665" y="93935"/>
                    <a:pt x="252800" y="93922"/>
                  </a:cubicBezTo>
                  <a:cubicBezTo>
                    <a:pt x="253281" y="93964"/>
                    <a:pt x="253773" y="93985"/>
                    <a:pt x="254270" y="93985"/>
                  </a:cubicBezTo>
                  <a:cubicBezTo>
                    <a:pt x="254767" y="93985"/>
                    <a:pt x="255269" y="93964"/>
                    <a:pt x="255771" y="93922"/>
                  </a:cubicBezTo>
                  <a:cubicBezTo>
                    <a:pt x="255938" y="93901"/>
                    <a:pt x="256127" y="93880"/>
                    <a:pt x="256315" y="93859"/>
                  </a:cubicBezTo>
                  <a:lnTo>
                    <a:pt x="256315" y="82247"/>
                  </a:lnTo>
                  <a:cubicBezTo>
                    <a:pt x="255394" y="81870"/>
                    <a:pt x="254244" y="81451"/>
                    <a:pt x="253511" y="80866"/>
                  </a:cubicBezTo>
                  <a:cubicBezTo>
                    <a:pt x="253030" y="80510"/>
                    <a:pt x="252842" y="79882"/>
                    <a:pt x="252319" y="79568"/>
                  </a:cubicBezTo>
                  <a:cubicBezTo>
                    <a:pt x="251314" y="78983"/>
                    <a:pt x="247674" y="78104"/>
                    <a:pt x="246544" y="77790"/>
                  </a:cubicBezTo>
                  <a:cubicBezTo>
                    <a:pt x="245832" y="77602"/>
                    <a:pt x="239032" y="77350"/>
                    <a:pt x="239095" y="76974"/>
                  </a:cubicBezTo>
                  <a:cubicBezTo>
                    <a:pt x="239193" y="76064"/>
                    <a:pt x="241203" y="75832"/>
                    <a:pt x="243269" y="75832"/>
                  </a:cubicBezTo>
                  <a:cubicBezTo>
                    <a:pt x="245148" y="75832"/>
                    <a:pt x="247075" y="76024"/>
                    <a:pt x="247653" y="76074"/>
                  </a:cubicBezTo>
                  <a:cubicBezTo>
                    <a:pt x="249578" y="76221"/>
                    <a:pt x="250938" y="76744"/>
                    <a:pt x="252737" y="77078"/>
                  </a:cubicBezTo>
                  <a:cubicBezTo>
                    <a:pt x="254139" y="77350"/>
                    <a:pt x="255018" y="77225"/>
                    <a:pt x="256336" y="77874"/>
                  </a:cubicBezTo>
                  <a:cubicBezTo>
                    <a:pt x="256148" y="75070"/>
                    <a:pt x="256315" y="72203"/>
                    <a:pt x="256315" y="69379"/>
                  </a:cubicBezTo>
                  <a:lnTo>
                    <a:pt x="256315" y="69379"/>
                  </a:lnTo>
                  <a:cubicBezTo>
                    <a:pt x="255708" y="69420"/>
                    <a:pt x="255122" y="69483"/>
                    <a:pt x="254578" y="69609"/>
                  </a:cubicBezTo>
                  <a:cubicBezTo>
                    <a:pt x="251415" y="70637"/>
                    <a:pt x="248061" y="71151"/>
                    <a:pt x="244679" y="71151"/>
                  </a:cubicBezTo>
                  <a:cubicBezTo>
                    <a:pt x="243586" y="71151"/>
                    <a:pt x="242490" y="71097"/>
                    <a:pt x="241396" y="70990"/>
                  </a:cubicBezTo>
                  <a:cubicBezTo>
                    <a:pt x="237274" y="70592"/>
                    <a:pt x="227754" y="67747"/>
                    <a:pt x="230621" y="63206"/>
                  </a:cubicBezTo>
                  <a:cubicBezTo>
                    <a:pt x="231985" y="61069"/>
                    <a:pt x="234401" y="60356"/>
                    <a:pt x="237134" y="60356"/>
                  </a:cubicBezTo>
                  <a:cubicBezTo>
                    <a:pt x="241652" y="60356"/>
                    <a:pt x="247034" y="62306"/>
                    <a:pt x="249954" y="62997"/>
                  </a:cubicBezTo>
                  <a:cubicBezTo>
                    <a:pt x="252088" y="63499"/>
                    <a:pt x="254223" y="63541"/>
                    <a:pt x="256315" y="63604"/>
                  </a:cubicBezTo>
                  <a:lnTo>
                    <a:pt x="256315" y="61302"/>
                  </a:lnTo>
                  <a:cubicBezTo>
                    <a:pt x="253490" y="60193"/>
                    <a:pt x="250875" y="60151"/>
                    <a:pt x="247925" y="59649"/>
                  </a:cubicBezTo>
                  <a:cubicBezTo>
                    <a:pt x="247590" y="59586"/>
                    <a:pt x="246376" y="58812"/>
                    <a:pt x="245037" y="58101"/>
                  </a:cubicBezTo>
                  <a:cubicBezTo>
                    <a:pt x="244033" y="57536"/>
                    <a:pt x="242966" y="57013"/>
                    <a:pt x="242192" y="56845"/>
                  </a:cubicBezTo>
                  <a:cubicBezTo>
                    <a:pt x="241396" y="56678"/>
                    <a:pt x="240434" y="56622"/>
                    <a:pt x="239416" y="56622"/>
                  </a:cubicBezTo>
                  <a:cubicBezTo>
                    <a:pt x="238907" y="56622"/>
                    <a:pt x="238383" y="56636"/>
                    <a:pt x="237860" y="56657"/>
                  </a:cubicBezTo>
                  <a:cubicBezTo>
                    <a:pt x="236312" y="56741"/>
                    <a:pt x="234785" y="56866"/>
                    <a:pt x="233676" y="56908"/>
                  </a:cubicBezTo>
                  <a:cubicBezTo>
                    <a:pt x="229880" y="57043"/>
                    <a:pt x="226187" y="57294"/>
                    <a:pt x="222506" y="57294"/>
                  </a:cubicBezTo>
                  <a:cubicBezTo>
                    <a:pt x="219349" y="57294"/>
                    <a:pt x="216201" y="57109"/>
                    <a:pt x="213003" y="56511"/>
                  </a:cubicBezTo>
                  <a:cubicBezTo>
                    <a:pt x="210074" y="55967"/>
                    <a:pt x="207312" y="54920"/>
                    <a:pt x="204362" y="54439"/>
                  </a:cubicBezTo>
                  <a:cubicBezTo>
                    <a:pt x="202873" y="54197"/>
                    <a:pt x="201383" y="54180"/>
                    <a:pt x="199890" y="54180"/>
                  </a:cubicBezTo>
                  <a:cubicBezTo>
                    <a:pt x="199640" y="54180"/>
                    <a:pt x="199390" y="54180"/>
                    <a:pt x="199140" y="54180"/>
                  </a:cubicBezTo>
                  <a:cubicBezTo>
                    <a:pt x="198427" y="54180"/>
                    <a:pt x="197713" y="54177"/>
                    <a:pt x="196997" y="54146"/>
                  </a:cubicBezTo>
                  <a:cubicBezTo>
                    <a:pt x="195134" y="54083"/>
                    <a:pt x="193084" y="54021"/>
                    <a:pt x="191368" y="53372"/>
                  </a:cubicBezTo>
                  <a:cubicBezTo>
                    <a:pt x="190134" y="52912"/>
                    <a:pt x="189087" y="52054"/>
                    <a:pt x="187853" y="51635"/>
                  </a:cubicBezTo>
                  <a:cubicBezTo>
                    <a:pt x="185761" y="50903"/>
                    <a:pt x="183124" y="51259"/>
                    <a:pt x="181095" y="50568"/>
                  </a:cubicBezTo>
                  <a:cubicBezTo>
                    <a:pt x="179483" y="50003"/>
                    <a:pt x="177998" y="49208"/>
                    <a:pt x="176345" y="48790"/>
                  </a:cubicBezTo>
                  <a:cubicBezTo>
                    <a:pt x="174797" y="48392"/>
                    <a:pt x="173248" y="48371"/>
                    <a:pt x="171679" y="47953"/>
                  </a:cubicBezTo>
                  <a:cubicBezTo>
                    <a:pt x="170444" y="47681"/>
                    <a:pt x="169398" y="47367"/>
                    <a:pt x="168394" y="46969"/>
                  </a:cubicBezTo>
                  <a:cubicBezTo>
                    <a:pt x="167390" y="46593"/>
                    <a:pt x="166448" y="46153"/>
                    <a:pt x="165444" y="45672"/>
                  </a:cubicBezTo>
                  <a:cubicBezTo>
                    <a:pt x="163205" y="44793"/>
                    <a:pt x="161092" y="43747"/>
                    <a:pt x="158623" y="43475"/>
                  </a:cubicBezTo>
                  <a:cubicBezTo>
                    <a:pt x="157472" y="43412"/>
                    <a:pt x="156300" y="43391"/>
                    <a:pt x="155087" y="43391"/>
                  </a:cubicBezTo>
                  <a:cubicBezTo>
                    <a:pt x="153894" y="43391"/>
                    <a:pt x="152680" y="43412"/>
                    <a:pt x="151446" y="43433"/>
                  </a:cubicBezTo>
                  <a:cubicBezTo>
                    <a:pt x="150201" y="43504"/>
                    <a:pt x="148933" y="43545"/>
                    <a:pt x="147653" y="43545"/>
                  </a:cubicBezTo>
                  <a:cubicBezTo>
                    <a:pt x="143253" y="43545"/>
                    <a:pt x="138724" y="43060"/>
                    <a:pt x="134623" y="41634"/>
                  </a:cubicBezTo>
                  <a:cubicBezTo>
                    <a:pt x="129664" y="40044"/>
                    <a:pt x="125793" y="38202"/>
                    <a:pt x="121190" y="36089"/>
                  </a:cubicBezTo>
                  <a:cubicBezTo>
                    <a:pt x="117675" y="34520"/>
                    <a:pt x="115206" y="32155"/>
                    <a:pt x="112988" y="29582"/>
                  </a:cubicBezTo>
                  <a:cubicBezTo>
                    <a:pt x="112340" y="29017"/>
                    <a:pt x="111775" y="28431"/>
                    <a:pt x="111252" y="27803"/>
                  </a:cubicBezTo>
                  <a:cubicBezTo>
                    <a:pt x="108636" y="24728"/>
                    <a:pt x="107109" y="21191"/>
                    <a:pt x="103301" y="18304"/>
                  </a:cubicBezTo>
                  <a:cubicBezTo>
                    <a:pt x="93826" y="11117"/>
                    <a:pt x="84718" y="9464"/>
                    <a:pt x="75855" y="9464"/>
                  </a:cubicBezTo>
                  <a:cubicBezTo>
                    <a:pt x="69313" y="9464"/>
                    <a:pt x="62904" y="10364"/>
                    <a:pt x="56578" y="10604"/>
                  </a:cubicBezTo>
                  <a:cubicBezTo>
                    <a:pt x="55089" y="10663"/>
                    <a:pt x="53726" y="10711"/>
                    <a:pt x="52429" y="10711"/>
                  </a:cubicBezTo>
                  <a:cubicBezTo>
                    <a:pt x="49150" y="10711"/>
                    <a:pt x="46291" y="10407"/>
                    <a:pt x="42873" y="9223"/>
                  </a:cubicBezTo>
                  <a:cubicBezTo>
                    <a:pt x="37621" y="7382"/>
                    <a:pt x="32014" y="6252"/>
                    <a:pt x="26699" y="4536"/>
                  </a:cubicBezTo>
                  <a:cubicBezTo>
                    <a:pt x="22392" y="3134"/>
                    <a:pt x="15058" y="1"/>
                    <a:pt x="9286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259302" y="37998"/>
              <a:ext cx="3591762" cy="1179766"/>
            </a:xfrm>
            <a:custGeom>
              <a:avLst/>
              <a:gdLst/>
              <a:ahLst/>
              <a:cxnLst/>
              <a:rect l="l" t="t" r="r" b="b"/>
              <a:pathLst>
                <a:path w="174783" h="57410" extrusionOk="0">
                  <a:moveTo>
                    <a:pt x="48077" y="0"/>
                  </a:moveTo>
                  <a:cubicBezTo>
                    <a:pt x="46811" y="0"/>
                    <a:pt x="45627" y="231"/>
                    <a:pt x="44805" y="829"/>
                  </a:cubicBezTo>
                  <a:cubicBezTo>
                    <a:pt x="42378" y="2566"/>
                    <a:pt x="48801" y="3570"/>
                    <a:pt x="49575" y="4365"/>
                  </a:cubicBezTo>
                  <a:cubicBezTo>
                    <a:pt x="51668" y="6521"/>
                    <a:pt x="53907" y="9826"/>
                    <a:pt x="50057" y="11668"/>
                  </a:cubicBezTo>
                  <a:cubicBezTo>
                    <a:pt x="49534" y="11923"/>
                    <a:pt x="49035" y="12027"/>
                    <a:pt x="48552" y="12027"/>
                  </a:cubicBezTo>
                  <a:cubicBezTo>
                    <a:pt x="46656" y="12027"/>
                    <a:pt x="45007" y="10410"/>
                    <a:pt x="43173" y="9910"/>
                  </a:cubicBezTo>
                  <a:cubicBezTo>
                    <a:pt x="40223" y="9115"/>
                    <a:pt x="37168" y="8864"/>
                    <a:pt x="34218" y="7922"/>
                  </a:cubicBezTo>
                  <a:cubicBezTo>
                    <a:pt x="30116" y="6625"/>
                    <a:pt x="26036" y="4742"/>
                    <a:pt x="21621" y="4219"/>
                  </a:cubicBezTo>
                  <a:cubicBezTo>
                    <a:pt x="20429" y="4074"/>
                    <a:pt x="19130" y="4011"/>
                    <a:pt x="17787" y="4011"/>
                  </a:cubicBezTo>
                  <a:cubicBezTo>
                    <a:pt x="14465" y="4011"/>
                    <a:pt x="10872" y="4397"/>
                    <a:pt x="7937" y="4888"/>
                  </a:cubicBezTo>
                  <a:cubicBezTo>
                    <a:pt x="4025" y="5537"/>
                    <a:pt x="6138" y="8927"/>
                    <a:pt x="8377" y="10329"/>
                  </a:cubicBezTo>
                  <a:cubicBezTo>
                    <a:pt x="10155" y="11459"/>
                    <a:pt x="14842" y="11061"/>
                    <a:pt x="15533" y="13070"/>
                  </a:cubicBezTo>
                  <a:cubicBezTo>
                    <a:pt x="16391" y="15518"/>
                    <a:pt x="8419" y="16543"/>
                    <a:pt x="6473" y="16648"/>
                  </a:cubicBezTo>
                  <a:cubicBezTo>
                    <a:pt x="6365" y="16654"/>
                    <a:pt x="6254" y="16656"/>
                    <a:pt x="6142" y="16656"/>
                  </a:cubicBezTo>
                  <a:cubicBezTo>
                    <a:pt x="5000" y="16656"/>
                    <a:pt x="3639" y="16372"/>
                    <a:pt x="2495" y="16372"/>
                  </a:cubicBezTo>
                  <a:cubicBezTo>
                    <a:pt x="2200" y="16372"/>
                    <a:pt x="1919" y="16391"/>
                    <a:pt x="1660" y="16438"/>
                  </a:cubicBezTo>
                  <a:cubicBezTo>
                    <a:pt x="761" y="16606"/>
                    <a:pt x="49" y="17108"/>
                    <a:pt x="28" y="17903"/>
                  </a:cubicBezTo>
                  <a:cubicBezTo>
                    <a:pt x="0" y="19221"/>
                    <a:pt x="1906" y="19543"/>
                    <a:pt x="3627" y="19543"/>
                  </a:cubicBezTo>
                  <a:cubicBezTo>
                    <a:pt x="4475" y="19543"/>
                    <a:pt x="5278" y="19465"/>
                    <a:pt x="5782" y="19389"/>
                  </a:cubicBezTo>
                  <a:cubicBezTo>
                    <a:pt x="8168" y="19025"/>
                    <a:pt x="10553" y="18209"/>
                    <a:pt x="12984" y="18209"/>
                  </a:cubicBezTo>
                  <a:cubicBezTo>
                    <a:pt x="13773" y="18209"/>
                    <a:pt x="14566" y="18295"/>
                    <a:pt x="15365" y="18510"/>
                  </a:cubicBezTo>
                  <a:cubicBezTo>
                    <a:pt x="17065" y="18973"/>
                    <a:pt x="19017" y="19465"/>
                    <a:pt x="20923" y="19465"/>
                  </a:cubicBezTo>
                  <a:cubicBezTo>
                    <a:pt x="21340" y="19465"/>
                    <a:pt x="21756" y="19441"/>
                    <a:pt x="22165" y="19389"/>
                  </a:cubicBezTo>
                  <a:cubicBezTo>
                    <a:pt x="24676" y="19033"/>
                    <a:pt x="28087" y="16920"/>
                    <a:pt x="30284" y="15894"/>
                  </a:cubicBezTo>
                  <a:cubicBezTo>
                    <a:pt x="32524" y="14862"/>
                    <a:pt x="35066" y="13805"/>
                    <a:pt x="37653" y="13805"/>
                  </a:cubicBezTo>
                  <a:cubicBezTo>
                    <a:pt x="38473" y="13805"/>
                    <a:pt x="39297" y="13911"/>
                    <a:pt x="40118" y="14158"/>
                  </a:cubicBezTo>
                  <a:cubicBezTo>
                    <a:pt x="43863" y="15288"/>
                    <a:pt x="47378" y="16794"/>
                    <a:pt x="51061" y="18029"/>
                  </a:cubicBezTo>
                  <a:cubicBezTo>
                    <a:pt x="56397" y="19828"/>
                    <a:pt x="62213" y="20309"/>
                    <a:pt x="67946" y="20770"/>
                  </a:cubicBezTo>
                  <a:cubicBezTo>
                    <a:pt x="70834" y="21000"/>
                    <a:pt x="73700" y="21209"/>
                    <a:pt x="76567" y="21565"/>
                  </a:cubicBezTo>
                  <a:cubicBezTo>
                    <a:pt x="77948" y="21732"/>
                    <a:pt x="79413" y="21837"/>
                    <a:pt x="80731" y="22234"/>
                  </a:cubicBezTo>
                  <a:cubicBezTo>
                    <a:pt x="81902" y="22569"/>
                    <a:pt x="82823" y="23218"/>
                    <a:pt x="83786" y="23824"/>
                  </a:cubicBezTo>
                  <a:cubicBezTo>
                    <a:pt x="86422" y="25456"/>
                    <a:pt x="89435" y="26712"/>
                    <a:pt x="92343" y="28009"/>
                  </a:cubicBezTo>
                  <a:cubicBezTo>
                    <a:pt x="94791" y="29118"/>
                    <a:pt x="97595" y="30750"/>
                    <a:pt x="98892" y="32759"/>
                  </a:cubicBezTo>
                  <a:cubicBezTo>
                    <a:pt x="99625" y="33868"/>
                    <a:pt x="99918" y="34579"/>
                    <a:pt x="99018" y="35646"/>
                  </a:cubicBezTo>
                  <a:cubicBezTo>
                    <a:pt x="98244" y="36546"/>
                    <a:pt x="97093" y="37613"/>
                    <a:pt x="95879" y="38136"/>
                  </a:cubicBezTo>
                  <a:cubicBezTo>
                    <a:pt x="94415" y="38743"/>
                    <a:pt x="92657" y="39057"/>
                    <a:pt x="91088" y="39496"/>
                  </a:cubicBezTo>
                  <a:cubicBezTo>
                    <a:pt x="89895" y="39831"/>
                    <a:pt x="88619" y="40208"/>
                    <a:pt x="87552" y="40731"/>
                  </a:cubicBezTo>
                  <a:cubicBezTo>
                    <a:pt x="85334" y="41798"/>
                    <a:pt x="83765" y="42781"/>
                    <a:pt x="81317" y="43618"/>
                  </a:cubicBezTo>
                  <a:cubicBezTo>
                    <a:pt x="76546" y="45271"/>
                    <a:pt x="73303" y="49623"/>
                    <a:pt x="78199" y="52762"/>
                  </a:cubicBezTo>
                  <a:cubicBezTo>
                    <a:pt x="82957" y="55815"/>
                    <a:pt x="94676" y="57410"/>
                    <a:pt x="100561" y="57410"/>
                  </a:cubicBezTo>
                  <a:cubicBezTo>
                    <a:pt x="101249" y="57410"/>
                    <a:pt x="101858" y="57388"/>
                    <a:pt x="102366" y="57344"/>
                  </a:cubicBezTo>
                  <a:cubicBezTo>
                    <a:pt x="112409" y="56486"/>
                    <a:pt x="120904" y="52260"/>
                    <a:pt x="130508" y="50544"/>
                  </a:cubicBezTo>
                  <a:cubicBezTo>
                    <a:pt x="137707" y="49243"/>
                    <a:pt x="143591" y="47189"/>
                    <a:pt x="151249" y="47189"/>
                  </a:cubicBezTo>
                  <a:cubicBezTo>
                    <a:pt x="152338" y="47189"/>
                    <a:pt x="153463" y="47230"/>
                    <a:pt x="154633" y="47322"/>
                  </a:cubicBezTo>
                  <a:cubicBezTo>
                    <a:pt x="160423" y="47771"/>
                    <a:pt x="167254" y="49883"/>
                    <a:pt x="172871" y="49883"/>
                  </a:cubicBezTo>
                  <a:cubicBezTo>
                    <a:pt x="173526" y="49883"/>
                    <a:pt x="174164" y="49854"/>
                    <a:pt x="174782" y="49791"/>
                  </a:cubicBezTo>
                  <a:cubicBezTo>
                    <a:pt x="173506" y="44058"/>
                    <a:pt x="163944" y="43241"/>
                    <a:pt x="159278" y="41149"/>
                  </a:cubicBezTo>
                  <a:cubicBezTo>
                    <a:pt x="156244" y="39789"/>
                    <a:pt x="155972" y="38617"/>
                    <a:pt x="152310" y="38220"/>
                  </a:cubicBezTo>
                  <a:cubicBezTo>
                    <a:pt x="151671" y="38151"/>
                    <a:pt x="151049" y="38124"/>
                    <a:pt x="150438" y="38124"/>
                  </a:cubicBezTo>
                  <a:cubicBezTo>
                    <a:pt x="148260" y="38124"/>
                    <a:pt x="146220" y="38465"/>
                    <a:pt x="144045" y="38465"/>
                  </a:cubicBezTo>
                  <a:cubicBezTo>
                    <a:pt x="143490" y="38465"/>
                    <a:pt x="142927" y="38443"/>
                    <a:pt x="142351" y="38387"/>
                  </a:cubicBezTo>
                  <a:cubicBezTo>
                    <a:pt x="138208" y="37969"/>
                    <a:pt x="133458" y="36525"/>
                    <a:pt x="129211" y="35311"/>
                  </a:cubicBezTo>
                  <a:cubicBezTo>
                    <a:pt x="120653" y="32863"/>
                    <a:pt x="112032" y="29516"/>
                    <a:pt x="103935" y="25101"/>
                  </a:cubicBezTo>
                  <a:cubicBezTo>
                    <a:pt x="101173" y="23594"/>
                    <a:pt x="97407" y="21732"/>
                    <a:pt x="95440" y="19556"/>
                  </a:cubicBezTo>
                  <a:cubicBezTo>
                    <a:pt x="94351" y="18337"/>
                    <a:pt x="93173" y="16814"/>
                    <a:pt x="91279" y="16814"/>
                  </a:cubicBezTo>
                  <a:cubicBezTo>
                    <a:pt x="90735" y="16814"/>
                    <a:pt x="90132" y="16939"/>
                    <a:pt x="89456" y="17233"/>
                  </a:cubicBezTo>
                  <a:cubicBezTo>
                    <a:pt x="88305" y="17736"/>
                    <a:pt x="88117" y="19033"/>
                    <a:pt x="86736" y="19326"/>
                  </a:cubicBezTo>
                  <a:cubicBezTo>
                    <a:pt x="86564" y="19361"/>
                    <a:pt x="86396" y="19377"/>
                    <a:pt x="86231" y="19377"/>
                  </a:cubicBezTo>
                  <a:cubicBezTo>
                    <a:pt x="85232" y="19377"/>
                    <a:pt x="84352" y="18794"/>
                    <a:pt x="83472" y="18489"/>
                  </a:cubicBezTo>
                  <a:cubicBezTo>
                    <a:pt x="81421" y="17757"/>
                    <a:pt x="79078" y="17129"/>
                    <a:pt x="76902" y="16731"/>
                  </a:cubicBezTo>
                  <a:cubicBezTo>
                    <a:pt x="76254" y="16615"/>
                    <a:pt x="75625" y="16580"/>
                    <a:pt x="75004" y="16580"/>
                  </a:cubicBezTo>
                  <a:cubicBezTo>
                    <a:pt x="74109" y="16580"/>
                    <a:pt x="73233" y="16652"/>
                    <a:pt x="72346" y="16652"/>
                  </a:cubicBezTo>
                  <a:cubicBezTo>
                    <a:pt x="71861" y="16652"/>
                    <a:pt x="71372" y="16630"/>
                    <a:pt x="70876" y="16564"/>
                  </a:cubicBezTo>
                  <a:cubicBezTo>
                    <a:pt x="69076" y="16334"/>
                    <a:pt x="66879" y="15413"/>
                    <a:pt x="68700" y="14116"/>
                  </a:cubicBezTo>
                  <a:cubicBezTo>
                    <a:pt x="70069" y="13155"/>
                    <a:pt x="71910" y="12876"/>
                    <a:pt x="73798" y="12876"/>
                  </a:cubicBezTo>
                  <a:cubicBezTo>
                    <a:pt x="75489" y="12876"/>
                    <a:pt x="77218" y="13100"/>
                    <a:pt x="78680" y="13258"/>
                  </a:cubicBezTo>
                  <a:cubicBezTo>
                    <a:pt x="80552" y="13472"/>
                    <a:pt x="83234" y="14253"/>
                    <a:pt x="85553" y="14253"/>
                  </a:cubicBezTo>
                  <a:cubicBezTo>
                    <a:pt x="86630" y="14253"/>
                    <a:pt x="87628" y="14085"/>
                    <a:pt x="88431" y="13614"/>
                  </a:cubicBezTo>
                  <a:cubicBezTo>
                    <a:pt x="88598" y="13509"/>
                    <a:pt x="83262" y="9366"/>
                    <a:pt x="82698" y="9136"/>
                  </a:cubicBezTo>
                  <a:cubicBezTo>
                    <a:pt x="80040" y="7922"/>
                    <a:pt x="76190" y="7588"/>
                    <a:pt x="73282" y="6834"/>
                  </a:cubicBezTo>
                  <a:cubicBezTo>
                    <a:pt x="69285" y="5809"/>
                    <a:pt x="65603" y="4365"/>
                    <a:pt x="61690" y="3236"/>
                  </a:cubicBezTo>
                  <a:cubicBezTo>
                    <a:pt x="58886" y="2420"/>
                    <a:pt x="56292" y="2524"/>
                    <a:pt x="53676" y="1227"/>
                  </a:cubicBezTo>
                  <a:cubicBezTo>
                    <a:pt x="52395" y="606"/>
                    <a:pt x="50129" y="0"/>
                    <a:pt x="48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45045" y="376036"/>
              <a:ext cx="579629" cy="213163"/>
            </a:xfrm>
            <a:custGeom>
              <a:avLst/>
              <a:gdLst/>
              <a:ahLst/>
              <a:cxnLst/>
              <a:rect l="l" t="t" r="r" b="b"/>
              <a:pathLst>
                <a:path w="28206" h="10373" extrusionOk="0">
                  <a:moveTo>
                    <a:pt x="17555" y="1"/>
                  </a:moveTo>
                  <a:cubicBezTo>
                    <a:pt x="11942" y="1"/>
                    <a:pt x="5731" y="4674"/>
                    <a:pt x="0" y="6266"/>
                  </a:cubicBezTo>
                  <a:cubicBezTo>
                    <a:pt x="4101" y="8191"/>
                    <a:pt x="9311" y="9342"/>
                    <a:pt x="11947" y="9782"/>
                  </a:cubicBezTo>
                  <a:cubicBezTo>
                    <a:pt x="14559" y="10209"/>
                    <a:pt x="17042" y="10372"/>
                    <a:pt x="19447" y="10372"/>
                  </a:cubicBezTo>
                  <a:cubicBezTo>
                    <a:pt x="22457" y="10372"/>
                    <a:pt x="25344" y="10117"/>
                    <a:pt x="28205" y="9803"/>
                  </a:cubicBezTo>
                  <a:cubicBezTo>
                    <a:pt x="25211" y="2348"/>
                    <a:pt x="21533" y="1"/>
                    <a:pt x="17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315776" y="365493"/>
              <a:ext cx="370657" cy="197381"/>
            </a:xfrm>
            <a:custGeom>
              <a:avLst/>
              <a:gdLst/>
              <a:ahLst/>
              <a:cxnLst/>
              <a:rect l="l" t="t" r="r" b="b"/>
              <a:pathLst>
                <a:path w="18037" h="9605" extrusionOk="0">
                  <a:moveTo>
                    <a:pt x="0" y="0"/>
                  </a:moveTo>
                  <a:cubicBezTo>
                    <a:pt x="523" y="3201"/>
                    <a:pt x="168" y="7219"/>
                    <a:pt x="3181" y="9165"/>
                  </a:cubicBezTo>
                  <a:cubicBezTo>
                    <a:pt x="4666" y="9248"/>
                    <a:pt x="6173" y="9374"/>
                    <a:pt x="7679" y="9604"/>
                  </a:cubicBezTo>
                  <a:cubicBezTo>
                    <a:pt x="9667" y="9018"/>
                    <a:pt x="11592" y="7763"/>
                    <a:pt x="12680" y="6947"/>
                  </a:cubicBezTo>
                  <a:cubicBezTo>
                    <a:pt x="14480" y="5587"/>
                    <a:pt x="16216" y="4080"/>
                    <a:pt x="18037" y="2657"/>
                  </a:cubicBezTo>
                  <a:cubicBezTo>
                    <a:pt x="14500" y="2365"/>
                    <a:pt x="10985" y="1800"/>
                    <a:pt x="9876" y="1611"/>
                  </a:cubicBezTo>
                  <a:cubicBezTo>
                    <a:pt x="6591" y="1088"/>
                    <a:pt x="3285" y="54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333998" y="432"/>
              <a:ext cx="3293481" cy="757200"/>
            </a:xfrm>
            <a:custGeom>
              <a:avLst/>
              <a:gdLst/>
              <a:ahLst/>
              <a:cxnLst/>
              <a:rect l="l" t="t" r="r" b="b"/>
              <a:pathLst>
                <a:path w="160268" h="36847" extrusionOk="0">
                  <a:moveTo>
                    <a:pt x="1612" y="0"/>
                  </a:moveTo>
                  <a:cubicBezTo>
                    <a:pt x="1381" y="335"/>
                    <a:pt x="1214" y="711"/>
                    <a:pt x="1089" y="1172"/>
                  </a:cubicBezTo>
                  <a:cubicBezTo>
                    <a:pt x="1" y="5503"/>
                    <a:pt x="5085" y="7784"/>
                    <a:pt x="9667" y="8872"/>
                  </a:cubicBezTo>
                  <a:cubicBezTo>
                    <a:pt x="13287" y="9729"/>
                    <a:pt x="16886" y="10462"/>
                    <a:pt x="20631" y="10922"/>
                  </a:cubicBezTo>
                  <a:cubicBezTo>
                    <a:pt x="24000" y="11341"/>
                    <a:pt x="27892" y="11424"/>
                    <a:pt x="30988" y="12617"/>
                  </a:cubicBezTo>
                  <a:cubicBezTo>
                    <a:pt x="31888" y="12973"/>
                    <a:pt x="33227" y="13579"/>
                    <a:pt x="32516" y="14479"/>
                  </a:cubicBezTo>
                  <a:cubicBezTo>
                    <a:pt x="32203" y="14876"/>
                    <a:pt x="31584" y="15004"/>
                    <a:pt x="30887" y="15004"/>
                  </a:cubicBezTo>
                  <a:cubicBezTo>
                    <a:pt x="29859" y="15004"/>
                    <a:pt x="28662" y="14725"/>
                    <a:pt x="28038" y="14626"/>
                  </a:cubicBezTo>
                  <a:cubicBezTo>
                    <a:pt x="25882" y="14268"/>
                    <a:pt x="23594" y="13904"/>
                    <a:pt x="21339" y="13904"/>
                  </a:cubicBezTo>
                  <a:cubicBezTo>
                    <a:pt x="19765" y="13904"/>
                    <a:pt x="18206" y="14081"/>
                    <a:pt x="16718" y="14563"/>
                  </a:cubicBezTo>
                  <a:cubicBezTo>
                    <a:pt x="14584" y="15253"/>
                    <a:pt x="5943" y="15567"/>
                    <a:pt x="10504" y="18538"/>
                  </a:cubicBezTo>
                  <a:cubicBezTo>
                    <a:pt x="14103" y="20882"/>
                    <a:pt x="19815" y="19187"/>
                    <a:pt x="23979" y="20631"/>
                  </a:cubicBezTo>
                  <a:cubicBezTo>
                    <a:pt x="26381" y="21455"/>
                    <a:pt x="28213" y="21978"/>
                    <a:pt x="30176" y="21978"/>
                  </a:cubicBezTo>
                  <a:cubicBezTo>
                    <a:pt x="31600" y="21978"/>
                    <a:pt x="33093" y="21703"/>
                    <a:pt x="34922" y="21070"/>
                  </a:cubicBezTo>
                  <a:cubicBezTo>
                    <a:pt x="37431" y="20200"/>
                    <a:pt x="39773" y="19719"/>
                    <a:pt x="42402" y="19719"/>
                  </a:cubicBezTo>
                  <a:cubicBezTo>
                    <a:pt x="42996" y="19719"/>
                    <a:pt x="43604" y="19744"/>
                    <a:pt x="44233" y="19794"/>
                  </a:cubicBezTo>
                  <a:cubicBezTo>
                    <a:pt x="46848" y="20024"/>
                    <a:pt x="54402" y="20547"/>
                    <a:pt x="56766" y="22305"/>
                  </a:cubicBezTo>
                  <a:cubicBezTo>
                    <a:pt x="60240" y="24920"/>
                    <a:pt x="56243" y="25192"/>
                    <a:pt x="61432" y="26594"/>
                  </a:cubicBezTo>
                  <a:cubicBezTo>
                    <a:pt x="62267" y="26818"/>
                    <a:pt x="63010" y="26916"/>
                    <a:pt x="63682" y="26916"/>
                  </a:cubicBezTo>
                  <a:cubicBezTo>
                    <a:pt x="67021" y="26916"/>
                    <a:pt x="68619" y="24497"/>
                    <a:pt x="71057" y="23121"/>
                  </a:cubicBezTo>
                  <a:cubicBezTo>
                    <a:pt x="73406" y="21780"/>
                    <a:pt x="75868" y="21260"/>
                    <a:pt x="78445" y="21260"/>
                  </a:cubicBezTo>
                  <a:cubicBezTo>
                    <a:pt x="84751" y="21260"/>
                    <a:pt x="91737" y="24372"/>
                    <a:pt x="99388" y="26155"/>
                  </a:cubicBezTo>
                  <a:cubicBezTo>
                    <a:pt x="113302" y="29398"/>
                    <a:pt x="126923" y="32306"/>
                    <a:pt x="140775" y="34859"/>
                  </a:cubicBezTo>
                  <a:cubicBezTo>
                    <a:pt x="143305" y="35329"/>
                    <a:pt x="149853" y="36846"/>
                    <a:pt x="154485" y="36846"/>
                  </a:cubicBezTo>
                  <a:cubicBezTo>
                    <a:pt x="157896" y="36846"/>
                    <a:pt x="160267" y="36023"/>
                    <a:pt x="159229" y="33352"/>
                  </a:cubicBezTo>
                  <a:cubicBezTo>
                    <a:pt x="156488" y="26343"/>
                    <a:pt x="140649" y="27117"/>
                    <a:pt x="135544" y="26468"/>
                  </a:cubicBezTo>
                  <a:cubicBezTo>
                    <a:pt x="134431" y="26325"/>
                    <a:pt x="133323" y="26270"/>
                    <a:pt x="132217" y="26270"/>
                  </a:cubicBezTo>
                  <a:cubicBezTo>
                    <a:pt x="128531" y="26270"/>
                    <a:pt x="124862" y="26882"/>
                    <a:pt x="121069" y="26882"/>
                  </a:cubicBezTo>
                  <a:cubicBezTo>
                    <a:pt x="117679" y="26882"/>
                    <a:pt x="114189" y="26393"/>
                    <a:pt x="110498" y="24543"/>
                  </a:cubicBezTo>
                  <a:cubicBezTo>
                    <a:pt x="104095" y="21342"/>
                    <a:pt x="105832" y="19647"/>
                    <a:pt x="109745" y="18559"/>
                  </a:cubicBezTo>
                  <a:cubicBezTo>
                    <a:pt x="106355" y="17952"/>
                    <a:pt x="103384" y="16551"/>
                    <a:pt x="101166" y="13893"/>
                  </a:cubicBezTo>
                  <a:cubicBezTo>
                    <a:pt x="99178" y="11529"/>
                    <a:pt x="99702" y="9939"/>
                    <a:pt x="101543" y="8851"/>
                  </a:cubicBezTo>
                  <a:cubicBezTo>
                    <a:pt x="99660" y="7993"/>
                    <a:pt x="97756" y="7114"/>
                    <a:pt x="95810" y="6361"/>
                  </a:cubicBezTo>
                  <a:cubicBezTo>
                    <a:pt x="91226" y="4569"/>
                    <a:pt x="86218" y="3923"/>
                    <a:pt x="81738" y="3923"/>
                  </a:cubicBezTo>
                  <a:cubicBezTo>
                    <a:pt x="80411" y="3923"/>
                    <a:pt x="79130" y="3980"/>
                    <a:pt x="77920" y="4080"/>
                  </a:cubicBezTo>
                  <a:cubicBezTo>
                    <a:pt x="69864" y="4792"/>
                    <a:pt x="63253" y="7595"/>
                    <a:pt x="54925" y="7888"/>
                  </a:cubicBezTo>
                  <a:cubicBezTo>
                    <a:pt x="54207" y="7914"/>
                    <a:pt x="53482" y="7926"/>
                    <a:pt x="52751" y="7926"/>
                  </a:cubicBezTo>
                  <a:cubicBezTo>
                    <a:pt x="45721" y="7926"/>
                    <a:pt x="38098" y="6761"/>
                    <a:pt x="30612" y="4771"/>
                  </a:cubicBezTo>
                  <a:cubicBezTo>
                    <a:pt x="28478" y="4206"/>
                    <a:pt x="25193" y="2950"/>
                    <a:pt x="21594" y="1695"/>
                  </a:cubicBezTo>
                  <a:cubicBezTo>
                    <a:pt x="19920" y="1109"/>
                    <a:pt x="18162" y="523"/>
                    <a:pt x="16426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185118" y="6556"/>
              <a:ext cx="3461188" cy="864388"/>
            </a:xfrm>
            <a:custGeom>
              <a:avLst/>
              <a:gdLst/>
              <a:ahLst/>
              <a:cxnLst/>
              <a:rect l="l" t="t" r="r" b="b"/>
              <a:pathLst>
                <a:path w="168429" h="42063" extrusionOk="0">
                  <a:moveTo>
                    <a:pt x="88381" y="0"/>
                  </a:moveTo>
                  <a:cubicBezTo>
                    <a:pt x="87285" y="0"/>
                    <a:pt x="86025" y="155"/>
                    <a:pt x="84553" y="497"/>
                  </a:cubicBezTo>
                  <a:cubicBezTo>
                    <a:pt x="80515" y="1439"/>
                    <a:pt x="78925" y="6000"/>
                    <a:pt x="74614" y="6272"/>
                  </a:cubicBezTo>
                  <a:cubicBezTo>
                    <a:pt x="74328" y="6290"/>
                    <a:pt x="74037" y="6299"/>
                    <a:pt x="73742" y="6299"/>
                  </a:cubicBezTo>
                  <a:cubicBezTo>
                    <a:pt x="67228" y="6299"/>
                    <a:pt x="58920" y="2055"/>
                    <a:pt x="51933" y="1794"/>
                  </a:cubicBezTo>
                  <a:cubicBezTo>
                    <a:pt x="51498" y="1778"/>
                    <a:pt x="51068" y="1771"/>
                    <a:pt x="50643" y="1771"/>
                  </a:cubicBezTo>
                  <a:cubicBezTo>
                    <a:pt x="43300" y="1771"/>
                    <a:pt x="37391" y="4068"/>
                    <a:pt x="30884" y="5393"/>
                  </a:cubicBezTo>
                  <a:cubicBezTo>
                    <a:pt x="29545" y="5686"/>
                    <a:pt x="28101" y="5770"/>
                    <a:pt x="26720" y="5874"/>
                  </a:cubicBezTo>
                  <a:cubicBezTo>
                    <a:pt x="23268" y="6126"/>
                    <a:pt x="19732" y="6293"/>
                    <a:pt x="16384" y="6983"/>
                  </a:cubicBezTo>
                  <a:cubicBezTo>
                    <a:pt x="12743" y="7716"/>
                    <a:pt x="9416" y="8971"/>
                    <a:pt x="6445" y="10771"/>
                  </a:cubicBezTo>
                  <a:cubicBezTo>
                    <a:pt x="4897" y="11712"/>
                    <a:pt x="3348" y="12675"/>
                    <a:pt x="2030" y="13805"/>
                  </a:cubicBezTo>
                  <a:cubicBezTo>
                    <a:pt x="1172" y="14579"/>
                    <a:pt x="1" y="15730"/>
                    <a:pt x="398" y="16838"/>
                  </a:cubicBezTo>
                  <a:cubicBezTo>
                    <a:pt x="796" y="17915"/>
                    <a:pt x="2268" y="18375"/>
                    <a:pt x="3663" y="18375"/>
                  </a:cubicBezTo>
                  <a:cubicBezTo>
                    <a:pt x="4031" y="18375"/>
                    <a:pt x="4393" y="18343"/>
                    <a:pt x="4729" y="18282"/>
                  </a:cubicBezTo>
                  <a:cubicBezTo>
                    <a:pt x="5525" y="18136"/>
                    <a:pt x="6173" y="17738"/>
                    <a:pt x="6989" y="17592"/>
                  </a:cubicBezTo>
                  <a:cubicBezTo>
                    <a:pt x="7576" y="17501"/>
                    <a:pt x="8192" y="17463"/>
                    <a:pt x="8811" y="17463"/>
                  </a:cubicBezTo>
                  <a:cubicBezTo>
                    <a:pt x="9473" y="17463"/>
                    <a:pt x="10139" y="17506"/>
                    <a:pt x="10776" y="17571"/>
                  </a:cubicBezTo>
                  <a:cubicBezTo>
                    <a:pt x="13224" y="17801"/>
                    <a:pt x="10421" y="18680"/>
                    <a:pt x="9542" y="19056"/>
                  </a:cubicBezTo>
                  <a:cubicBezTo>
                    <a:pt x="8286" y="19579"/>
                    <a:pt x="5943" y="20542"/>
                    <a:pt x="5859" y="21860"/>
                  </a:cubicBezTo>
                  <a:cubicBezTo>
                    <a:pt x="5755" y="23429"/>
                    <a:pt x="9312" y="23764"/>
                    <a:pt x="10672" y="23827"/>
                  </a:cubicBezTo>
                  <a:cubicBezTo>
                    <a:pt x="10908" y="23840"/>
                    <a:pt x="11142" y="23846"/>
                    <a:pt x="11373" y="23846"/>
                  </a:cubicBezTo>
                  <a:cubicBezTo>
                    <a:pt x="14555" y="23846"/>
                    <a:pt x="17239" y="22685"/>
                    <a:pt x="20087" y="21651"/>
                  </a:cubicBezTo>
                  <a:cubicBezTo>
                    <a:pt x="23686" y="20333"/>
                    <a:pt x="27473" y="19851"/>
                    <a:pt x="31281" y="19161"/>
                  </a:cubicBezTo>
                  <a:cubicBezTo>
                    <a:pt x="34232" y="18617"/>
                    <a:pt x="36784" y="17550"/>
                    <a:pt x="39546" y="16629"/>
                  </a:cubicBezTo>
                  <a:cubicBezTo>
                    <a:pt x="41325" y="16022"/>
                    <a:pt x="43208" y="15688"/>
                    <a:pt x="44966" y="15060"/>
                  </a:cubicBezTo>
                  <a:cubicBezTo>
                    <a:pt x="46054" y="14662"/>
                    <a:pt x="46995" y="14349"/>
                    <a:pt x="48188" y="14160"/>
                  </a:cubicBezTo>
                  <a:cubicBezTo>
                    <a:pt x="48878" y="14035"/>
                    <a:pt x="49506" y="13846"/>
                    <a:pt x="50113" y="13533"/>
                  </a:cubicBezTo>
                  <a:cubicBezTo>
                    <a:pt x="50803" y="13198"/>
                    <a:pt x="51473" y="13051"/>
                    <a:pt x="52268" y="12884"/>
                  </a:cubicBezTo>
                  <a:cubicBezTo>
                    <a:pt x="53514" y="12638"/>
                    <a:pt x="54805" y="12448"/>
                    <a:pt x="56092" y="12448"/>
                  </a:cubicBezTo>
                  <a:cubicBezTo>
                    <a:pt x="56555" y="12448"/>
                    <a:pt x="57018" y="12473"/>
                    <a:pt x="57478" y="12528"/>
                  </a:cubicBezTo>
                  <a:cubicBezTo>
                    <a:pt x="66871" y="13657"/>
                    <a:pt x="73772" y="20779"/>
                    <a:pt x="81492" y="20779"/>
                  </a:cubicBezTo>
                  <a:cubicBezTo>
                    <a:pt x="83075" y="20779"/>
                    <a:pt x="84693" y="20480"/>
                    <a:pt x="86373" y="19768"/>
                  </a:cubicBezTo>
                  <a:cubicBezTo>
                    <a:pt x="89658" y="18366"/>
                    <a:pt x="88466" y="13407"/>
                    <a:pt x="93027" y="12737"/>
                  </a:cubicBezTo>
                  <a:cubicBezTo>
                    <a:pt x="93542" y="12661"/>
                    <a:pt x="94061" y="12624"/>
                    <a:pt x="94581" y="12624"/>
                  </a:cubicBezTo>
                  <a:cubicBezTo>
                    <a:pt x="100022" y="12624"/>
                    <a:pt x="105717" y="16579"/>
                    <a:pt x="110854" y="19559"/>
                  </a:cubicBezTo>
                  <a:cubicBezTo>
                    <a:pt x="120228" y="24999"/>
                    <a:pt x="136946" y="41800"/>
                    <a:pt x="147554" y="42051"/>
                  </a:cubicBezTo>
                  <a:cubicBezTo>
                    <a:pt x="147885" y="42059"/>
                    <a:pt x="148204" y="42063"/>
                    <a:pt x="148509" y="42063"/>
                  </a:cubicBezTo>
                  <a:cubicBezTo>
                    <a:pt x="168428" y="42063"/>
                    <a:pt x="133608" y="26156"/>
                    <a:pt x="130187" y="23827"/>
                  </a:cubicBezTo>
                  <a:cubicBezTo>
                    <a:pt x="125710" y="20772"/>
                    <a:pt x="126568" y="16294"/>
                    <a:pt x="122676" y="14160"/>
                  </a:cubicBezTo>
                  <a:cubicBezTo>
                    <a:pt x="121163" y="13330"/>
                    <a:pt x="119607" y="13071"/>
                    <a:pt x="118036" y="13071"/>
                  </a:cubicBezTo>
                  <a:cubicBezTo>
                    <a:pt x="115417" y="13071"/>
                    <a:pt x="112754" y="13791"/>
                    <a:pt x="110170" y="13791"/>
                  </a:cubicBezTo>
                  <a:cubicBezTo>
                    <a:pt x="109221" y="13791"/>
                    <a:pt x="108282" y="13694"/>
                    <a:pt x="107360" y="13428"/>
                  </a:cubicBezTo>
                  <a:cubicBezTo>
                    <a:pt x="95383" y="9913"/>
                    <a:pt x="97143" y="0"/>
                    <a:pt x="88381" y="0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85" y="432"/>
              <a:ext cx="3340499" cy="970548"/>
            </a:xfrm>
            <a:custGeom>
              <a:avLst/>
              <a:gdLst/>
              <a:ahLst/>
              <a:cxnLst/>
              <a:rect l="l" t="t" r="r" b="b"/>
              <a:pathLst>
                <a:path w="162556" h="47229" extrusionOk="0">
                  <a:moveTo>
                    <a:pt x="10902" y="0"/>
                  </a:moveTo>
                  <a:cubicBezTo>
                    <a:pt x="10012" y="2629"/>
                    <a:pt x="9337" y="5199"/>
                    <a:pt x="5951" y="5199"/>
                  </a:cubicBezTo>
                  <a:cubicBezTo>
                    <a:pt x="5833" y="5199"/>
                    <a:pt x="5712" y="5195"/>
                    <a:pt x="5587" y="5189"/>
                  </a:cubicBezTo>
                  <a:cubicBezTo>
                    <a:pt x="3453" y="5105"/>
                    <a:pt x="1737" y="3808"/>
                    <a:pt x="0" y="2678"/>
                  </a:cubicBezTo>
                  <a:lnTo>
                    <a:pt x="0" y="17074"/>
                  </a:lnTo>
                  <a:cubicBezTo>
                    <a:pt x="2239" y="18580"/>
                    <a:pt x="4562" y="19982"/>
                    <a:pt x="6947" y="21363"/>
                  </a:cubicBezTo>
                  <a:cubicBezTo>
                    <a:pt x="8663" y="22346"/>
                    <a:pt x="10525" y="23121"/>
                    <a:pt x="11948" y="24376"/>
                  </a:cubicBezTo>
                  <a:cubicBezTo>
                    <a:pt x="12889" y="25192"/>
                    <a:pt x="14207" y="25506"/>
                    <a:pt x="15588" y="25590"/>
                  </a:cubicBezTo>
                  <a:cubicBezTo>
                    <a:pt x="15838" y="25606"/>
                    <a:pt x="16088" y="25613"/>
                    <a:pt x="16340" y="25613"/>
                  </a:cubicBezTo>
                  <a:cubicBezTo>
                    <a:pt x="18072" y="25613"/>
                    <a:pt x="19842" y="25257"/>
                    <a:pt x="21468" y="24836"/>
                  </a:cubicBezTo>
                  <a:cubicBezTo>
                    <a:pt x="23937" y="24209"/>
                    <a:pt x="26490" y="23706"/>
                    <a:pt x="28875" y="22870"/>
                  </a:cubicBezTo>
                  <a:cubicBezTo>
                    <a:pt x="31775" y="21880"/>
                    <a:pt x="35598" y="20212"/>
                    <a:pt x="39063" y="20212"/>
                  </a:cubicBezTo>
                  <a:cubicBezTo>
                    <a:pt x="39773" y="20212"/>
                    <a:pt x="40467" y="20282"/>
                    <a:pt x="41136" y="20442"/>
                  </a:cubicBezTo>
                  <a:cubicBezTo>
                    <a:pt x="42957" y="20882"/>
                    <a:pt x="44149" y="22200"/>
                    <a:pt x="45300" y="23288"/>
                  </a:cubicBezTo>
                  <a:cubicBezTo>
                    <a:pt x="46242" y="24188"/>
                    <a:pt x="47267" y="25025"/>
                    <a:pt x="48250" y="25883"/>
                  </a:cubicBezTo>
                  <a:cubicBezTo>
                    <a:pt x="49108" y="26615"/>
                    <a:pt x="49547" y="27661"/>
                    <a:pt x="50029" y="28582"/>
                  </a:cubicBezTo>
                  <a:cubicBezTo>
                    <a:pt x="50761" y="29963"/>
                    <a:pt x="51556" y="31365"/>
                    <a:pt x="52686" y="32578"/>
                  </a:cubicBezTo>
                  <a:cubicBezTo>
                    <a:pt x="55260" y="35445"/>
                    <a:pt x="57352" y="37035"/>
                    <a:pt x="61871" y="37767"/>
                  </a:cubicBezTo>
                  <a:cubicBezTo>
                    <a:pt x="64633" y="38207"/>
                    <a:pt x="67102" y="39064"/>
                    <a:pt x="69802" y="39650"/>
                  </a:cubicBezTo>
                  <a:cubicBezTo>
                    <a:pt x="70788" y="39862"/>
                    <a:pt x="71773" y="39935"/>
                    <a:pt x="72758" y="39935"/>
                  </a:cubicBezTo>
                  <a:cubicBezTo>
                    <a:pt x="74698" y="39935"/>
                    <a:pt x="76640" y="39650"/>
                    <a:pt x="78610" y="39567"/>
                  </a:cubicBezTo>
                  <a:cubicBezTo>
                    <a:pt x="79227" y="39536"/>
                    <a:pt x="79860" y="39519"/>
                    <a:pt x="80501" y="39519"/>
                  </a:cubicBezTo>
                  <a:cubicBezTo>
                    <a:pt x="82972" y="39519"/>
                    <a:pt x="85557" y="39782"/>
                    <a:pt x="87733" y="40613"/>
                  </a:cubicBezTo>
                  <a:cubicBezTo>
                    <a:pt x="89930" y="41450"/>
                    <a:pt x="90537" y="42852"/>
                    <a:pt x="91583" y="44463"/>
                  </a:cubicBezTo>
                  <a:cubicBezTo>
                    <a:pt x="92979" y="46556"/>
                    <a:pt x="94545" y="47229"/>
                    <a:pt x="96336" y="47229"/>
                  </a:cubicBezTo>
                  <a:cubicBezTo>
                    <a:pt x="98036" y="47229"/>
                    <a:pt x="99937" y="46623"/>
                    <a:pt x="102087" y="46053"/>
                  </a:cubicBezTo>
                  <a:cubicBezTo>
                    <a:pt x="104451" y="45446"/>
                    <a:pt x="106334" y="45195"/>
                    <a:pt x="108447" y="44023"/>
                  </a:cubicBezTo>
                  <a:cubicBezTo>
                    <a:pt x="110937" y="42621"/>
                    <a:pt x="113281" y="41052"/>
                    <a:pt x="115813" y="39713"/>
                  </a:cubicBezTo>
                  <a:cubicBezTo>
                    <a:pt x="118143" y="38465"/>
                    <a:pt x="120293" y="37962"/>
                    <a:pt x="122373" y="37962"/>
                  </a:cubicBezTo>
                  <a:cubicBezTo>
                    <a:pt x="128380" y="37962"/>
                    <a:pt x="133801" y="42154"/>
                    <a:pt x="141277" y="44672"/>
                  </a:cubicBezTo>
                  <a:cubicBezTo>
                    <a:pt x="141925" y="44902"/>
                    <a:pt x="142678" y="45090"/>
                    <a:pt x="143515" y="45258"/>
                  </a:cubicBezTo>
                  <a:cubicBezTo>
                    <a:pt x="145440" y="45656"/>
                    <a:pt x="147795" y="45913"/>
                    <a:pt x="150183" y="45913"/>
                  </a:cubicBezTo>
                  <a:cubicBezTo>
                    <a:pt x="155456" y="45913"/>
                    <a:pt x="160890" y="44658"/>
                    <a:pt x="162200" y="40885"/>
                  </a:cubicBezTo>
                  <a:cubicBezTo>
                    <a:pt x="162472" y="40132"/>
                    <a:pt x="162556" y="39295"/>
                    <a:pt x="162472" y="38353"/>
                  </a:cubicBezTo>
                  <a:cubicBezTo>
                    <a:pt x="162451" y="38102"/>
                    <a:pt x="162409" y="37851"/>
                    <a:pt x="162347" y="37600"/>
                  </a:cubicBezTo>
                  <a:cubicBezTo>
                    <a:pt x="160798" y="30904"/>
                    <a:pt x="148077" y="25694"/>
                    <a:pt x="143013" y="24397"/>
                  </a:cubicBezTo>
                  <a:cubicBezTo>
                    <a:pt x="132426" y="21677"/>
                    <a:pt x="122676" y="23518"/>
                    <a:pt x="111858" y="19857"/>
                  </a:cubicBezTo>
                  <a:cubicBezTo>
                    <a:pt x="106376" y="18015"/>
                    <a:pt x="100685" y="15044"/>
                    <a:pt x="95203" y="14939"/>
                  </a:cubicBezTo>
                  <a:cubicBezTo>
                    <a:pt x="95112" y="14938"/>
                    <a:pt x="95022" y="14937"/>
                    <a:pt x="94932" y="14937"/>
                  </a:cubicBezTo>
                  <a:cubicBezTo>
                    <a:pt x="92345" y="14937"/>
                    <a:pt x="90068" y="15514"/>
                    <a:pt x="88005" y="16404"/>
                  </a:cubicBezTo>
                  <a:cubicBezTo>
                    <a:pt x="85494" y="17492"/>
                    <a:pt x="83046" y="19145"/>
                    <a:pt x="81121" y="20777"/>
                  </a:cubicBezTo>
                  <a:cubicBezTo>
                    <a:pt x="79929" y="21781"/>
                    <a:pt x="79008" y="22974"/>
                    <a:pt x="77522" y="23706"/>
                  </a:cubicBezTo>
                  <a:cubicBezTo>
                    <a:pt x="75794" y="24542"/>
                    <a:pt x="72742" y="25267"/>
                    <a:pt x="69926" y="25267"/>
                  </a:cubicBezTo>
                  <a:cubicBezTo>
                    <a:pt x="67662" y="25267"/>
                    <a:pt x="65550" y="24798"/>
                    <a:pt x="64403" y="23539"/>
                  </a:cubicBezTo>
                  <a:cubicBezTo>
                    <a:pt x="63169" y="22200"/>
                    <a:pt x="63796" y="19375"/>
                    <a:pt x="63545" y="17764"/>
                  </a:cubicBezTo>
                  <a:cubicBezTo>
                    <a:pt x="63441" y="17095"/>
                    <a:pt x="63294" y="16446"/>
                    <a:pt x="63064" y="15881"/>
                  </a:cubicBezTo>
                  <a:cubicBezTo>
                    <a:pt x="61307" y="11508"/>
                    <a:pt x="58670" y="11487"/>
                    <a:pt x="54925" y="9374"/>
                  </a:cubicBezTo>
                  <a:cubicBezTo>
                    <a:pt x="50468" y="6863"/>
                    <a:pt x="46723" y="2804"/>
                    <a:pt x="42287" y="251"/>
                  </a:cubicBezTo>
                  <a:cubicBezTo>
                    <a:pt x="42120" y="167"/>
                    <a:pt x="41952" y="84"/>
                    <a:pt x="41806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480420" y="1706"/>
              <a:ext cx="2699426" cy="865600"/>
            </a:xfrm>
            <a:custGeom>
              <a:avLst/>
              <a:gdLst/>
              <a:ahLst/>
              <a:cxnLst/>
              <a:rect l="l" t="t" r="r" b="b"/>
              <a:pathLst>
                <a:path w="131360" h="42122" extrusionOk="0">
                  <a:moveTo>
                    <a:pt x="14731" y="1"/>
                  </a:moveTo>
                  <a:cubicBezTo>
                    <a:pt x="12178" y="1"/>
                    <a:pt x="9772" y="524"/>
                    <a:pt x="7282" y="921"/>
                  </a:cubicBezTo>
                  <a:cubicBezTo>
                    <a:pt x="5692" y="1193"/>
                    <a:pt x="3077" y="1152"/>
                    <a:pt x="1989" y="2177"/>
                  </a:cubicBezTo>
                  <a:cubicBezTo>
                    <a:pt x="1" y="4060"/>
                    <a:pt x="2282" y="4667"/>
                    <a:pt x="4123" y="5274"/>
                  </a:cubicBezTo>
                  <a:cubicBezTo>
                    <a:pt x="4625" y="5441"/>
                    <a:pt x="5106" y="5608"/>
                    <a:pt x="5441" y="5797"/>
                  </a:cubicBezTo>
                  <a:cubicBezTo>
                    <a:pt x="7616" y="6978"/>
                    <a:pt x="8329" y="8847"/>
                    <a:pt x="11088" y="8847"/>
                  </a:cubicBezTo>
                  <a:cubicBezTo>
                    <a:pt x="11408" y="8847"/>
                    <a:pt x="11756" y="8822"/>
                    <a:pt x="12137" y="8768"/>
                  </a:cubicBezTo>
                  <a:cubicBezTo>
                    <a:pt x="14240" y="8467"/>
                    <a:pt x="15089" y="7062"/>
                    <a:pt x="17043" y="7062"/>
                  </a:cubicBezTo>
                  <a:cubicBezTo>
                    <a:pt x="17402" y="7062"/>
                    <a:pt x="17798" y="7109"/>
                    <a:pt x="18246" y="7219"/>
                  </a:cubicBezTo>
                  <a:cubicBezTo>
                    <a:pt x="21385" y="7994"/>
                    <a:pt x="20255" y="10672"/>
                    <a:pt x="22494" y="12074"/>
                  </a:cubicBezTo>
                  <a:cubicBezTo>
                    <a:pt x="25381" y="13894"/>
                    <a:pt x="30717" y="14417"/>
                    <a:pt x="34169" y="15484"/>
                  </a:cubicBezTo>
                  <a:cubicBezTo>
                    <a:pt x="36617" y="16238"/>
                    <a:pt x="40948" y="21322"/>
                    <a:pt x="43836" y="22828"/>
                  </a:cubicBezTo>
                  <a:cubicBezTo>
                    <a:pt x="48962" y="25507"/>
                    <a:pt x="54863" y="27285"/>
                    <a:pt x="60679" y="28854"/>
                  </a:cubicBezTo>
                  <a:cubicBezTo>
                    <a:pt x="71383" y="31755"/>
                    <a:pt x="81284" y="35308"/>
                    <a:pt x="92611" y="35308"/>
                  </a:cubicBezTo>
                  <a:cubicBezTo>
                    <a:pt x="93949" y="35308"/>
                    <a:pt x="95307" y="35259"/>
                    <a:pt x="96689" y="35152"/>
                  </a:cubicBezTo>
                  <a:cubicBezTo>
                    <a:pt x="101772" y="34774"/>
                    <a:pt x="106646" y="33237"/>
                    <a:pt x="111727" y="33237"/>
                  </a:cubicBezTo>
                  <a:cubicBezTo>
                    <a:pt x="111980" y="33237"/>
                    <a:pt x="112233" y="33240"/>
                    <a:pt x="112486" y="33248"/>
                  </a:cubicBezTo>
                  <a:cubicBezTo>
                    <a:pt x="113784" y="33269"/>
                    <a:pt x="115437" y="33353"/>
                    <a:pt x="116420" y="34106"/>
                  </a:cubicBezTo>
                  <a:cubicBezTo>
                    <a:pt x="117675" y="35069"/>
                    <a:pt x="118136" y="37036"/>
                    <a:pt x="117424" y="38249"/>
                  </a:cubicBezTo>
                  <a:cubicBezTo>
                    <a:pt x="116713" y="39463"/>
                    <a:pt x="115729" y="41220"/>
                    <a:pt x="118282" y="41471"/>
                  </a:cubicBezTo>
                  <a:cubicBezTo>
                    <a:pt x="118399" y="41481"/>
                    <a:pt x="118516" y="41486"/>
                    <a:pt x="118632" y="41486"/>
                  </a:cubicBezTo>
                  <a:cubicBezTo>
                    <a:pt x="119694" y="41486"/>
                    <a:pt x="120730" y="41113"/>
                    <a:pt x="121795" y="41113"/>
                  </a:cubicBezTo>
                  <a:cubicBezTo>
                    <a:pt x="121845" y="41113"/>
                    <a:pt x="121894" y="41114"/>
                    <a:pt x="121944" y="41116"/>
                  </a:cubicBezTo>
                  <a:cubicBezTo>
                    <a:pt x="122843" y="41158"/>
                    <a:pt x="123471" y="41660"/>
                    <a:pt x="124350" y="41785"/>
                  </a:cubicBezTo>
                  <a:cubicBezTo>
                    <a:pt x="124735" y="41826"/>
                    <a:pt x="130117" y="42121"/>
                    <a:pt x="130463" y="42121"/>
                  </a:cubicBezTo>
                  <a:cubicBezTo>
                    <a:pt x="130475" y="42121"/>
                    <a:pt x="130481" y="42121"/>
                    <a:pt x="130481" y="42120"/>
                  </a:cubicBezTo>
                  <a:cubicBezTo>
                    <a:pt x="130271" y="39065"/>
                    <a:pt x="131359" y="37015"/>
                    <a:pt x="127384" y="35843"/>
                  </a:cubicBezTo>
                  <a:cubicBezTo>
                    <a:pt x="122174" y="34316"/>
                    <a:pt x="125836" y="33039"/>
                    <a:pt x="127112" y="30005"/>
                  </a:cubicBezTo>
                  <a:cubicBezTo>
                    <a:pt x="127744" y="28483"/>
                    <a:pt x="126756" y="28098"/>
                    <a:pt x="125368" y="28098"/>
                  </a:cubicBezTo>
                  <a:cubicBezTo>
                    <a:pt x="123952" y="28098"/>
                    <a:pt x="122121" y="28499"/>
                    <a:pt x="121170" y="28499"/>
                  </a:cubicBezTo>
                  <a:cubicBezTo>
                    <a:pt x="118826" y="28499"/>
                    <a:pt x="113260" y="26971"/>
                    <a:pt x="116294" y="24691"/>
                  </a:cubicBezTo>
                  <a:cubicBezTo>
                    <a:pt x="117613" y="23707"/>
                    <a:pt x="119286" y="23540"/>
                    <a:pt x="120333" y="22159"/>
                  </a:cubicBezTo>
                  <a:cubicBezTo>
                    <a:pt x="121776" y="20276"/>
                    <a:pt x="120856" y="20339"/>
                    <a:pt x="118115" y="19878"/>
                  </a:cubicBezTo>
                  <a:cubicBezTo>
                    <a:pt x="115896" y="19535"/>
                    <a:pt x="113231" y="19270"/>
                    <a:pt x="110980" y="19270"/>
                  </a:cubicBezTo>
                  <a:cubicBezTo>
                    <a:pt x="110896" y="19270"/>
                    <a:pt x="110812" y="19271"/>
                    <a:pt x="110729" y="19271"/>
                  </a:cubicBezTo>
                  <a:cubicBezTo>
                    <a:pt x="108883" y="19290"/>
                    <a:pt x="107020" y="19902"/>
                    <a:pt x="105156" y="19902"/>
                  </a:cubicBezTo>
                  <a:cubicBezTo>
                    <a:pt x="104949" y="19902"/>
                    <a:pt x="104742" y="19895"/>
                    <a:pt x="104535" y="19878"/>
                  </a:cubicBezTo>
                  <a:cubicBezTo>
                    <a:pt x="102736" y="19732"/>
                    <a:pt x="100769" y="18351"/>
                    <a:pt x="99074" y="17702"/>
                  </a:cubicBezTo>
                  <a:cubicBezTo>
                    <a:pt x="96522" y="16740"/>
                    <a:pt x="94555" y="15233"/>
                    <a:pt x="91646" y="15045"/>
                  </a:cubicBezTo>
                  <a:cubicBezTo>
                    <a:pt x="91357" y="15027"/>
                    <a:pt x="91068" y="15019"/>
                    <a:pt x="90779" y="15019"/>
                  </a:cubicBezTo>
                  <a:cubicBezTo>
                    <a:pt x="88373" y="15019"/>
                    <a:pt x="85984" y="15579"/>
                    <a:pt x="83612" y="15673"/>
                  </a:cubicBezTo>
                  <a:cubicBezTo>
                    <a:pt x="79490" y="15798"/>
                    <a:pt x="76247" y="15966"/>
                    <a:pt x="72208" y="16907"/>
                  </a:cubicBezTo>
                  <a:cubicBezTo>
                    <a:pt x="71231" y="17131"/>
                    <a:pt x="70258" y="17234"/>
                    <a:pt x="69296" y="17234"/>
                  </a:cubicBezTo>
                  <a:cubicBezTo>
                    <a:pt x="63169" y="17234"/>
                    <a:pt x="57464" y="13062"/>
                    <a:pt x="53775" y="9500"/>
                  </a:cubicBezTo>
                  <a:cubicBezTo>
                    <a:pt x="51264" y="7073"/>
                    <a:pt x="48774" y="5002"/>
                    <a:pt x="44589" y="4646"/>
                  </a:cubicBezTo>
                  <a:cubicBezTo>
                    <a:pt x="39567" y="4206"/>
                    <a:pt x="34023" y="4625"/>
                    <a:pt x="29294" y="3328"/>
                  </a:cubicBezTo>
                  <a:cubicBezTo>
                    <a:pt x="24837" y="2114"/>
                    <a:pt x="19565" y="1"/>
                    <a:pt x="1473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887790" y="0"/>
              <a:ext cx="1205679" cy="445952"/>
            </a:xfrm>
            <a:custGeom>
              <a:avLst/>
              <a:gdLst/>
              <a:ahLst/>
              <a:cxnLst/>
              <a:rect l="l" t="t" r="r" b="b"/>
              <a:pathLst>
                <a:path w="58671" h="21701" extrusionOk="0">
                  <a:moveTo>
                    <a:pt x="44464" y="0"/>
                  </a:moveTo>
                  <a:cubicBezTo>
                    <a:pt x="43752" y="21"/>
                    <a:pt x="42706" y="21"/>
                    <a:pt x="42120" y="42"/>
                  </a:cubicBezTo>
                  <a:lnTo>
                    <a:pt x="41848" y="42"/>
                  </a:lnTo>
                  <a:cubicBezTo>
                    <a:pt x="41723" y="42"/>
                    <a:pt x="41597" y="42"/>
                    <a:pt x="41451" y="63"/>
                  </a:cubicBezTo>
                  <a:cubicBezTo>
                    <a:pt x="41186" y="63"/>
                    <a:pt x="40921" y="72"/>
                    <a:pt x="40656" y="72"/>
                  </a:cubicBezTo>
                  <a:cubicBezTo>
                    <a:pt x="40523" y="72"/>
                    <a:pt x="40390" y="70"/>
                    <a:pt x="40258" y="63"/>
                  </a:cubicBezTo>
                  <a:cubicBezTo>
                    <a:pt x="39580" y="63"/>
                    <a:pt x="38903" y="39"/>
                    <a:pt x="38228" y="39"/>
                  </a:cubicBezTo>
                  <a:cubicBezTo>
                    <a:pt x="37485" y="39"/>
                    <a:pt x="36745" y="68"/>
                    <a:pt x="36010" y="188"/>
                  </a:cubicBezTo>
                  <a:cubicBezTo>
                    <a:pt x="34630" y="419"/>
                    <a:pt x="33228" y="984"/>
                    <a:pt x="31972" y="1465"/>
                  </a:cubicBezTo>
                  <a:cubicBezTo>
                    <a:pt x="30215" y="2155"/>
                    <a:pt x="28938" y="2992"/>
                    <a:pt x="27725" y="4164"/>
                  </a:cubicBezTo>
                  <a:cubicBezTo>
                    <a:pt x="26616" y="5231"/>
                    <a:pt x="24272" y="5796"/>
                    <a:pt x="22557" y="5942"/>
                  </a:cubicBezTo>
                  <a:cubicBezTo>
                    <a:pt x="22049" y="5990"/>
                    <a:pt x="21541" y="6009"/>
                    <a:pt x="21035" y="6009"/>
                  </a:cubicBezTo>
                  <a:cubicBezTo>
                    <a:pt x="18900" y="6009"/>
                    <a:pt x="16773" y="5670"/>
                    <a:pt x="14633" y="5670"/>
                  </a:cubicBezTo>
                  <a:cubicBezTo>
                    <a:pt x="14582" y="5670"/>
                    <a:pt x="14531" y="5670"/>
                    <a:pt x="14480" y="5670"/>
                  </a:cubicBezTo>
                  <a:cubicBezTo>
                    <a:pt x="11530" y="5712"/>
                    <a:pt x="8893" y="6612"/>
                    <a:pt x="6424" y="7826"/>
                  </a:cubicBezTo>
                  <a:cubicBezTo>
                    <a:pt x="5336" y="8349"/>
                    <a:pt x="4269" y="8893"/>
                    <a:pt x="3286" y="9499"/>
                  </a:cubicBezTo>
                  <a:cubicBezTo>
                    <a:pt x="2909" y="9730"/>
                    <a:pt x="1717" y="10315"/>
                    <a:pt x="1738" y="10755"/>
                  </a:cubicBezTo>
                  <a:cubicBezTo>
                    <a:pt x="1763" y="11175"/>
                    <a:pt x="2427" y="11314"/>
                    <a:pt x="3369" y="11314"/>
                  </a:cubicBezTo>
                  <a:cubicBezTo>
                    <a:pt x="5188" y="11314"/>
                    <a:pt x="8047" y="10796"/>
                    <a:pt x="9348" y="10796"/>
                  </a:cubicBezTo>
                  <a:cubicBezTo>
                    <a:pt x="9552" y="10796"/>
                    <a:pt x="9718" y="10809"/>
                    <a:pt x="9835" y="10839"/>
                  </a:cubicBezTo>
                  <a:cubicBezTo>
                    <a:pt x="11237" y="11194"/>
                    <a:pt x="12660" y="12512"/>
                    <a:pt x="11111" y="13287"/>
                  </a:cubicBezTo>
                  <a:cubicBezTo>
                    <a:pt x="9542" y="14061"/>
                    <a:pt x="7785" y="14521"/>
                    <a:pt x="6257" y="15379"/>
                  </a:cubicBezTo>
                  <a:cubicBezTo>
                    <a:pt x="5023" y="16069"/>
                    <a:pt x="3683" y="16676"/>
                    <a:pt x="2554" y="17471"/>
                  </a:cubicBezTo>
                  <a:cubicBezTo>
                    <a:pt x="1" y="19229"/>
                    <a:pt x="2721" y="20066"/>
                    <a:pt x="4751" y="20777"/>
                  </a:cubicBezTo>
                  <a:cubicBezTo>
                    <a:pt x="5734" y="21133"/>
                    <a:pt x="6655" y="21426"/>
                    <a:pt x="7722" y="21593"/>
                  </a:cubicBezTo>
                  <a:cubicBezTo>
                    <a:pt x="8201" y="21667"/>
                    <a:pt x="8659" y="21700"/>
                    <a:pt x="9098" y="21700"/>
                  </a:cubicBezTo>
                  <a:cubicBezTo>
                    <a:pt x="13170" y="21700"/>
                    <a:pt x="15712" y="18831"/>
                    <a:pt x="19753" y="18245"/>
                  </a:cubicBezTo>
                  <a:cubicBezTo>
                    <a:pt x="20471" y="18137"/>
                    <a:pt x="21181" y="18095"/>
                    <a:pt x="21886" y="18095"/>
                  </a:cubicBezTo>
                  <a:cubicBezTo>
                    <a:pt x="23913" y="18095"/>
                    <a:pt x="25901" y="18446"/>
                    <a:pt x="27934" y="18601"/>
                  </a:cubicBezTo>
                  <a:cubicBezTo>
                    <a:pt x="28813" y="18664"/>
                    <a:pt x="29712" y="18727"/>
                    <a:pt x="30549" y="18957"/>
                  </a:cubicBezTo>
                  <a:cubicBezTo>
                    <a:pt x="30759" y="19020"/>
                    <a:pt x="30968" y="19082"/>
                    <a:pt x="31156" y="19166"/>
                  </a:cubicBezTo>
                  <a:cubicBezTo>
                    <a:pt x="32642" y="19752"/>
                    <a:pt x="33918" y="20191"/>
                    <a:pt x="35487" y="20589"/>
                  </a:cubicBezTo>
                  <a:cubicBezTo>
                    <a:pt x="36351" y="20799"/>
                    <a:pt x="37899" y="21220"/>
                    <a:pt x="39151" y="21220"/>
                  </a:cubicBezTo>
                  <a:cubicBezTo>
                    <a:pt x="40265" y="21220"/>
                    <a:pt x="41144" y="20887"/>
                    <a:pt x="41095" y="19773"/>
                  </a:cubicBezTo>
                  <a:cubicBezTo>
                    <a:pt x="41032" y="17953"/>
                    <a:pt x="39337" y="15588"/>
                    <a:pt x="37998" y="14144"/>
                  </a:cubicBezTo>
                  <a:cubicBezTo>
                    <a:pt x="37329" y="13391"/>
                    <a:pt x="36847" y="12701"/>
                    <a:pt x="36596" y="11947"/>
                  </a:cubicBezTo>
                  <a:cubicBezTo>
                    <a:pt x="36345" y="11194"/>
                    <a:pt x="36324" y="10378"/>
                    <a:pt x="36534" y="9458"/>
                  </a:cubicBezTo>
                  <a:cubicBezTo>
                    <a:pt x="37099" y="7679"/>
                    <a:pt x="38270" y="6424"/>
                    <a:pt x="39777" y="5482"/>
                  </a:cubicBezTo>
                  <a:cubicBezTo>
                    <a:pt x="40676" y="4917"/>
                    <a:pt x="41974" y="4143"/>
                    <a:pt x="43125" y="4059"/>
                  </a:cubicBezTo>
                  <a:cubicBezTo>
                    <a:pt x="43374" y="4036"/>
                    <a:pt x="43631" y="4027"/>
                    <a:pt x="43892" y="4027"/>
                  </a:cubicBezTo>
                  <a:cubicBezTo>
                    <a:pt x="45054" y="4027"/>
                    <a:pt x="46304" y="4217"/>
                    <a:pt x="47414" y="4269"/>
                  </a:cubicBezTo>
                  <a:cubicBezTo>
                    <a:pt x="48318" y="4301"/>
                    <a:pt x="49228" y="4325"/>
                    <a:pt x="50138" y="4325"/>
                  </a:cubicBezTo>
                  <a:cubicBezTo>
                    <a:pt x="52153" y="4325"/>
                    <a:pt x="54165" y="4205"/>
                    <a:pt x="56097" y="3787"/>
                  </a:cubicBezTo>
                  <a:cubicBezTo>
                    <a:pt x="57353" y="3536"/>
                    <a:pt x="58671" y="2908"/>
                    <a:pt x="57353" y="1988"/>
                  </a:cubicBezTo>
                  <a:cubicBezTo>
                    <a:pt x="56139" y="1151"/>
                    <a:pt x="54172" y="858"/>
                    <a:pt x="52624" y="691"/>
                  </a:cubicBezTo>
                  <a:cubicBezTo>
                    <a:pt x="50322" y="439"/>
                    <a:pt x="48104" y="460"/>
                    <a:pt x="45803" y="126"/>
                  </a:cubicBezTo>
                  <a:cubicBezTo>
                    <a:pt x="45468" y="84"/>
                    <a:pt x="45133" y="42"/>
                    <a:pt x="44798" y="21"/>
                  </a:cubicBezTo>
                  <a:cubicBezTo>
                    <a:pt x="44673" y="0"/>
                    <a:pt x="44568" y="0"/>
                    <a:pt x="44464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85" y="3260813"/>
              <a:ext cx="960376" cy="267518"/>
            </a:xfrm>
            <a:custGeom>
              <a:avLst/>
              <a:gdLst/>
              <a:ahLst/>
              <a:cxnLst/>
              <a:rect l="l" t="t" r="r" b="b"/>
              <a:pathLst>
                <a:path w="46734" h="13018" extrusionOk="0">
                  <a:moveTo>
                    <a:pt x="8352" y="0"/>
                  </a:moveTo>
                  <a:cubicBezTo>
                    <a:pt x="7930" y="0"/>
                    <a:pt x="7543" y="32"/>
                    <a:pt x="7219" y="96"/>
                  </a:cubicBezTo>
                  <a:cubicBezTo>
                    <a:pt x="5148" y="494"/>
                    <a:pt x="3327" y="1645"/>
                    <a:pt x="1193" y="1854"/>
                  </a:cubicBezTo>
                  <a:cubicBezTo>
                    <a:pt x="775" y="1896"/>
                    <a:pt x="377" y="1917"/>
                    <a:pt x="0" y="1917"/>
                  </a:cubicBezTo>
                  <a:lnTo>
                    <a:pt x="0" y="12860"/>
                  </a:lnTo>
                  <a:cubicBezTo>
                    <a:pt x="272" y="12902"/>
                    <a:pt x="544" y="12923"/>
                    <a:pt x="795" y="12944"/>
                  </a:cubicBezTo>
                  <a:cubicBezTo>
                    <a:pt x="1353" y="12999"/>
                    <a:pt x="1911" y="13018"/>
                    <a:pt x="2457" y="13018"/>
                  </a:cubicBezTo>
                  <a:cubicBezTo>
                    <a:pt x="2730" y="13018"/>
                    <a:pt x="2999" y="13013"/>
                    <a:pt x="3264" y="13006"/>
                  </a:cubicBezTo>
                  <a:cubicBezTo>
                    <a:pt x="5796" y="12462"/>
                    <a:pt x="8286" y="11856"/>
                    <a:pt x="10860" y="11374"/>
                  </a:cubicBezTo>
                  <a:cubicBezTo>
                    <a:pt x="11132" y="11270"/>
                    <a:pt x="11425" y="11165"/>
                    <a:pt x="11718" y="11060"/>
                  </a:cubicBezTo>
                  <a:cubicBezTo>
                    <a:pt x="16132" y="9387"/>
                    <a:pt x="20380" y="7252"/>
                    <a:pt x="25381" y="7022"/>
                  </a:cubicBezTo>
                  <a:cubicBezTo>
                    <a:pt x="25476" y="7018"/>
                    <a:pt x="25573" y="7015"/>
                    <a:pt x="25670" y="7015"/>
                  </a:cubicBezTo>
                  <a:cubicBezTo>
                    <a:pt x="27750" y="7015"/>
                    <a:pt x="30046" y="8057"/>
                    <a:pt x="31825" y="8717"/>
                  </a:cubicBezTo>
                  <a:cubicBezTo>
                    <a:pt x="33753" y="9415"/>
                    <a:pt x="36099" y="10724"/>
                    <a:pt x="38298" y="10724"/>
                  </a:cubicBezTo>
                  <a:cubicBezTo>
                    <a:pt x="38606" y="10724"/>
                    <a:pt x="38911" y="10698"/>
                    <a:pt x="39211" y="10642"/>
                  </a:cubicBezTo>
                  <a:cubicBezTo>
                    <a:pt x="39417" y="10605"/>
                    <a:pt x="39622" y="10589"/>
                    <a:pt x="39826" y="10589"/>
                  </a:cubicBezTo>
                  <a:cubicBezTo>
                    <a:pt x="40892" y="10589"/>
                    <a:pt x="41945" y="11021"/>
                    <a:pt x="42998" y="11144"/>
                  </a:cubicBezTo>
                  <a:cubicBezTo>
                    <a:pt x="43122" y="11158"/>
                    <a:pt x="43311" y="11167"/>
                    <a:pt x="43536" y="11167"/>
                  </a:cubicBezTo>
                  <a:cubicBezTo>
                    <a:pt x="44679" y="11167"/>
                    <a:pt x="46733" y="10941"/>
                    <a:pt x="45614" y="10014"/>
                  </a:cubicBezTo>
                  <a:cubicBezTo>
                    <a:pt x="45049" y="9554"/>
                    <a:pt x="44003" y="9366"/>
                    <a:pt x="43291" y="9115"/>
                  </a:cubicBezTo>
                  <a:cubicBezTo>
                    <a:pt x="42350" y="8759"/>
                    <a:pt x="41471" y="8319"/>
                    <a:pt x="40697" y="7775"/>
                  </a:cubicBezTo>
                  <a:cubicBezTo>
                    <a:pt x="39672" y="7085"/>
                    <a:pt x="39232" y="6625"/>
                    <a:pt x="37851" y="6499"/>
                  </a:cubicBezTo>
                  <a:cubicBezTo>
                    <a:pt x="36742" y="6394"/>
                    <a:pt x="35487" y="6060"/>
                    <a:pt x="34503" y="5662"/>
                  </a:cubicBezTo>
                  <a:cubicBezTo>
                    <a:pt x="30597" y="4076"/>
                    <a:pt x="27066" y="2491"/>
                    <a:pt x="23514" y="2491"/>
                  </a:cubicBezTo>
                  <a:cubicBezTo>
                    <a:pt x="23223" y="2491"/>
                    <a:pt x="22931" y="2501"/>
                    <a:pt x="22640" y="2524"/>
                  </a:cubicBezTo>
                  <a:cubicBezTo>
                    <a:pt x="21970" y="2565"/>
                    <a:pt x="21280" y="2670"/>
                    <a:pt x="20589" y="2858"/>
                  </a:cubicBezTo>
                  <a:cubicBezTo>
                    <a:pt x="19250" y="3235"/>
                    <a:pt x="18581" y="4218"/>
                    <a:pt x="17346" y="4721"/>
                  </a:cubicBezTo>
                  <a:cubicBezTo>
                    <a:pt x="16865" y="4909"/>
                    <a:pt x="16404" y="4909"/>
                    <a:pt x="15881" y="5014"/>
                  </a:cubicBezTo>
                  <a:cubicBezTo>
                    <a:pt x="15281" y="5149"/>
                    <a:pt x="14443" y="5812"/>
                    <a:pt x="13762" y="5812"/>
                  </a:cubicBezTo>
                  <a:cubicBezTo>
                    <a:pt x="13495" y="5812"/>
                    <a:pt x="13252" y="5710"/>
                    <a:pt x="13057" y="5432"/>
                  </a:cubicBezTo>
                  <a:cubicBezTo>
                    <a:pt x="12575" y="4721"/>
                    <a:pt x="13371" y="3674"/>
                    <a:pt x="13559" y="2984"/>
                  </a:cubicBezTo>
                  <a:cubicBezTo>
                    <a:pt x="14055" y="982"/>
                    <a:pt x="10681" y="0"/>
                    <a:pt x="8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425227" y="4822416"/>
              <a:ext cx="1440256" cy="370226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598351" y="4239600"/>
              <a:ext cx="1786644" cy="433458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89227" y="171536"/>
              <a:ext cx="972192" cy="446795"/>
            </a:xfrm>
            <a:custGeom>
              <a:avLst/>
              <a:gdLst/>
              <a:ahLst/>
              <a:cxnLst/>
              <a:rect l="l" t="t" r="r" b="b"/>
              <a:pathLst>
                <a:path w="47309" h="21742" extrusionOk="0">
                  <a:moveTo>
                    <a:pt x="3863" y="0"/>
                  </a:moveTo>
                  <a:cubicBezTo>
                    <a:pt x="3130" y="0"/>
                    <a:pt x="2544" y="253"/>
                    <a:pt x="2156" y="839"/>
                  </a:cubicBezTo>
                  <a:cubicBezTo>
                    <a:pt x="0" y="4040"/>
                    <a:pt x="9353" y="7074"/>
                    <a:pt x="12199" y="8936"/>
                  </a:cubicBezTo>
                  <a:cubicBezTo>
                    <a:pt x="12283" y="8999"/>
                    <a:pt x="12366" y="9062"/>
                    <a:pt x="12429" y="9103"/>
                  </a:cubicBezTo>
                  <a:cubicBezTo>
                    <a:pt x="16369" y="12013"/>
                    <a:pt x="19743" y="14805"/>
                    <a:pt x="24322" y="14805"/>
                  </a:cubicBezTo>
                  <a:cubicBezTo>
                    <a:pt x="24485" y="14805"/>
                    <a:pt x="24650" y="14802"/>
                    <a:pt x="24816" y="14795"/>
                  </a:cubicBezTo>
                  <a:cubicBezTo>
                    <a:pt x="26448" y="14711"/>
                    <a:pt x="27724" y="13790"/>
                    <a:pt x="29021" y="13100"/>
                  </a:cubicBezTo>
                  <a:cubicBezTo>
                    <a:pt x="29845" y="12653"/>
                    <a:pt x="30698" y="12292"/>
                    <a:pt x="31659" y="12292"/>
                  </a:cubicBezTo>
                  <a:cubicBezTo>
                    <a:pt x="31869" y="12292"/>
                    <a:pt x="32085" y="12309"/>
                    <a:pt x="32306" y="12347"/>
                  </a:cubicBezTo>
                  <a:cubicBezTo>
                    <a:pt x="33729" y="12577"/>
                    <a:pt x="34587" y="13079"/>
                    <a:pt x="33478" y="14146"/>
                  </a:cubicBezTo>
                  <a:cubicBezTo>
                    <a:pt x="32641" y="14941"/>
                    <a:pt x="31700" y="15632"/>
                    <a:pt x="30946" y="16468"/>
                  </a:cubicBezTo>
                  <a:cubicBezTo>
                    <a:pt x="30423" y="17075"/>
                    <a:pt x="29837" y="17829"/>
                    <a:pt x="30047" y="18582"/>
                  </a:cubicBezTo>
                  <a:cubicBezTo>
                    <a:pt x="30361" y="19649"/>
                    <a:pt x="31951" y="20402"/>
                    <a:pt x="33081" y="20883"/>
                  </a:cubicBezTo>
                  <a:cubicBezTo>
                    <a:pt x="34120" y="21319"/>
                    <a:pt x="35415" y="21742"/>
                    <a:pt x="36653" y="21742"/>
                  </a:cubicBezTo>
                  <a:cubicBezTo>
                    <a:pt x="36960" y="21742"/>
                    <a:pt x="37263" y="21716"/>
                    <a:pt x="37558" y="21658"/>
                  </a:cubicBezTo>
                  <a:cubicBezTo>
                    <a:pt x="38249" y="21532"/>
                    <a:pt x="38751" y="21134"/>
                    <a:pt x="39441" y="20988"/>
                  </a:cubicBezTo>
                  <a:cubicBezTo>
                    <a:pt x="40006" y="20862"/>
                    <a:pt x="40613" y="20883"/>
                    <a:pt x="41157" y="20695"/>
                  </a:cubicBezTo>
                  <a:cubicBezTo>
                    <a:pt x="41597" y="20549"/>
                    <a:pt x="41910" y="20318"/>
                    <a:pt x="42413" y="20298"/>
                  </a:cubicBezTo>
                  <a:cubicBezTo>
                    <a:pt x="42817" y="20268"/>
                    <a:pt x="43236" y="20248"/>
                    <a:pt x="43655" y="20248"/>
                  </a:cubicBezTo>
                  <a:cubicBezTo>
                    <a:pt x="44125" y="20248"/>
                    <a:pt x="44596" y="20273"/>
                    <a:pt x="45049" y="20339"/>
                  </a:cubicBezTo>
                  <a:cubicBezTo>
                    <a:pt x="45363" y="20381"/>
                    <a:pt x="47309" y="20821"/>
                    <a:pt x="47309" y="21114"/>
                  </a:cubicBezTo>
                  <a:lnTo>
                    <a:pt x="47309" y="9334"/>
                  </a:lnTo>
                  <a:cubicBezTo>
                    <a:pt x="45286" y="8684"/>
                    <a:pt x="43269" y="8449"/>
                    <a:pt x="41255" y="8449"/>
                  </a:cubicBezTo>
                  <a:cubicBezTo>
                    <a:pt x="35971" y="8449"/>
                    <a:pt x="30703" y="10066"/>
                    <a:pt x="25398" y="10066"/>
                  </a:cubicBezTo>
                  <a:cubicBezTo>
                    <a:pt x="24584" y="10066"/>
                    <a:pt x="23769" y="10028"/>
                    <a:pt x="22954" y="9940"/>
                  </a:cubicBezTo>
                  <a:cubicBezTo>
                    <a:pt x="22535" y="9898"/>
                    <a:pt x="22117" y="9836"/>
                    <a:pt x="21677" y="9773"/>
                  </a:cubicBezTo>
                  <a:cubicBezTo>
                    <a:pt x="21342" y="9710"/>
                    <a:pt x="20966" y="9585"/>
                    <a:pt x="20526" y="9396"/>
                  </a:cubicBezTo>
                  <a:cubicBezTo>
                    <a:pt x="16246" y="7539"/>
                    <a:pt x="7869" y="0"/>
                    <a:pt x="38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5688" y="4400368"/>
              <a:ext cx="4259405" cy="1106979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2"/>
          <p:cNvSpPr txBox="1">
            <a:spLocks noGrp="1"/>
          </p:cNvSpPr>
          <p:nvPr>
            <p:ph type="ctrTitle"/>
          </p:nvPr>
        </p:nvSpPr>
        <p:spPr>
          <a:xfrm>
            <a:off x="2226900" y="1552352"/>
            <a:ext cx="4690200" cy="18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"/>
          <p:cNvSpPr txBox="1">
            <a:spLocks noGrp="1"/>
          </p:cNvSpPr>
          <p:nvPr>
            <p:ph type="subTitle" idx="1"/>
          </p:nvPr>
        </p:nvSpPr>
        <p:spPr>
          <a:xfrm>
            <a:off x="2335750" y="3378076"/>
            <a:ext cx="4503000" cy="412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_AND_BODY_1_1_1_1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6"/>
          <p:cNvSpPr txBox="1">
            <a:spLocks noGrp="1"/>
          </p:cNvSpPr>
          <p:nvPr>
            <p:ph type="title"/>
          </p:nvPr>
        </p:nvSpPr>
        <p:spPr>
          <a:xfrm>
            <a:off x="3419854" y="3595677"/>
            <a:ext cx="23043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1" name="Google Shape;581;p26"/>
          <p:cNvSpPr txBox="1">
            <a:spLocks noGrp="1"/>
          </p:cNvSpPr>
          <p:nvPr>
            <p:ph type="subTitle" idx="1"/>
          </p:nvPr>
        </p:nvSpPr>
        <p:spPr>
          <a:xfrm>
            <a:off x="3419850" y="3961327"/>
            <a:ext cx="230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2" name="Google Shape;582;p26"/>
          <p:cNvSpPr txBox="1">
            <a:spLocks noGrp="1"/>
          </p:cNvSpPr>
          <p:nvPr>
            <p:ph type="title" idx="2"/>
          </p:nvPr>
        </p:nvSpPr>
        <p:spPr>
          <a:xfrm>
            <a:off x="6012233" y="3595677"/>
            <a:ext cx="23043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3" name="Google Shape;583;p26"/>
          <p:cNvSpPr txBox="1">
            <a:spLocks noGrp="1"/>
          </p:cNvSpPr>
          <p:nvPr>
            <p:ph type="subTitle" idx="3"/>
          </p:nvPr>
        </p:nvSpPr>
        <p:spPr>
          <a:xfrm>
            <a:off x="6012226" y="3961327"/>
            <a:ext cx="230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4" name="Google Shape;584;p26"/>
          <p:cNvSpPr txBox="1">
            <a:spLocks noGrp="1"/>
          </p:cNvSpPr>
          <p:nvPr>
            <p:ph type="title" idx="4"/>
          </p:nvPr>
        </p:nvSpPr>
        <p:spPr>
          <a:xfrm>
            <a:off x="827475" y="3595677"/>
            <a:ext cx="23043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5" name="Google Shape;585;p26"/>
          <p:cNvSpPr txBox="1">
            <a:spLocks noGrp="1"/>
          </p:cNvSpPr>
          <p:nvPr>
            <p:ph type="subTitle" idx="5"/>
          </p:nvPr>
        </p:nvSpPr>
        <p:spPr>
          <a:xfrm>
            <a:off x="827475" y="3961327"/>
            <a:ext cx="230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6" name="Google Shape;586;p26"/>
          <p:cNvSpPr txBox="1">
            <a:spLocks noGrp="1"/>
          </p:cNvSpPr>
          <p:nvPr>
            <p:ph type="title" idx="6"/>
          </p:nvPr>
        </p:nvSpPr>
        <p:spPr>
          <a:xfrm>
            <a:off x="3419854" y="2010352"/>
            <a:ext cx="23043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7" name="Google Shape;587;p26"/>
          <p:cNvSpPr txBox="1">
            <a:spLocks noGrp="1"/>
          </p:cNvSpPr>
          <p:nvPr>
            <p:ph type="subTitle" idx="7"/>
          </p:nvPr>
        </p:nvSpPr>
        <p:spPr>
          <a:xfrm>
            <a:off x="3419850" y="2376102"/>
            <a:ext cx="230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8" name="Google Shape;588;p26"/>
          <p:cNvSpPr txBox="1">
            <a:spLocks noGrp="1"/>
          </p:cNvSpPr>
          <p:nvPr>
            <p:ph type="title" idx="8"/>
          </p:nvPr>
        </p:nvSpPr>
        <p:spPr>
          <a:xfrm>
            <a:off x="6012233" y="2010352"/>
            <a:ext cx="23043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9" name="Google Shape;589;p26"/>
          <p:cNvSpPr txBox="1">
            <a:spLocks noGrp="1"/>
          </p:cNvSpPr>
          <p:nvPr>
            <p:ph type="subTitle" idx="9"/>
          </p:nvPr>
        </p:nvSpPr>
        <p:spPr>
          <a:xfrm>
            <a:off x="6012226" y="2376102"/>
            <a:ext cx="230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0" name="Google Shape;590;p26"/>
          <p:cNvSpPr txBox="1">
            <a:spLocks noGrp="1"/>
          </p:cNvSpPr>
          <p:nvPr>
            <p:ph type="title" idx="13"/>
          </p:nvPr>
        </p:nvSpPr>
        <p:spPr>
          <a:xfrm>
            <a:off x="827475" y="2010352"/>
            <a:ext cx="23043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91" name="Google Shape;591;p26"/>
          <p:cNvSpPr txBox="1">
            <a:spLocks noGrp="1"/>
          </p:cNvSpPr>
          <p:nvPr>
            <p:ph type="subTitle" idx="14"/>
          </p:nvPr>
        </p:nvSpPr>
        <p:spPr>
          <a:xfrm>
            <a:off x="827475" y="2376102"/>
            <a:ext cx="230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2" name="Google Shape;592;p26"/>
          <p:cNvSpPr txBox="1">
            <a:spLocks noGrp="1"/>
          </p:cNvSpPr>
          <p:nvPr>
            <p:ph type="title" idx="15"/>
          </p:nvPr>
        </p:nvSpPr>
        <p:spPr>
          <a:xfrm>
            <a:off x="1667575" y="555403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93" name="Google Shape;593;p26"/>
          <p:cNvGrpSpPr/>
          <p:nvPr/>
        </p:nvGrpSpPr>
        <p:grpSpPr>
          <a:xfrm>
            <a:off x="-1136294" y="3937582"/>
            <a:ext cx="10978491" cy="2680152"/>
            <a:chOff x="-1136294" y="3937582"/>
            <a:chExt cx="10978491" cy="2680152"/>
          </a:xfrm>
        </p:grpSpPr>
        <p:sp>
          <p:nvSpPr>
            <p:cNvPr id="594" name="Google Shape;594;p26"/>
            <p:cNvSpPr/>
            <p:nvPr/>
          </p:nvSpPr>
          <p:spPr>
            <a:xfrm>
              <a:off x="5708770" y="4759882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5" name="Google Shape;595;p26"/>
            <p:cNvGrpSpPr/>
            <p:nvPr/>
          </p:nvGrpSpPr>
          <p:grpSpPr>
            <a:xfrm>
              <a:off x="-427897" y="3937582"/>
              <a:ext cx="9877866" cy="2680152"/>
              <a:chOff x="-427897" y="3937582"/>
              <a:chExt cx="9877866" cy="2680152"/>
            </a:xfrm>
          </p:grpSpPr>
          <p:sp>
            <p:nvSpPr>
              <p:cNvPr id="596" name="Google Shape;596;p26"/>
              <p:cNvSpPr/>
              <p:nvPr/>
            </p:nvSpPr>
            <p:spPr>
              <a:xfrm rot="-1235859">
                <a:off x="6738910" y="4721262"/>
                <a:ext cx="2647126" cy="844472"/>
              </a:xfrm>
              <a:custGeom>
                <a:avLst/>
                <a:gdLst/>
                <a:ahLst/>
                <a:cxnLst/>
                <a:rect l="l" t="t" r="r" b="b"/>
                <a:pathLst>
                  <a:path w="128806" h="41091" extrusionOk="0">
                    <a:moveTo>
                      <a:pt x="3109" y="1"/>
                    </a:moveTo>
                    <a:cubicBezTo>
                      <a:pt x="2683" y="1"/>
                      <a:pt x="2241" y="18"/>
                      <a:pt x="1779" y="56"/>
                    </a:cubicBezTo>
                    <a:cubicBezTo>
                      <a:pt x="0" y="7525"/>
                      <a:pt x="8014" y="8027"/>
                      <a:pt x="13726" y="10245"/>
                    </a:cubicBezTo>
                    <a:cubicBezTo>
                      <a:pt x="27305" y="15476"/>
                      <a:pt x="36888" y="24808"/>
                      <a:pt x="51828" y="28679"/>
                    </a:cubicBezTo>
                    <a:cubicBezTo>
                      <a:pt x="55169" y="29545"/>
                      <a:pt x="58053" y="29794"/>
                      <a:pt x="60773" y="29794"/>
                    </a:cubicBezTo>
                    <a:cubicBezTo>
                      <a:pt x="64442" y="29794"/>
                      <a:pt x="67813" y="29342"/>
                      <a:pt x="71607" y="29342"/>
                    </a:cubicBezTo>
                    <a:cubicBezTo>
                      <a:pt x="72610" y="29342"/>
                      <a:pt x="73643" y="29373"/>
                      <a:pt x="74718" y="29453"/>
                    </a:cubicBezTo>
                    <a:cubicBezTo>
                      <a:pt x="82753" y="30060"/>
                      <a:pt x="86666" y="36442"/>
                      <a:pt x="93591" y="39580"/>
                    </a:cubicBezTo>
                    <a:cubicBezTo>
                      <a:pt x="95884" y="40620"/>
                      <a:pt x="98098" y="41090"/>
                      <a:pt x="100017" y="41090"/>
                    </a:cubicBezTo>
                    <a:cubicBezTo>
                      <a:pt x="105824" y="41090"/>
                      <a:pt x="108940" y="36788"/>
                      <a:pt x="103405" y="30939"/>
                    </a:cubicBezTo>
                    <a:cubicBezTo>
                      <a:pt x="101647" y="29077"/>
                      <a:pt x="99555" y="27382"/>
                      <a:pt x="97420" y="25771"/>
                    </a:cubicBezTo>
                    <a:cubicBezTo>
                      <a:pt x="95893" y="24641"/>
                      <a:pt x="94721" y="22967"/>
                      <a:pt x="93152" y="21963"/>
                    </a:cubicBezTo>
                    <a:cubicBezTo>
                      <a:pt x="91729" y="21084"/>
                      <a:pt x="88946" y="21460"/>
                      <a:pt x="89762" y="19410"/>
                    </a:cubicBezTo>
                    <a:cubicBezTo>
                      <a:pt x="90414" y="19313"/>
                      <a:pt x="91012" y="19269"/>
                      <a:pt x="91569" y="19269"/>
                    </a:cubicBezTo>
                    <a:cubicBezTo>
                      <a:pt x="95819" y="19269"/>
                      <a:pt x="97592" y="21864"/>
                      <a:pt x="101459" y="23511"/>
                    </a:cubicBezTo>
                    <a:cubicBezTo>
                      <a:pt x="107694" y="26147"/>
                      <a:pt x="114034" y="28972"/>
                      <a:pt x="121273" y="29411"/>
                    </a:cubicBezTo>
                    <a:cubicBezTo>
                      <a:pt x="121489" y="29426"/>
                      <a:pt x="121715" y="29434"/>
                      <a:pt x="121946" y="29434"/>
                    </a:cubicBezTo>
                    <a:cubicBezTo>
                      <a:pt x="124291" y="29434"/>
                      <a:pt x="127291" y="28653"/>
                      <a:pt x="128262" y="26901"/>
                    </a:cubicBezTo>
                    <a:cubicBezTo>
                      <a:pt x="128534" y="26440"/>
                      <a:pt x="128806" y="25812"/>
                      <a:pt x="128638" y="25289"/>
                    </a:cubicBezTo>
                    <a:cubicBezTo>
                      <a:pt x="128492" y="24829"/>
                      <a:pt x="128094" y="24724"/>
                      <a:pt x="127697" y="24411"/>
                    </a:cubicBezTo>
                    <a:cubicBezTo>
                      <a:pt x="126630" y="23553"/>
                      <a:pt x="126379" y="22297"/>
                      <a:pt x="125123" y="21565"/>
                    </a:cubicBezTo>
                    <a:cubicBezTo>
                      <a:pt x="124328" y="21105"/>
                      <a:pt x="123094" y="21209"/>
                      <a:pt x="122152" y="21042"/>
                    </a:cubicBezTo>
                    <a:cubicBezTo>
                      <a:pt x="121627" y="20951"/>
                      <a:pt x="121150" y="20845"/>
                      <a:pt x="120597" y="20845"/>
                    </a:cubicBezTo>
                    <a:cubicBezTo>
                      <a:pt x="120511" y="20845"/>
                      <a:pt x="120422" y="20848"/>
                      <a:pt x="120332" y="20854"/>
                    </a:cubicBezTo>
                    <a:cubicBezTo>
                      <a:pt x="119731" y="20897"/>
                      <a:pt x="119226" y="20930"/>
                      <a:pt x="118715" y="20930"/>
                    </a:cubicBezTo>
                    <a:cubicBezTo>
                      <a:pt x="118247" y="20930"/>
                      <a:pt x="117774" y="20903"/>
                      <a:pt x="117214" y="20833"/>
                    </a:cubicBezTo>
                    <a:cubicBezTo>
                      <a:pt x="115206" y="20540"/>
                      <a:pt x="112527" y="20058"/>
                      <a:pt x="112632" y="18217"/>
                    </a:cubicBezTo>
                    <a:cubicBezTo>
                      <a:pt x="116817" y="17255"/>
                      <a:pt x="117528" y="15183"/>
                      <a:pt x="113176" y="14304"/>
                    </a:cubicBezTo>
                    <a:cubicBezTo>
                      <a:pt x="112623" y="14189"/>
                      <a:pt x="112098" y="14141"/>
                      <a:pt x="111594" y="14141"/>
                    </a:cubicBezTo>
                    <a:cubicBezTo>
                      <a:pt x="109349" y="14141"/>
                      <a:pt x="107517" y="15098"/>
                      <a:pt x="105518" y="15372"/>
                    </a:cubicBezTo>
                    <a:cubicBezTo>
                      <a:pt x="105154" y="15422"/>
                      <a:pt x="104806" y="15446"/>
                      <a:pt x="104470" y="15446"/>
                    </a:cubicBezTo>
                    <a:cubicBezTo>
                      <a:pt x="100514" y="15446"/>
                      <a:pt x="98346" y="12156"/>
                      <a:pt x="94951" y="10999"/>
                    </a:cubicBezTo>
                    <a:cubicBezTo>
                      <a:pt x="91131" y="9668"/>
                      <a:pt x="86087" y="9269"/>
                      <a:pt x="81576" y="9269"/>
                    </a:cubicBezTo>
                    <a:cubicBezTo>
                      <a:pt x="80553" y="9269"/>
                      <a:pt x="79558" y="9290"/>
                      <a:pt x="78610" y="9325"/>
                    </a:cubicBezTo>
                    <a:cubicBezTo>
                      <a:pt x="72132" y="9574"/>
                      <a:pt x="66097" y="10948"/>
                      <a:pt x="59492" y="10948"/>
                    </a:cubicBezTo>
                    <a:cubicBezTo>
                      <a:pt x="56689" y="10948"/>
                      <a:pt x="53784" y="10701"/>
                      <a:pt x="50698" y="10015"/>
                    </a:cubicBezTo>
                    <a:cubicBezTo>
                      <a:pt x="46597" y="9115"/>
                      <a:pt x="41764" y="9806"/>
                      <a:pt x="37788" y="8571"/>
                    </a:cubicBezTo>
                    <a:cubicBezTo>
                      <a:pt x="32976" y="7065"/>
                      <a:pt x="33896" y="5224"/>
                      <a:pt x="31344" y="3257"/>
                    </a:cubicBezTo>
                    <a:cubicBezTo>
                      <a:pt x="28603" y="1144"/>
                      <a:pt x="32327" y="1227"/>
                      <a:pt x="27075" y="390"/>
                    </a:cubicBezTo>
                    <a:cubicBezTo>
                      <a:pt x="26830" y="352"/>
                      <a:pt x="26572" y="334"/>
                      <a:pt x="26305" y="334"/>
                    </a:cubicBezTo>
                    <a:cubicBezTo>
                      <a:pt x="23952" y="334"/>
                      <a:pt x="20852" y="1691"/>
                      <a:pt x="18748" y="2085"/>
                    </a:cubicBezTo>
                    <a:cubicBezTo>
                      <a:pt x="17590" y="2306"/>
                      <a:pt x="16552" y="2399"/>
                      <a:pt x="15600" y="2399"/>
                    </a:cubicBezTo>
                    <a:cubicBezTo>
                      <a:pt x="10754" y="2399"/>
                      <a:pt x="8125" y="1"/>
                      <a:pt x="31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6"/>
              <p:cNvSpPr/>
              <p:nvPr/>
            </p:nvSpPr>
            <p:spPr>
              <a:xfrm rot="-654727">
                <a:off x="344117" y="4330718"/>
                <a:ext cx="4259243" cy="1106936"/>
              </a:xfrm>
              <a:custGeom>
                <a:avLst/>
                <a:gdLst/>
                <a:ahLst/>
                <a:cxnLst/>
                <a:rect l="l" t="t" r="r" b="b"/>
                <a:pathLst>
                  <a:path w="207272" h="53868" extrusionOk="0">
                    <a:moveTo>
                      <a:pt x="5019" y="1"/>
                    </a:moveTo>
                    <a:cubicBezTo>
                      <a:pt x="4943" y="1"/>
                      <a:pt x="4867" y="3"/>
                      <a:pt x="4792" y="9"/>
                    </a:cubicBezTo>
                    <a:cubicBezTo>
                      <a:pt x="0" y="365"/>
                      <a:pt x="6110" y="2269"/>
                      <a:pt x="7554" y="2750"/>
                    </a:cubicBezTo>
                    <a:cubicBezTo>
                      <a:pt x="10550" y="3749"/>
                      <a:pt x="13282" y="4152"/>
                      <a:pt x="15960" y="5276"/>
                    </a:cubicBezTo>
                    <a:lnTo>
                      <a:pt x="15960" y="5276"/>
                    </a:lnTo>
                    <a:cubicBezTo>
                      <a:pt x="16259" y="6096"/>
                      <a:pt x="17026" y="6165"/>
                      <a:pt x="18748" y="7040"/>
                    </a:cubicBezTo>
                    <a:cubicBezTo>
                      <a:pt x="19372" y="7361"/>
                      <a:pt x="19898" y="7715"/>
                      <a:pt x="20381" y="8070"/>
                    </a:cubicBezTo>
                    <a:lnTo>
                      <a:pt x="20381" y="8070"/>
                    </a:lnTo>
                    <a:cubicBezTo>
                      <a:pt x="20951" y="8563"/>
                      <a:pt x="21482" y="9033"/>
                      <a:pt x="22075" y="9425"/>
                    </a:cubicBezTo>
                    <a:lnTo>
                      <a:pt x="21660" y="9035"/>
                    </a:lnTo>
                    <a:lnTo>
                      <a:pt x="21660" y="9035"/>
                    </a:lnTo>
                    <a:cubicBezTo>
                      <a:pt x="22727" y="9813"/>
                      <a:pt x="23834" y="10422"/>
                      <a:pt x="25709" y="10422"/>
                    </a:cubicBezTo>
                    <a:cubicBezTo>
                      <a:pt x="25962" y="10422"/>
                      <a:pt x="26228" y="10411"/>
                      <a:pt x="26510" y="10387"/>
                    </a:cubicBezTo>
                    <a:cubicBezTo>
                      <a:pt x="26970" y="10348"/>
                      <a:pt x="27443" y="10328"/>
                      <a:pt x="27926" y="10328"/>
                    </a:cubicBezTo>
                    <a:cubicBezTo>
                      <a:pt x="35317" y="10328"/>
                      <a:pt x="45193" y="14826"/>
                      <a:pt x="49317" y="19029"/>
                    </a:cubicBezTo>
                    <a:cubicBezTo>
                      <a:pt x="55866" y="25724"/>
                      <a:pt x="69739" y="33927"/>
                      <a:pt x="80933" y="35140"/>
                    </a:cubicBezTo>
                    <a:cubicBezTo>
                      <a:pt x="81553" y="35208"/>
                      <a:pt x="82117" y="35238"/>
                      <a:pt x="82639" y="35238"/>
                    </a:cubicBezTo>
                    <a:cubicBezTo>
                      <a:pt x="85816" y="35238"/>
                      <a:pt x="87431" y="34128"/>
                      <a:pt x="90558" y="33696"/>
                    </a:cubicBezTo>
                    <a:cubicBezTo>
                      <a:pt x="91651" y="33542"/>
                      <a:pt x="92695" y="33469"/>
                      <a:pt x="93697" y="33469"/>
                    </a:cubicBezTo>
                    <a:cubicBezTo>
                      <a:pt x="105162" y="33469"/>
                      <a:pt x="111132" y="42997"/>
                      <a:pt x="122215" y="48385"/>
                    </a:cubicBezTo>
                    <a:cubicBezTo>
                      <a:pt x="130937" y="52618"/>
                      <a:pt x="138558" y="53868"/>
                      <a:pt x="145740" y="53868"/>
                    </a:cubicBezTo>
                    <a:cubicBezTo>
                      <a:pt x="156087" y="53868"/>
                      <a:pt x="165520" y="51275"/>
                      <a:pt x="176015" y="51275"/>
                    </a:cubicBezTo>
                    <a:cubicBezTo>
                      <a:pt x="179190" y="51275"/>
                      <a:pt x="182462" y="51512"/>
                      <a:pt x="185886" y="52130"/>
                    </a:cubicBezTo>
                    <a:cubicBezTo>
                      <a:pt x="189010" y="52699"/>
                      <a:pt x="193835" y="53512"/>
                      <a:pt x="197692" y="53512"/>
                    </a:cubicBezTo>
                    <a:cubicBezTo>
                      <a:pt x="203625" y="53512"/>
                      <a:pt x="207272" y="51590"/>
                      <a:pt x="198942" y="43907"/>
                    </a:cubicBezTo>
                    <a:cubicBezTo>
                      <a:pt x="194917" y="40181"/>
                      <a:pt x="190922" y="39019"/>
                      <a:pt x="186983" y="39019"/>
                    </a:cubicBezTo>
                    <a:cubicBezTo>
                      <a:pt x="180443" y="39019"/>
                      <a:pt x="174056" y="42224"/>
                      <a:pt x="167946" y="42224"/>
                    </a:cubicBezTo>
                    <a:cubicBezTo>
                      <a:pt x="167424" y="42224"/>
                      <a:pt x="166903" y="42200"/>
                      <a:pt x="166385" y="42150"/>
                    </a:cubicBezTo>
                    <a:cubicBezTo>
                      <a:pt x="153673" y="40856"/>
                      <a:pt x="142777" y="34488"/>
                      <a:pt x="129907" y="34488"/>
                    </a:cubicBezTo>
                    <a:cubicBezTo>
                      <a:pt x="129452" y="34488"/>
                      <a:pt x="128994" y="34496"/>
                      <a:pt x="128534" y="34512"/>
                    </a:cubicBezTo>
                    <a:cubicBezTo>
                      <a:pt x="127967" y="34531"/>
                      <a:pt x="127402" y="34541"/>
                      <a:pt x="126840" y="34541"/>
                    </a:cubicBezTo>
                    <a:cubicBezTo>
                      <a:pt x="121188" y="34541"/>
                      <a:pt x="115813" y="33595"/>
                      <a:pt x="110561" y="31939"/>
                    </a:cubicBezTo>
                    <a:cubicBezTo>
                      <a:pt x="105120" y="30202"/>
                      <a:pt x="100559" y="27147"/>
                      <a:pt x="95244" y="25515"/>
                    </a:cubicBezTo>
                    <a:cubicBezTo>
                      <a:pt x="93571" y="25013"/>
                      <a:pt x="91164" y="25473"/>
                      <a:pt x="89574" y="24657"/>
                    </a:cubicBezTo>
                    <a:cubicBezTo>
                      <a:pt x="88612" y="24176"/>
                      <a:pt x="88758" y="23276"/>
                      <a:pt x="87733" y="22837"/>
                    </a:cubicBezTo>
                    <a:cubicBezTo>
                      <a:pt x="87379" y="22688"/>
                      <a:pt x="86902" y="22663"/>
                      <a:pt x="86402" y="22663"/>
                    </a:cubicBezTo>
                    <a:cubicBezTo>
                      <a:pt x="86152" y="22663"/>
                      <a:pt x="85896" y="22670"/>
                      <a:pt x="85647" y="22670"/>
                    </a:cubicBezTo>
                    <a:cubicBezTo>
                      <a:pt x="85273" y="22670"/>
                      <a:pt x="84915" y="22656"/>
                      <a:pt x="84615" y="22586"/>
                    </a:cubicBezTo>
                    <a:cubicBezTo>
                      <a:pt x="81958" y="22000"/>
                      <a:pt x="78171" y="21519"/>
                      <a:pt x="76999" y="19426"/>
                    </a:cubicBezTo>
                    <a:cubicBezTo>
                      <a:pt x="75409" y="16602"/>
                      <a:pt x="75911" y="13965"/>
                      <a:pt x="72187" y="12082"/>
                    </a:cubicBezTo>
                    <a:cubicBezTo>
                      <a:pt x="72103" y="12040"/>
                      <a:pt x="72019" y="11999"/>
                      <a:pt x="71956" y="11957"/>
                    </a:cubicBezTo>
                    <a:cubicBezTo>
                      <a:pt x="69016" y="10581"/>
                      <a:pt x="65980" y="8752"/>
                      <a:pt x="62921" y="8752"/>
                    </a:cubicBezTo>
                    <a:cubicBezTo>
                      <a:pt x="61931" y="8752"/>
                      <a:pt x="60939" y="8944"/>
                      <a:pt x="59946" y="9404"/>
                    </a:cubicBezTo>
                    <a:cubicBezTo>
                      <a:pt x="57711" y="10460"/>
                      <a:pt x="55440" y="10950"/>
                      <a:pt x="52991" y="10950"/>
                    </a:cubicBezTo>
                    <a:cubicBezTo>
                      <a:pt x="51704" y="10950"/>
                      <a:pt x="50367" y="10814"/>
                      <a:pt x="48961" y="10555"/>
                    </a:cubicBezTo>
                    <a:cubicBezTo>
                      <a:pt x="46785" y="10136"/>
                      <a:pt x="45195" y="8818"/>
                      <a:pt x="42935" y="8651"/>
                    </a:cubicBezTo>
                    <a:cubicBezTo>
                      <a:pt x="42687" y="8629"/>
                      <a:pt x="42444" y="8620"/>
                      <a:pt x="42205" y="8620"/>
                    </a:cubicBezTo>
                    <a:cubicBezTo>
                      <a:pt x="40780" y="8620"/>
                      <a:pt x="39485" y="8944"/>
                      <a:pt x="38134" y="8944"/>
                    </a:cubicBezTo>
                    <a:cubicBezTo>
                      <a:pt x="37488" y="8944"/>
                      <a:pt x="36828" y="8870"/>
                      <a:pt x="36135" y="8651"/>
                    </a:cubicBezTo>
                    <a:cubicBezTo>
                      <a:pt x="34545" y="8170"/>
                      <a:pt x="33603" y="6726"/>
                      <a:pt x="32034" y="6328"/>
                    </a:cubicBezTo>
                    <a:cubicBezTo>
                      <a:pt x="31753" y="6259"/>
                      <a:pt x="31476" y="6231"/>
                      <a:pt x="31202" y="6231"/>
                    </a:cubicBezTo>
                    <a:cubicBezTo>
                      <a:pt x="30187" y="6231"/>
                      <a:pt x="29214" y="6608"/>
                      <a:pt x="28205" y="6608"/>
                    </a:cubicBezTo>
                    <a:cubicBezTo>
                      <a:pt x="27848" y="6608"/>
                      <a:pt x="27487" y="6561"/>
                      <a:pt x="27117" y="6433"/>
                    </a:cubicBezTo>
                    <a:cubicBezTo>
                      <a:pt x="26531" y="6224"/>
                      <a:pt x="24418" y="4445"/>
                      <a:pt x="24104" y="4006"/>
                    </a:cubicBezTo>
                    <a:cubicBezTo>
                      <a:pt x="23476" y="3190"/>
                      <a:pt x="24585" y="1495"/>
                      <a:pt x="23937" y="825"/>
                    </a:cubicBezTo>
                    <a:cubicBezTo>
                      <a:pt x="23491" y="379"/>
                      <a:pt x="23088" y="204"/>
                      <a:pt x="22715" y="204"/>
                    </a:cubicBezTo>
                    <a:cubicBezTo>
                      <a:pt x="21496" y="204"/>
                      <a:pt x="20590" y="2073"/>
                      <a:pt x="19501" y="2457"/>
                    </a:cubicBezTo>
                    <a:cubicBezTo>
                      <a:pt x="19083" y="2601"/>
                      <a:pt x="18607" y="2655"/>
                      <a:pt x="18103" y="2655"/>
                    </a:cubicBezTo>
                    <a:cubicBezTo>
                      <a:pt x="16914" y="2655"/>
                      <a:pt x="15573" y="2353"/>
                      <a:pt x="14500" y="2206"/>
                    </a:cubicBezTo>
                    <a:cubicBezTo>
                      <a:pt x="13975" y="2145"/>
                      <a:pt x="13442" y="2137"/>
                      <a:pt x="12908" y="2137"/>
                    </a:cubicBezTo>
                    <a:cubicBezTo>
                      <a:pt x="12708" y="2137"/>
                      <a:pt x="12508" y="2138"/>
                      <a:pt x="12308" y="2138"/>
                    </a:cubicBezTo>
                    <a:cubicBezTo>
                      <a:pt x="11576" y="2138"/>
                      <a:pt x="10849" y="2123"/>
                      <a:pt x="10148" y="1976"/>
                    </a:cubicBezTo>
                    <a:cubicBezTo>
                      <a:pt x="8481" y="1615"/>
                      <a:pt x="6815" y="1"/>
                      <a:pt x="50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6"/>
              <p:cNvSpPr/>
              <p:nvPr/>
            </p:nvSpPr>
            <p:spPr>
              <a:xfrm>
                <a:off x="2366670" y="4792207"/>
                <a:ext cx="4133427" cy="791483"/>
              </a:xfrm>
              <a:custGeom>
                <a:avLst/>
                <a:gdLst/>
                <a:ahLst/>
                <a:cxnLst/>
                <a:rect l="l" t="t" r="r" b="b"/>
                <a:pathLst>
                  <a:path w="201140" h="38515" extrusionOk="0">
                    <a:moveTo>
                      <a:pt x="94289" y="0"/>
                    </a:moveTo>
                    <a:cubicBezTo>
                      <a:pt x="93661" y="0"/>
                      <a:pt x="93005" y="36"/>
                      <a:pt x="92316" y="108"/>
                    </a:cubicBezTo>
                    <a:cubicBezTo>
                      <a:pt x="85725" y="799"/>
                      <a:pt x="82837" y="5402"/>
                      <a:pt x="77251" y="7222"/>
                    </a:cubicBezTo>
                    <a:cubicBezTo>
                      <a:pt x="76396" y="7499"/>
                      <a:pt x="75529" y="7610"/>
                      <a:pt x="74646" y="7610"/>
                    </a:cubicBezTo>
                    <a:cubicBezTo>
                      <a:pt x="71787" y="7610"/>
                      <a:pt x="68759" y="6447"/>
                      <a:pt x="65450" y="5967"/>
                    </a:cubicBezTo>
                    <a:cubicBezTo>
                      <a:pt x="64317" y="5805"/>
                      <a:pt x="63263" y="5728"/>
                      <a:pt x="62280" y="5728"/>
                    </a:cubicBezTo>
                    <a:cubicBezTo>
                      <a:pt x="53007" y="5728"/>
                      <a:pt x="50007" y="12505"/>
                      <a:pt x="45656" y="17538"/>
                    </a:cubicBezTo>
                    <a:cubicBezTo>
                      <a:pt x="42985" y="20641"/>
                      <a:pt x="39728" y="21499"/>
                      <a:pt x="35969" y="21499"/>
                    </a:cubicBezTo>
                    <a:cubicBezTo>
                      <a:pt x="31541" y="21499"/>
                      <a:pt x="26417" y="20308"/>
                      <a:pt x="20736" y="20195"/>
                    </a:cubicBezTo>
                    <a:cubicBezTo>
                      <a:pt x="20655" y="20194"/>
                      <a:pt x="20573" y="20193"/>
                      <a:pt x="20489" y="20193"/>
                    </a:cubicBezTo>
                    <a:cubicBezTo>
                      <a:pt x="14088" y="20193"/>
                      <a:pt x="1" y="24142"/>
                      <a:pt x="4813" y="31598"/>
                    </a:cubicBezTo>
                    <a:cubicBezTo>
                      <a:pt x="8346" y="37109"/>
                      <a:pt x="20900" y="38514"/>
                      <a:pt x="27035" y="38514"/>
                    </a:cubicBezTo>
                    <a:cubicBezTo>
                      <a:pt x="27585" y="38514"/>
                      <a:pt x="28084" y="38503"/>
                      <a:pt x="28520" y="38482"/>
                    </a:cubicBezTo>
                    <a:cubicBezTo>
                      <a:pt x="38937" y="37951"/>
                      <a:pt x="46622" y="33851"/>
                      <a:pt x="57494" y="33851"/>
                    </a:cubicBezTo>
                    <a:cubicBezTo>
                      <a:pt x="57759" y="33851"/>
                      <a:pt x="58025" y="33853"/>
                      <a:pt x="58294" y="33858"/>
                    </a:cubicBezTo>
                    <a:cubicBezTo>
                      <a:pt x="61740" y="33934"/>
                      <a:pt x="65436" y="34342"/>
                      <a:pt x="68904" y="34342"/>
                    </a:cubicBezTo>
                    <a:cubicBezTo>
                      <a:pt x="71205" y="34342"/>
                      <a:pt x="73406" y="34162"/>
                      <a:pt x="75367" y="33586"/>
                    </a:cubicBezTo>
                    <a:cubicBezTo>
                      <a:pt x="82816" y="31410"/>
                      <a:pt x="84699" y="25049"/>
                      <a:pt x="87733" y="19798"/>
                    </a:cubicBezTo>
                    <a:cubicBezTo>
                      <a:pt x="89443" y="16843"/>
                      <a:pt x="91468" y="15635"/>
                      <a:pt x="93535" y="15635"/>
                    </a:cubicBezTo>
                    <a:cubicBezTo>
                      <a:pt x="96300" y="15635"/>
                      <a:pt x="99143" y="17794"/>
                      <a:pt x="101417" y="20823"/>
                    </a:cubicBezTo>
                    <a:cubicBezTo>
                      <a:pt x="104535" y="24966"/>
                      <a:pt x="106502" y="27309"/>
                      <a:pt x="112632" y="28816"/>
                    </a:cubicBezTo>
                    <a:cubicBezTo>
                      <a:pt x="118282" y="30197"/>
                      <a:pt x="125521" y="32666"/>
                      <a:pt x="131338" y="32958"/>
                    </a:cubicBezTo>
                    <a:cubicBezTo>
                      <a:pt x="131643" y="32975"/>
                      <a:pt x="131944" y="32983"/>
                      <a:pt x="132242" y="32983"/>
                    </a:cubicBezTo>
                    <a:cubicBezTo>
                      <a:pt x="139924" y="32983"/>
                      <a:pt x="145406" y="27661"/>
                      <a:pt x="150441" y="23773"/>
                    </a:cubicBezTo>
                    <a:cubicBezTo>
                      <a:pt x="154720" y="20461"/>
                      <a:pt x="158798" y="19588"/>
                      <a:pt x="163415" y="19588"/>
                    </a:cubicBezTo>
                    <a:cubicBezTo>
                      <a:pt x="165797" y="19588"/>
                      <a:pt x="168323" y="19820"/>
                      <a:pt x="171093" y="20070"/>
                    </a:cubicBezTo>
                    <a:cubicBezTo>
                      <a:pt x="171617" y="20116"/>
                      <a:pt x="172117" y="20138"/>
                      <a:pt x="172598" y="20138"/>
                    </a:cubicBezTo>
                    <a:cubicBezTo>
                      <a:pt x="180600" y="20138"/>
                      <a:pt x="182890" y="14032"/>
                      <a:pt x="189799" y="12098"/>
                    </a:cubicBezTo>
                    <a:cubicBezTo>
                      <a:pt x="192351" y="11386"/>
                      <a:pt x="197708" y="12516"/>
                      <a:pt x="198796" y="10235"/>
                    </a:cubicBezTo>
                    <a:cubicBezTo>
                      <a:pt x="201139" y="5339"/>
                      <a:pt x="184944" y="2661"/>
                      <a:pt x="181283" y="2473"/>
                    </a:cubicBezTo>
                    <a:cubicBezTo>
                      <a:pt x="181061" y="2463"/>
                      <a:pt x="180845" y="2458"/>
                      <a:pt x="180633" y="2458"/>
                    </a:cubicBezTo>
                    <a:cubicBezTo>
                      <a:pt x="174226" y="2458"/>
                      <a:pt x="172216" y="6981"/>
                      <a:pt x="166397" y="6981"/>
                    </a:cubicBezTo>
                    <a:cubicBezTo>
                      <a:pt x="165309" y="6981"/>
                      <a:pt x="164089" y="6823"/>
                      <a:pt x="162682" y="6448"/>
                    </a:cubicBezTo>
                    <a:cubicBezTo>
                      <a:pt x="157365" y="5011"/>
                      <a:pt x="149639" y="2854"/>
                      <a:pt x="143763" y="2854"/>
                    </a:cubicBezTo>
                    <a:cubicBezTo>
                      <a:pt x="141684" y="2854"/>
                      <a:pt x="139837" y="3124"/>
                      <a:pt x="138410" y="3791"/>
                    </a:cubicBezTo>
                    <a:cubicBezTo>
                      <a:pt x="132447" y="6569"/>
                      <a:pt x="128648" y="15464"/>
                      <a:pt x="121495" y="15464"/>
                    </a:cubicBezTo>
                    <a:cubicBezTo>
                      <a:pt x="118357" y="15464"/>
                      <a:pt x="114575" y="13752"/>
                      <a:pt x="109682" y="9064"/>
                    </a:cubicBezTo>
                    <a:cubicBezTo>
                      <a:pt x="104493" y="4085"/>
                      <a:pt x="101056" y="0"/>
                      <a:pt x="942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6"/>
              <p:cNvSpPr/>
              <p:nvPr/>
            </p:nvSpPr>
            <p:spPr>
              <a:xfrm>
                <a:off x="-427897" y="4585318"/>
                <a:ext cx="5560090" cy="2032416"/>
              </a:xfrm>
              <a:custGeom>
                <a:avLst/>
                <a:gdLst/>
                <a:ahLst/>
                <a:cxnLst/>
                <a:rect l="l" t="t" r="r" b="b"/>
                <a:pathLst>
                  <a:path w="270564" h="98901" extrusionOk="0">
                    <a:moveTo>
                      <a:pt x="72002" y="30578"/>
                    </a:moveTo>
                    <a:cubicBezTo>
                      <a:pt x="78739" y="30578"/>
                      <a:pt x="86723" y="31864"/>
                      <a:pt x="89240" y="36239"/>
                    </a:cubicBezTo>
                    <a:cubicBezTo>
                      <a:pt x="92148" y="41323"/>
                      <a:pt x="80452" y="39670"/>
                      <a:pt x="82000" y="44860"/>
                    </a:cubicBezTo>
                    <a:cubicBezTo>
                      <a:pt x="82940" y="48036"/>
                      <a:pt x="86490" y="48905"/>
                      <a:pt x="91020" y="48905"/>
                    </a:cubicBezTo>
                    <a:cubicBezTo>
                      <a:pt x="96489" y="48905"/>
                      <a:pt x="103386" y="47639"/>
                      <a:pt x="108843" y="47639"/>
                    </a:cubicBezTo>
                    <a:cubicBezTo>
                      <a:pt x="115567" y="47639"/>
                      <a:pt x="120105" y="49562"/>
                      <a:pt x="117089" y="58146"/>
                    </a:cubicBezTo>
                    <a:cubicBezTo>
                      <a:pt x="115688" y="62119"/>
                      <a:pt x="109920" y="63249"/>
                      <a:pt x="103298" y="63249"/>
                    </a:cubicBezTo>
                    <a:cubicBezTo>
                      <a:pt x="95483" y="63249"/>
                      <a:pt x="86480" y="61676"/>
                      <a:pt x="82063" y="61347"/>
                    </a:cubicBezTo>
                    <a:cubicBezTo>
                      <a:pt x="76058" y="60908"/>
                      <a:pt x="69948" y="60008"/>
                      <a:pt x="64424" y="58209"/>
                    </a:cubicBezTo>
                    <a:cubicBezTo>
                      <a:pt x="62290" y="57518"/>
                      <a:pt x="60281" y="56702"/>
                      <a:pt x="58377" y="55740"/>
                    </a:cubicBezTo>
                    <a:cubicBezTo>
                      <a:pt x="55678" y="54359"/>
                      <a:pt x="53230" y="52685"/>
                      <a:pt x="51159" y="50614"/>
                    </a:cubicBezTo>
                    <a:cubicBezTo>
                      <a:pt x="50531" y="49986"/>
                      <a:pt x="49966" y="49379"/>
                      <a:pt x="49380" y="48751"/>
                    </a:cubicBezTo>
                    <a:cubicBezTo>
                      <a:pt x="45949" y="45069"/>
                      <a:pt x="42601" y="41449"/>
                      <a:pt x="37370" y="38896"/>
                    </a:cubicBezTo>
                    <a:cubicBezTo>
                      <a:pt x="35864" y="38143"/>
                      <a:pt x="30905" y="35214"/>
                      <a:pt x="32662" y="33498"/>
                    </a:cubicBezTo>
                    <a:cubicBezTo>
                      <a:pt x="33238" y="32933"/>
                      <a:pt x="34404" y="32781"/>
                      <a:pt x="35612" y="32781"/>
                    </a:cubicBezTo>
                    <a:cubicBezTo>
                      <a:pt x="36821" y="32781"/>
                      <a:pt x="38071" y="32933"/>
                      <a:pt x="38814" y="32975"/>
                    </a:cubicBezTo>
                    <a:cubicBezTo>
                      <a:pt x="41555" y="33142"/>
                      <a:pt x="52058" y="33435"/>
                      <a:pt x="48815" y="37578"/>
                    </a:cubicBezTo>
                    <a:cubicBezTo>
                      <a:pt x="47832" y="38834"/>
                      <a:pt x="46597" y="38729"/>
                      <a:pt x="44986" y="39147"/>
                    </a:cubicBezTo>
                    <a:cubicBezTo>
                      <a:pt x="44024" y="39419"/>
                      <a:pt x="42706" y="40591"/>
                      <a:pt x="43647" y="41386"/>
                    </a:cubicBezTo>
                    <a:cubicBezTo>
                      <a:pt x="44149" y="41805"/>
                      <a:pt x="45300" y="41742"/>
                      <a:pt x="45949" y="41763"/>
                    </a:cubicBezTo>
                    <a:cubicBezTo>
                      <a:pt x="46566" y="41784"/>
                      <a:pt x="47194" y="41799"/>
                      <a:pt x="47821" y="41799"/>
                    </a:cubicBezTo>
                    <a:cubicBezTo>
                      <a:pt x="48449" y="41799"/>
                      <a:pt x="49077" y="41784"/>
                      <a:pt x="49694" y="41742"/>
                    </a:cubicBezTo>
                    <a:cubicBezTo>
                      <a:pt x="51389" y="41616"/>
                      <a:pt x="52937" y="40947"/>
                      <a:pt x="54590" y="40800"/>
                    </a:cubicBezTo>
                    <a:cubicBezTo>
                      <a:pt x="56139" y="40654"/>
                      <a:pt x="57540" y="40675"/>
                      <a:pt x="58900" y="39963"/>
                    </a:cubicBezTo>
                    <a:cubicBezTo>
                      <a:pt x="62604" y="38038"/>
                      <a:pt x="57750" y="33331"/>
                      <a:pt x="62499" y="31636"/>
                    </a:cubicBezTo>
                    <a:cubicBezTo>
                      <a:pt x="64111" y="31075"/>
                      <a:pt x="67816" y="30578"/>
                      <a:pt x="72002" y="30578"/>
                    </a:cubicBezTo>
                    <a:close/>
                    <a:moveTo>
                      <a:pt x="10905" y="1"/>
                    </a:moveTo>
                    <a:cubicBezTo>
                      <a:pt x="7592" y="1"/>
                      <a:pt x="4185" y="346"/>
                      <a:pt x="1088" y="711"/>
                    </a:cubicBezTo>
                    <a:cubicBezTo>
                      <a:pt x="796" y="753"/>
                      <a:pt x="419" y="794"/>
                      <a:pt x="21" y="836"/>
                    </a:cubicBezTo>
                    <a:lnTo>
                      <a:pt x="21" y="4038"/>
                    </a:lnTo>
                    <a:cubicBezTo>
                      <a:pt x="461" y="4038"/>
                      <a:pt x="900" y="4022"/>
                      <a:pt x="1306" y="4022"/>
                    </a:cubicBezTo>
                    <a:cubicBezTo>
                      <a:pt x="1711" y="4022"/>
                      <a:pt x="2082" y="4038"/>
                      <a:pt x="2386" y="4100"/>
                    </a:cubicBezTo>
                    <a:cubicBezTo>
                      <a:pt x="4457" y="4498"/>
                      <a:pt x="5566" y="5293"/>
                      <a:pt x="7805" y="5356"/>
                    </a:cubicBezTo>
                    <a:cubicBezTo>
                      <a:pt x="7925" y="5359"/>
                      <a:pt x="8046" y="5361"/>
                      <a:pt x="8166" y="5361"/>
                    </a:cubicBezTo>
                    <a:cubicBezTo>
                      <a:pt x="9513" y="5361"/>
                      <a:pt x="10875" y="5161"/>
                      <a:pt x="12220" y="5084"/>
                    </a:cubicBezTo>
                    <a:cubicBezTo>
                      <a:pt x="13333" y="5022"/>
                      <a:pt x="14407" y="4989"/>
                      <a:pt x="15460" y="4989"/>
                    </a:cubicBezTo>
                    <a:cubicBezTo>
                      <a:pt x="18658" y="4989"/>
                      <a:pt x="21656" y="5291"/>
                      <a:pt x="24962" y="5983"/>
                    </a:cubicBezTo>
                    <a:cubicBezTo>
                      <a:pt x="30842" y="7260"/>
                      <a:pt x="36638" y="10357"/>
                      <a:pt x="42475" y="10775"/>
                    </a:cubicBezTo>
                    <a:cubicBezTo>
                      <a:pt x="42852" y="11507"/>
                      <a:pt x="43061" y="12156"/>
                      <a:pt x="43040" y="12846"/>
                    </a:cubicBezTo>
                    <a:cubicBezTo>
                      <a:pt x="42978" y="15985"/>
                      <a:pt x="28729" y="15608"/>
                      <a:pt x="38395" y="23141"/>
                    </a:cubicBezTo>
                    <a:cubicBezTo>
                      <a:pt x="40529" y="24815"/>
                      <a:pt x="56724" y="29523"/>
                      <a:pt x="46639" y="30757"/>
                    </a:cubicBezTo>
                    <a:cubicBezTo>
                      <a:pt x="46215" y="30808"/>
                      <a:pt x="45776" y="30831"/>
                      <a:pt x="45326" y="30831"/>
                    </a:cubicBezTo>
                    <a:cubicBezTo>
                      <a:pt x="42064" y="30831"/>
                      <a:pt x="38189" y="29622"/>
                      <a:pt x="34880" y="28979"/>
                    </a:cubicBezTo>
                    <a:cubicBezTo>
                      <a:pt x="31972" y="28414"/>
                      <a:pt x="29147" y="28393"/>
                      <a:pt x="26301" y="28058"/>
                    </a:cubicBezTo>
                    <a:cubicBezTo>
                      <a:pt x="26134" y="27556"/>
                      <a:pt x="26029" y="27033"/>
                      <a:pt x="26008" y="26510"/>
                    </a:cubicBezTo>
                    <a:cubicBezTo>
                      <a:pt x="25695" y="21613"/>
                      <a:pt x="27536" y="18956"/>
                      <a:pt x="18267" y="18015"/>
                    </a:cubicBezTo>
                    <a:cubicBezTo>
                      <a:pt x="17865" y="17975"/>
                      <a:pt x="17480" y="17955"/>
                      <a:pt x="17110" y="17955"/>
                    </a:cubicBezTo>
                    <a:cubicBezTo>
                      <a:pt x="12247" y="17955"/>
                      <a:pt x="9975" y="21270"/>
                      <a:pt x="8244" y="24459"/>
                    </a:cubicBezTo>
                    <a:cubicBezTo>
                      <a:pt x="6664" y="27426"/>
                      <a:pt x="5551" y="30277"/>
                      <a:pt x="3330" y="30277"/>
                    </a:cubicBezTo>
                    <a:cubicBezTo>
                      <a:pt x="2435" y="30277"/>
                      <a:pt x="1359" y="29813"/>
                      <a:pt x="0" y="28707"/>
                    </a:cubicBezTo>
                    <a:lnTo>
                      <a:pt x="0" y="45152"/>
                    </a:lnTo>
                    <a:cubicBezTo>
                      <a:pt x="499" y="45234"/>
                      <a:pt x="1026" y="45276"/>
                      <a:pt x="1586" y="45276"/>
                    </a:cubicBezTo>
                    <a:cubicBezTo>
                      <a:pt x="3046" y="45276"/>
                      <a:pt x="4738" y="44987"/>
                      <a:pt x="6780" y="44336"/>
                    </a:cubicBezTo>
                    <a:cubicBezTo>
                      <a:pt x="7868" y="48605"/>
                      <a:pt x="6884" y="59632"/>
                      <a:pt x="14291" y="62770"/>
                    </a:cubicBezTo>
                    <a:cubicBezTo>
                      <a:pt x="15452" y="63262"/>
                      <a:pt x="16483" y="63469"/>
                      <a:pt x="17414" y="63469"/>
                    </a:cubicBezTo>
                    <a:cubicBezTo>
                      <a:pt x="20008" y="63469"/>
                      <a:pt x="21831" y="61862"/>
                      <a:pt x="23540" y="60322"/>
                    </a:cubicBezTo>
                    <a:cubicBezTo>
                      <a:pt x="24125" y="59799"/>
                      <a:pt x="24690" y="59276"/>
                      <a:pt x="25276" y="58837"/>
                    </a:cubicBezTo>
                    <a:cubicBezTo>
                      <a:pt x="28452" y="57309"/>
                      <a:pt x="32135" y="54823"/>
                      <a:pt x="35908" y="54823"/>
                    </a:cubicBezTo>
                    <a:cubicBezTo>
                      <a:pt x="36734" y="54823"/>
                      <a:pt x="37565" y="54942"/>
                      <a:pt x="38395" y="55217"/>
                    </a:cubicBezTo>
                    <a:cubicBezTo>
                      <a:pt x="39169" y="55426"/>
                      <a:pt x="39944" y="55656"/>
                      <a:pt x="40718" y="55928"/>
                    </a:cubicBezTo>
                    <a:cubicBezTo>
                      <a:pt x="46137" y="57288"/>
                      <a:pt x="54172" y="57958"/>
                      <a:pt x="58670" y="60803"/>
                    </a:cubicBezTo>
                    <a:cubicBezTo>
                      <a:pt x="60428" y="61912"/>
                      <a:pt x="60951" y="64109"/>
                      <a:pt x="62939" y="64967"/>
                    </a:cubicBezTo>
                    <a:cubicBezTo>
                      <a:pt x="63621" y="65263"/>
                      <a:pt x="64372" y="65355"/>
                      <a:pt x="65152" y="65355"/>
                    </a:cubicBezTo>
                    <a:cubicBezTo>
                      <a:pt x="66442" y="65355"/>
                      <a:pt x="67811" y="65103"/>
                      <a:pt x="69078" y="65103"/>
                    </a:cubicBezTo>
                    <a:cubicBezTo>
                      <a:pt x="69324" y="65103"/>
                      <a:pt x="69565" y="65112"/>
                      <a:pt x="69802" y="65135"/>
                    </a:cubicBezTo>
                    <a:cubicBezTo>
                      <a:pt x="78338" y="65888"/>
                      <a:pt x="85829" y="69277"/>
                      <a:pt x="94178" y="70365"/>
                    </a:cubicBezTo>
                    <a:cubicBezTo>
                      <a:pt x="95352" y="70522"/>
                      <a:pt x="96458" y="70589"/>
                      <a:pt x="97515" y="70589"/>
                    </a:cubicBezTo>
                    <a:cubicBezTo>
                      <a:pt x="103372" y="70589"/>
                      <a:pt x="107745" y="68526"/>
                      <a:pt x="114055" y="68189"/>
                    </a:cubicBezTo>
                    <a:cubicBezTo>
                      <a:pt x="114675" y="68154"/>
                      <a:pt x="115274" y="68138"/>
                      <a:pt x="115856" y="68138"/>
                    </a:cubicBezTo>
                    <a:cubicBezTo>
                      <a:pt x="124329" y="68138"/>
                      <a:pt x="128995" y="71687"/>
                      <a:pt x="136318" y="74174"/>
                    </a:cubicBezTo>
                    <a:cubicBezTo>
                      <a:pt x="138507" y="74911"/>
                      <a:pt x="140214" y="75240"/>
                      <a:pt x="141675" y="75240"/>
                    </a:cubicBezTo>
                    <a:cubicBezTo>
                      <a:pt x="145266" y="75240"/>
                      <a:pt x="147367" y="73252"/>
                      <a:pt x="151487" y="70470"/>
                    </a:cubicBezTo>
                    <a:cubicBezTo>
                      <a:pt x="154856" y="68189"/>
                      <a:pt x="159543" y="62080"/>
                      <a:pt x="164523" y="61891"/>
                    </a:cubicBezTo>
                    <a:cubicBezTo>
                      <a:pt x="164623" y="61888"/>
                      <a:pt x="164722" y="61886"/>
                      <a:pt x="164820" y="61886"/>
                    </a:cubicBezTo>
                    <a:cubicBezTo>
                      <a:pt x="170434" y="61886"/>
                      <a:pt x="173760" y="67670"/>
                      <a:pt x="179107" y="69068"/>
                    </a:cubicBezTo>
                    <a:cubicBezTo>
                      <a:pt x="184170" y="70407"/>
                      <a:pt x="189234" y="72416"/>
                      <a:pt x="194172" y="73881"/>
                    </a:cubicBezTo>
                    <a:cubicBezTo>
                      <a:pt x="198984" y="75324"/>
                      <a:pt x="204048" y="75868"/>
                      <a:pt x="208379" y="78128"/>
                    </a:cubicBezTo>
                    <a:cubicBezTo>
                      <a:pt x="212166" y="80074"/>
                      <a:pt x="214363" y="83485"/>
                      <a:pt x="218338" y="85242"/>
                    </a:cubicBezTo>
                    <a:cubicBezTo>
                      <a:pt x="225222" y="88297"/>
                      <a:pt x="233801" y="86581"/>
                      <a:pt x="240727" y="89929"/>
                    </a:cubicBezTo>
                    <a:cubicBezTo>
                      <a:pt x="241689" y="90410"/>
                      <a:pt x="242652" y="90912"/>
                      <a:pt x="243593" y="91436"/>
                    </a:cubicBezTo>
                    <a:cubicBezTo>
                      <a:pt x="247150" y="93381"/>
                      <a:pt x="249807" y="95683"/>
                      <a:pt x="252800" y="97901"/>
                    </a:cubicBezTo>
                    <a:cubicBezTo>
                      <a:pt x="253782" y="98628"/>
                      <a:pt x="254618" y="98900"/>
                      <a:pt x="255401" y="98900"/>
                    </a:cubicBezTo>
                    <a:cubicBezTo>
                      <a:pt x="257120" y="98900"/>
                      <a:pt x="258592" y="97593"/>
                      <a:pt x="260834" y="96918"/>
                    </a:cubicBezTo>
                    <a:cubicBezTo>
                      <a:pt x="262989" y="96269"/>
                      <a:pt x="269685" y="97629"/>
                      <a:pt x="268702" y="94093"/>
                    </a:cubicBezTo>
                    <a:cubicBezTo>
                      <a:pt x="266902" y="93800"/>
                      <a:pt x="266630" y="91687"/>
                      <a:pt x="265563" y="90724"/>
                    </a:cubicBezTo>
                    <a:cubicBezTo>
                      <a:pt x="265040" y="90264"/>
                      <a:pt x="264182" y="90368"/>
                      <a:pt x="263617" y="89824"/>
                    </a:cubicBezTo>
                    <a:cubicBezTo>
                      <a:pt x="262152" y="88360"/>
                      <a:pt x="260960" y="87732"/>
                      <a:pt x="259202" y="86456"/>
                    </a:cubicBezTo>
                    <a:cubicBezTo>
                      <a:pt x="257884" y="85514"/>
                      <a:pt x="257591" y="84238"/>
                      <a:pt x="256524" y="83213"/>
                    </a:cubicBezTo>
                    <a:cubicBezTo>
                      <a:pt x="255185" y="81955"/>
                      <a:pt x="253615" y="81779"/>
                      <a:pt x="251959" y="81779"/>
                    </a:cubicBezTo>
                    <a:cubicBezTo>
                      <a:pt x="251316" y="81779"/>
                      <a:pt x="250660" y="81805"/>
                      <a:pt x="249999" y="81805"/>
                    </a:cubicBezTo>
                    <a:cubicBezTo>
                      <a:pt x="248853" y="81805"/>
                      <a:pt x="247693" y="81725"/>
                      <a:pt x="246564" y="81288"/>
                    </a:cubicBezTo>
                    <a:cubicBezTo>
                      <a:pt x="242882" y="79865"/>
                      <a:pt x="242317" y="77500"/>
                      <a:pt x="237797" y="76245"/>
                    </a:cubicBezTo>
                    <a:cubicBezTo>
                      <a:pt x="236295" y="75820"/>
                      <a:pt x="234940" y="75682"/>
                      <a:pt x="233633" y="75682"/>
                    </a:cubicBezTo>
                    <a:cubicBezTo>
                      <a:pt x="231464" y="75682"/>
                      <a:pt x="229427" y="76062"/>
                      <a:pt x="227064" y="76140"/>
                    </a:cubicBezTo>
                    <a:cubicBezTo>
                      <a:pt x="224944" y="76205"/>
                      <a:pt x="223255" y="77140"/>
                      <a:pt x="221534" y="77140"/>
                    </a:cubicBezTo>
                    <a:cubicBezTo>
                      <a:pt x="220469" y="77140"/>
                      <a:pt x="219392" y="76782"/>
                      <a:pt x="218192" y="75638"/>
                    </a:cubicBezTo>
                    <a:cubicBezTo>
                      <a:pt x="214700" y="72314"/>
                      <a:pt x="218145" y="71245"/>
                      <a:pt x="223978" y="71245"/>
                    </a:cubicBezTo>
                    <a:cubicBezTo>
                      <a:pt x="233418" y="71245"/>
                      <a:pt x="249110" y="74044"/>
                      <a:pt x="251774" y="74613"/>
                    </a:cubicBezTo>
                    <a:cubicBezTo>
                      <a:pt x="254544" y="75199"/>
                      <a:pt x="259134" y="77047"/>
                      <a:pt x="262840" y="77047"/>
                    </a:cubicBezTo>
                    <a:cubicBezTo>
                      <a:pt x="264959" y="77047"/>
                      <a:pt x="266788" y="76443"/>
                      <a:pt x="267823" y="74655"/>
                    </a:cubicBezTo>
                    <a:cubicBezTo>
                      <a:pt x="270564" y="69884"/>
                      <a:pt x="260458" y="65679"/>
                      <a:pt x="255813" y="64883"/>
                    </a:cubicBezTo>
                    <a:cubicBezTo>
                      <a:pt x="254856" y="64719"/>
                      <a:pt x="254008" y="64649"/>
                      <a:pt x="253236" y="64649"/>
                    </a:cubicBezTo>
                    <a:cubicBezTo>
                      <a:pt x="249584" y="64649"/>
                      <a:pt x="247639" y="66217"/>
                      <a:pt x="244012" y="66787"/>
                    </a:cubicBezTo>
                    <a:cubicBezTo>
                      <a:pt x="243575" y="66855"/>
                      <a:pt x="243045" y="66887"/>
                      <a:pt x="242442" y="66887"/>
                    </a:cubicBezTo>
                    <a:cubicBezTo>
                      <a:pt x="234204" y="66887"/>
                      <a:pt x="212246" y="60931"/>
                      <a:pt x="225620" y="57246"/>
                    </a:cubicBezTo>
                    <a:cubicBezTo>
                      <a:pt x="228353" y="56495"/>
                      <a:pt x="232509" y="55464"/>
                      <a:pt x="236186" y="55464"/>
                    </a:cubicBezTo>
                    <a:cubicBezTo>
                      <a:pt x="237013" y="55464"/>
                      <a:pt x="237815" y="55516"/>
                      <a:pt x="238572" y="55635"/>
                    </a:cubicBezTo>
                    <a:cubicBezTo>
                      <a:pt x="240831" y="56012"/>
                      <a:pt x="243740" y="57874"/>
                      <a:pt x="246209" y="58439"/>
                    </a:cubicBezTo>
                    <a:cubicBezTo>
                      <a:pt x="247603" y="58755"/>
                      <a:pt x="249950" y="59320"/>
                      <a:pt x="251910" y="59320"/>
                    </a:cubicBezTo>
                    <a:cubicBezTo>
                      <a:pt x="253714" y="59320"/>
                      <a:pt x="255189" y="58841"/>
                      <a:pt x="255289" y="57246"/>
                    </a:cubicBezTo>
                    <a:cubicBezTo>
                      <a:pt x="255331" y="56388"/>
                      <a:pt x="251565" y="56075"/>
                      <a:pt x="250875" y="55970"/>
                    </a:cubicBezTo>
                    <a:cubicBezTo>
                      <a:pt x="248845" y="55677"/>
                      <a:pt x="246983" y="54735"/>
                      <a:pt x="245037" y="54505"/>
                    </a:cubicBezTo>
                    <a:cubicBezTo>
                      <a:pt x="243823" y="54380"/>
                      <a:pt x="242610" y="54275"/>
                      <a:pt x="241522" y="53815"/>
                    </a:cubicBezTo>
                    <a:cubicBezTo>
                      <a:pt x="240476" y="53396"/>
                      <a:pt x="239660" y="52706"/>
                      <a:pt x="238446" y="52455"/>
                    </a:cubicBezTo>
                    <a:cubicBezTo>
                      <a:pt x="237667" y="52291"/>
                      <a:pt x="236726" y="52234"/>
                      <a:pt x="235736" y="52234"/>
                    </a:cubicBezTo>
                    <a:cubicBezTo>
                      <a:pt x="233694" y="52234"/>
                      <a:pt x="231437" y="52475"/>
                      <a:pt x="229930" y="52518"/>
                    </a:cubicBezTo>
                    <a:cubicBezTo>
                      <a:pt x="223151" y="52748"/>
                      <a:pt x="217188" y="54380"/>
                      <a:pt x="210848" y="55300"/>
                    </a:cubicBezTo>
                    <a:cubicBezTo>
                      <a:pt x="208265" y="55675"/>
                      <a:pt x="205825" y="55856"/>
                      <a:pt x="203469" y="55856"/>
                    </a:cubicBezTo>
                    <a:cubicBezTo>
                      <a:pt x="192808" y="55856"/>
                      <a:pt x="183873" y="52151"/>
                      <a:pt x="171260" y="45948"/>
                    </a:cubicBezTo>
                    <a:cubicBezTo>
                      <a:pt x="167599" y="44148"/>
                      <a:pt x="164000" y="42683"/>
                      <a:pt x="161029" y="40256"/>
                    </a:cubicBezTo>
                    <a:cubicBezTo>
                      <a:pt x="154354" y="34816"/>
                      <a:pt x="145148" y="27786"/>
                      <a:pt x="135041" y="26970"/>
                    </a:cubicBezTo>
                    <a:cubicBezTo>
                      <a:pt x="134477" y="26923"/>
                      <a:pt x="133925" y="26901"/>
                      <a:pt x="133386" y="26901"/>
                    </a:cubicBezTo>
                    <a:cubicBezTo>
                      <a:pt x="127725" y="26901"/>
                      <a:pt x="123378" y="29272"/>
                      <a:pt x="118594" y="29272"/>
                    </a:cubicBezTo>
                    <a:cubicBezTo>
                      <a:pt x="116351" y="29272"/>
                      <a:pt x="114013" y="28751"/>
                      <a:pt x="111398" y="27221"/>
                    </a:cubicBezTo>
                    <a:cubicBezTo>
                      <a:pt x="106125" y="24145"/>
                      <a:pt x="104347" y="18454"/>
                      <a:pt x="99597" y="14960"/>
                    </a:cubicBezTo>
                    <a:cubicBezTo>
                      <a:pt x="90150" y="7977"/>
                      <a:pt x="81062" y="6365"/>
                      <a:pt x="72214" y="6365"/>
                    </a:cubicBezTo>
                    <a:cubicBezTo>
                      <a:pt x="65659" y="6365"/>
                      <a:pt x="59235" y="7250"/>
                      <a:pt x="52895" y="7490"/>
                    </a:cubicBezTo>
                    <a:cubicBezTo>
                      <a:pt x="50651" y="7580"/>
                      <a:pt x="48556" y="7688"/>
                      <a:pt x="46484" y="7688"/>
                    </a:cubicBezTo>
                    <a:cubicBezTo>
                      <a:pt x="42761" y="7688"/>
                      <a:pt x="39111" y="7338"/>
                      <a:pt x="34796" y="5900"/>
                    </a:cubicBezTo>
                    <a:cubicBezTo>
                      <a:pt x="28624" y="3828"/>
                      <a:pt x="22368" y="1213"/>
                      <a:pt x="15693" y="292"/>
                    </a:cubicBezTo>
                    <a:cubicBezTo>
                      <a:pt x="14152" y="85"/>
                      <a:pt x="12540" y="1"/>
                      <a:pt x="10905" y="1"/>
                    </a:cubicBezTo>
                    <a:close/>
                  </a:path>
                </a:pathLst>
              </a:custGeom>
              <a:solidFill>
                <a:srgbClr val="5F6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6"/>
              <p:cNvSpPr/>
              <p:nvPr/>
            </p:nvSpPr>
            <p:spPr>
              <a:xfrm>
                <a:off x="6349434" y="4919629"/>
                <a:ext cx="1708753" cy="794895"/>
              </a:xfrm>
              <a:custGeom>
                <a:avLst/>
                <a:gdLst/>
                <a:ahLst/>
                <a:cxnLst/>
                <a:rect l="l" t="t" r="r" b="b"/>
                <a:pathLst>
                  <a:path w="83151" h="38681" extrusionOk="0">
                    <a:moveTo>
                      <a:pt x="10315" y="1"/>
                    </a:moveTo>
                    <a:cubicBezTo>
                      <a:pt x="6373" y="1"/>
                      <a:pt x="3442" y="1507"/>
                      <a:pt x="0" y="2985"/>
                    </a:cubicBezTo>
                    <a:cubicBezTo>
                      <a:pt x="6779" y="6437"/>
                      <a:pt x="3055" y="11082"/>
                      <a:pt x="9646" y="15476"/>
                    </a:cubicBezTo>
                    <a:cubicBezTo>
                      <a:pt x="12136" y="17129"/>
                      <a:pt x="16425" y="17045"/>
                      <a:pt x="19292" y="18070"/>
                    </a:cubicBezTo>
                    <a:cubicBezTo>
                      <a:pt x="23100" y="19451"/>
                      <a:pt x="24878" y="21063"/>
                      <a:pt x="29147" y="21544"/>
                    </a:cubicBezTo>
                    <a:cubicBezTo>
                      <a:pt x="29766" y="21612"/>
                      <a:pt x="30331" y="21642"/>
                      <a:pt x="30853" y="21642"/>
                    </a:cubicBezTo>
                    <a:cubicBezTo>
                      <a:pt x="34035" y="21642"/>
                      <a:pt x="35662" y="20528"/>
                      <a:pt x="38772" y="20079"/>
                    </a:cubicBezTo>
                    <a:cubicBezTo>
                      <a:pt x="39854" y="19928"/>
                      <a:pt x="40889" y="19856"/>
                      <a:pt x="41882" y="19856"/>
                    </a:cubicBezTo>
                    <a:cubicBezTo>
                      <a:pt x="53366" y="19856"/>
                      <a:pt x="59336" y="29396"/>
                      <a:pt x="70429" y="34788"/>
                    </a:cubicBezTo>
                    <a:cubicBezTo>
                      <a:pt x="74112" y="36567"/>
                      <a:pt x="77606" y="37822"/>
                      <a:pt x="80933" y="38680"/>
                    </a:cubicBezTo>
                    <a:cubicBezTo>
                      <a:pt x="81477" y="37697"/>
                      <a:pt x="81979" y="36651"/>
                      <a:pt x="82481" y="35604"/>
                    </a:cubicBezTo>
                    <a:cubicBezTo>
                      <a:pt x="82690" y="35165"/>
                      <a:pt x="82920" y="34663"/>
                      <a:pt x="83151" y="34140"/>
                    </a:cubicBezTo>
                    <a:cubicBezTo>
                      <a:pt x="79196" y="32340"/>
                      <a:pt x="75283" y="30122"/>
                      <a:pt x="71601" y="27591"/>
                    </a:cubicBezTo>
                    <a:cubicBezTo>
                      <a:pt x="68399" y="25394"/>
                      <a:pt x="64884" y="23218"/>
                      <a:pt x="62206" y="20309"/>
                    </a:cubicBezTo>
                    <a:cubicBezTo>
                      <a:pt x="61829" y="19891"/>
                      <a:pt x="61495" y="19493"/>
                      <a:pt x="61223" y="19075"/>
                    </a:cubicBezTo>
                    <a:cubicBezTo>
                      <a:pt x="59486" y="18594"/>
                      <a:pt x="57728" y="18008"/>
                      <a:pt x="55866" y="17359"/>
                    </a:cubicBezTo>
                    <a:cubicBezTo>
                      <a:pt x="47413" y="15853"/>
                      <a:pt x="33059" y="16710"/>
                      <a:pt x="27473" y="10036"/>
                    </a:cubicBezTo>
                    <a:cubicBezTo>
                      <a:pt x="23832" y="5684"/>
                      <a:pt x="22807" y="3152"/>
                      <a:pt x="16530" y="1101"/>
                    </a:cubicBezTo>
                    <a:cubicBezTo>
                      <a:pt x="14147" y="318"/>
                      <a:pt x="12125" y="1"/>
                      <a:pt x="103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6"/>
              <p:cNvSpPr/>
              <p:nvPr/>
            </p:nvSpPr>
            <p:spPr>
              <a:xfrm>
                <a:off x="5474852" y="4792191"/>
                <a:ext cx="1440267" cy="370229"/>
              </a:xfrm>
              <a:custGeom>
                <a:avLst/>
                <a:gdLst/>
                <a:ahLst/>
                <a:cxnLst/>
                <a:rect l="l" t="t" r="r" b="b"/>
                <a:pathLst>
                  <a:path w="70086" h="18016" extrusionOk="0">
                    <a:moveTo>
                      <a:pt x="14556" y="1"/>
                    </a:moveTo>
                    <a:cubicBezTo>
                      <a:pt x="12352" y="1"/>
                      <a:pt x="10156" y="472"/>
                      <a:pt x="8098" y="1254"/>
                    </a:cubicBezTo>
                    <a:cubicBezTo>
                      <a:pt x="6591" y="1840"/>
                      <a:pt x="0" y="2405"/>
                      <a:pt x="1193" y="4560"/>
                    </a:cubicBezTo>
                    <a:cubicBezTo>
                      <a:pt x="1492" y="5108"/>
                      <a:pt x="2262" y="5276"/>
                      <a:pt x="3216" y="5276"/>
                    </a:cubicBezTo>
                    <a:cubicBezTo>
                      <a:pt x="4717" y="5276"/>
                      <a:pt x="6675" y="4860"/>
                      <a:pt x="7971" y="4860"/>
                    </a:cubicBezTo>
                    <a:cubicBezTo>
                      <a:pt x="8269" y="4860"/>
                      <a:pt x="8532" y="4882"/>
                      <a:pt x="8746" y="4936"/>
                    </a:cubicBezTo>
                    <a:cubicBezTo>
                      <a:pt x="9855" y="5208"/>
                      <a:pt x="10274" y="6045"/>
                      <a:pt x="11362" y="6296"/>
                    </a:cubicBezTo>
                    <a:cubicBezTo>
                      <a:pt x="11531" y="6332"/>
                      <a:pt x="11707" y="6347"/>
                      <a:pt x="11888" y="6347"/>
                    </a:cubicBezTo>
                    <a:cubicBezTo>
                      <a:pt x="12670" y="6347"/>
                      <a:pt x="13536" y="6071"/>
                      <a:pt x="14249" y="6004"/>
                    </a:cubicBezTo>
                    <a:cubicBezTo>
                      <a:pt x="14464" y="5982"/>
                      <a:pt x="14665" y="5971"/>
                      <a:pt x="14855" y="5971"/>
                    </a:cubicBezTo>
                    <a:cubicBezTo>
                      <a:pt x="16111" y="5971"/>
                      <a:pt x="16905" y="6411"/>
                      <a:pt x="18141" y="6757"/>
                    </a:cubicBezTo>
                    <a:cubicBezTo>
                      <a:pt x="19250" y="7050"/>
                      <a:pt x="20275" y="7133"/>
                      <a:pt x="21301" y="7510"/>
                    </a:cubicBezTo>
                    <a:cubicBezTo>
                      <a:pt x="22138" y="7803"/>
                      <a:pt x="22933" y="8117"/>
                      <a:pt x="23728" y="8431"/>
                    </a:cubicBezTo>
                    <a:cubicBezTo>
                      <a:pt x="24502" y="8724"/>
                      <a:pt x="25255" y="9017"/>
                      <a:pt x="26071" y="9268"/>
                    </a:cubicBezTo>
                    <a:cubicBezTo>
                      <a:pt x="31197" y="10879"/>
                      <a:pt x="36554" y="11925"/>
                      <a:pt x="41743" y="13390"/>
                    </a:cubicBezTo>
                    <a:cubicBezTo>
                      <a:pt x="44296" y="14122"/>
                      <a:pt x="46890" y="14917"/>
                      <a:pt x="49213" y="16026"/>
                    </a:cubicBezTo>
                    <a:cubicBezTo>
                      <a:pt x="50721" y="16725"/>
                      <a:pt x="52616" y="17701"/>
                      <a:pt x="54484" y="17701"/>
                    </a:cubicBezTo>
                    <a:cubicBezTo>
                      <a:pt x="55077" y="17701"/>
                      <a:pt x="55668" y="17602"/>
                      <a:pt x="56243" y="17365"/>
                    </a:cubicBezTo>
                    <a:cubicBezTo>
                      <a:pt x="57247" y="16967"/>
                      <a:pt x="57457" y="15942"/>
                      <a:pt x="58377" y="15503"/>
                    </a:cubicBezTo>
                    <a:cubicBezTo>
                      <a:pt x="58735" y="15333"/>
                      <a:pt x="59107" y="15261"/>
                      <a:pt x="59482" y="15261"/>
                    </a:cubicBezTo>
                    <a:cubicBezTo>
                      <a:pt x="60490" y="15261"/>
                      <a:pt x="61512" y="15779"/>
                      <a:pt x="62290" y="16298"/>
                    </a:cubicBezTo>
                    <a:cubicBezTo>
                      <a:pt x="63252" y="16926"/>
                      <a:pt x="63943" y="17909"/>
                      <a:pt x="65324" y="17993"/>
                    </a:cubicBezTo>
                    <a:cubicBezTo>
                      <a:pt x="65535" y="18008"/>
                      <a:pt x="65733" y="18015"/>
                      <a:pt x="65919" y="18015"/>
                    </a:cubicBezTo>
                    <a:cubicBezTo>
                      <a:pt x="70085" y="18015"/>
                      <a:pt x="68353" y="14340"/>
                      <a:pt x="66851" y="12678"/>
                    </a:cubicBezTo>
                    <a:cubicBezTo>
                      <a:pt x="66119" y="11883"/>
                      <a:pt x="65282" y="11067"/>
                      <a:pt x="64529" y="10356"/>
                    </a:cubicBezTo>
                    <a:cubicBezTo>
                      <a:pt x="61657" y="8342"/>
                      <a:pt x="57980" y="5699"/>
                      <a:pt x="54367" y="5699"/>
                    </a:cubicBezTo>
                    <a:cubicBezTo>
                      <a:pt x="53663" y="5699"/>
                      <a:pt x="52961" y="5799"/>
                      <a:pt x="52268" y="6024"/>
                    </a:cubicBezTo>
                    <a:cubicBezTo>
                      <a:pt x="49470" y="6731"/>
                      <a:pt x="46585" y="7048"/>
                      <a:pt x="43693" y="7048"/>
                    </a:cubicBezTo>
                    <a:cubicBezTo>
                      <a:pt x="40592" y="7048"/>
                      <a:pt x="37482" y="6684"/>
                      <a:pt x="34462" y="6045"/>
                    </a:cubicBezTo>
                    <a:cubicBezTo>
                      <a:pt x="31595" y="5439"/>
                      <a:pt x="28854" y="4623"/>
                      <a:pt x="26113" y="3723"/>
                    </a:cubicBezTo>
                    <a:cubicBezTo>
                      <a:pt x="23686" y="2928"/>
                      <a:pt x="21719" y="1693"/>
                      <a:pt x="19397" y="835"/>
                    </a:cubicBezTo>
                    <a:cubicBezTo>
                      <a:pt x="17814" y="258"/>
                      <a:pt x="16183" y="1"/>
                      <a:pt x="145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2" name="Google Shape;602;p26"/>
            <p:cNvSpPr/>
            <p:nvPr/>
          </p:nvSpPr>
          <p:spPr>
            <a:xfrm rot="10800000">
              <a:off x="-1136294" y="4435195"/>
              <a:ext cx="2267944" cy="861329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ITLE_AND_BODY_1_1_1_2_2_1_1">
    <p:bg>
      <p:bgPr>
        <a:solidFill>
          <a:schemeClr val="accent3"/>
        </a:solidFill>
        <a:effectLst/>
      </p:bgPr>
    </p:bg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0"/>
          <p:cNvSpPr txBox="1">
            <a:spLocks noGrp="1"/>
          </p:cNvSpPr>
          <p:nvPr>
            <p:ph type="subTitle" idx="1"/>
          </p:nvPr>
        </p:nvSpPr>
        <p:spPr>
          <a:xfrm>
            <a:off x="2817950" y="1595159"/>
            <a:ext cx="3508200" cy="101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5" name="Google Shape;625;p30"/>
          <p:cNvSpPr txBox="1">
            <a:spLocks noGrp="1"/>
          </p:cNvSpPr>
          <p:nvPr>
            <p:ph type="title"/>
          </p:nvPr>
        </p:nvSpPr>
        <p:spPr>
          <a:xfrm>
            <a:off x="2286550" y="507724"/>
            <a:ext cx="4570800" cy="9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30"/>
          <p:cNvSpPr txBox="1"/>
          <p:nvPr/>
        </p:nvSpPr>
        <p:spPr>
          <a:xfrm>
            <a:off x="2203225" y="3432797"/>
            <a:ext cx="47247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CREDITS: This presentation template was created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, including icons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, infographics &amp; images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and illustrations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0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628;p31"/>
          <p:cNvGrpSpPr/>
          <p:nvPr/>
        </p:nvGrpSpPr>
        <p:grpSpPr>
          <a:xfrm>
            <a:off x="-4" y="0"/>
            <a:ext cx="9222004" cy="6512109"/>
            <a:chOff x="-4" y="0"/>
            <a:chExt cx="9222004" cy="6512109"/>
          </a:xfrm>
        </p:grpSpPr>
        <p:sp>
          <p:nvSpPr>
            <p:cNvPr id="629" name="Google Shape;629;p31"/>
            <p:cNvSpPr/>
            <p:nvPr/>
          </p:nvSpPr>
          <p:spPr>
            <a:xfrm>
              <a:off x="521572" y="3384364"/>
              <a:ext cx="3547793" cy="1316762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3714616" y="39853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1375102" y="1749272"/>
              <a:ext cx="5340801" cy="1967293"/>
            </a:xfrm>
            <a:custGeom>
              <a:avLst/>
              <a:gdLst/>
              <a:ahLst/>
              <a:cxnLst/>
              <a:rect l="l" t="t" r="r" b="b"/>
              <a:pathLst>
                <a:path w="259893" h="95732" extrusionOk="0">
                  <a:moveTo>
                    <a:pt x="6817" y="0"/>
                  </a:moveTo>
                  <a:cubicBezTo>
                    <a:pt x="4074" y="0"/>
                    <a:pt x="1695" y="571"/>
                    <a:pt x="1" y="2027"/>
                  </a:cubicBezTo>
                  <a:cubicBezTo>
                    <a:pt x="3579" y="2759"/>
                    <a:pt x="6947" y="4412"/>
                    <a:pt x="10609" y="5061"/>
                  </a:cubicBezTo>
                  <a:cubicBezTo>
                    <a:pt x="14187" y="5689"/>
                    <a:pt x="16844" y="5437"/>
                    <a:pt x="20129" y="6149"/>
                  </a:cubicBezTo>
                  <a:cubicBezTo>
                    <a:pt x="26009" y="7446"/>
                    <a:pt x="31805" y="10606"/>
                    <a:pt x="37642" y="11045"/>
                  </a:cubicBezTo>
                  <a:cubicBezTo>
                    <a:pt x="38019" y="11798"/>
                    <a:pt x="38207" y="12468"/>
                    <a:pt x="38207" y="13158"/>
                  </a:cubicBezTo>
                  <a:cubicBezTo>
                    <a:pt x="38145" y="16381"/>
                    <a:pt x="23875" y="16004"/>
                    <a:pt x="33562" y="23725"/>
                  </a:cubicBezTo>
                  <a:cubicBezTo>
                    <a:pt x="35696" y="25440"/>
                    <a:pt x="51891" y="30253"/>
                    <a:pt x="41806" y="31508"/>
                  </a:cubicBezTo>
                  <a:cubicBezTo>
                    <a:pt x="41374" y="31563"/>
                    <a:pt x="40927" y="31587"/>
                    <a:pt x="40468" y="31587"/>
                  </a:cubicBezTo>
                  <a:cubicBezTo>
                    <a:pt x="37211" y="31587"/>
                    <a:pt x="33348" y="30351"/>
                    <a:pt x="30047" y="29709"/>
                  </a:cubicBezTo>
                  <a:cubicBezTo>
                    <a:pt x="26093" y="28914"/>
                    <a:pt x="22243" y="29165"/>
                    <a:pt x="18330" y="28202"/>
                  </a:cubicBezTo>
                  <a:cubicBezTo>
                    <a:pt x="16536" y="27772"/>
                    <a:pt x="12310" y="25500"/>
                    <a:pt x="9880" y="25500"/>
                  </a:cubicBezTo>
                  <a:cubicBezTo>
                    <a:pt x="8767" y="25500"/>
                    <a:pt x="8031" y="25976"/>
                    <a:pt x="8077" y="27324"/>
                  </a:cubicBezTo>
                  <a:cubicBezTo>
                    <a:pt x="8182" y="30441"/>
                    <a:pt x="15170" y="31634"/>
                    <a:pt x="17974" y="32324"/>
                  </a:cubicBezTo>
                  <a:cubicBezTo>
                    <a:pt x="22326" y="33412"/>
                    <a:pt x="41220" y="33224"/>
                    <a:pt x="43815" y="35840"/>
                  </a:cubicBezTo>
                  <a:cubicBezTo>
                    <a:pt x="47539" y="39606"/>
                    <a:pt x="34922" y="46971"/>
                    <a:pt x="33081" y="49021"/>
                  </a:cubicBezTo>
                  <a:cubicBezTo>
                    <a:pt x="33305" y="49033"/>
                    <a:pt x="33519" y="49038"/>
                    <a:pt x="33725" y="49038"/>
                  </a:cubicBezTo>
                  <a:cubicBezTo>
                    <a:pt x="38817" y="49038"/>
                    <a:pt x="38649" y="45651"/>
                    <a:pt x="41283" y="43539"/>
                  </a:cubicBezTo>
                  <a:cubicBezTo>
                    <a:pt x="44631" y="40882"/>
                    <a:pt x="50615" y="42807"/>
                    <a:pt x="54067" y="40966"/>
                  </a:cubicBezTo>
                  <a:cubicBezTo>
                    <a:pt x="57771" y="38999"/>
                    <a:pt x="52896" y="34166"/>
                    <a:pt x="57666" y="32450"/>
                  </a:cubicBezTo>
                  <a:cubicBezTo>
                    <a:pt x="59274" y="31863"/>
                    <a:pt x="62990" y="31347"/>
                    <a:pt x="67187" y="31347"/>
                  </a:cubicBezTo>
                  <a:cubicBezTo>
                    <a:pt x="73918" y="31347"/>
                    <a:pt x="81886" y="32673"/>
                    <a:pt x="84386" y="37158"/>
                  </a:cubicBezTo>
                  <a:cubicBezTo>
                    <a:pt x="86645" y="41196"/>
                    <a:pt x="79845" y="40652"/>
                    <a:pt x="76958" y="42012"/>
                  </a:cubicBezTo>
                  <a:cubicBezTo>
                    <a:pt x="75451" y="42723"/>
                    <a:pt x="74049" y="44083"/>
                    <a:pt x="74865" y="45527"/>
                  </a:cubicBezTo>
                  <a:cubicBezTo>
                    <a:pt x="75765" y="47096"/>
                    <a:pt x="78757" y="47243"/>
                    <a:pt x="80619" y="47473"/>
                  </a:cubicBezTo>
                  <a:cubicBezTo>
                    <a:pt x="84239" y="47933"/>
                    <a:pt x="87859" y="48373"/>
                    <a:pt x="91479" y="48791"/>
                  </a:cubicBezTo>
                  <a:cubicBezTo>
                    <a:pt x="94593" y="49168"/>
                    <a:pt x="97896" y="49865"/>
                    <a:pt x="101083" y="49865"/>
                  </a:cubicBezTo>
                  <a:cubicBezTo>
                    <a:pt x="101258" y="49865"/>
                    <a:pt x="101432" y="49863"/>
                    <a:pt x="101606" y="49858"/>
                  </a:cubicBezTo>
                  <a:cubicBezTo>
                    <a:pt x="104424" y="49776"/>
                    <a:pt x="107340" y="49192"/>
                    <a:pt x="110145" y="49192"/>
                  </a:cubicBezTo>
                  <a:cubicBezTo>
                    <a:pt x="112361" y="49192"/>
                    <a:pt x="114507" y="49556"/>
                    <a:pt x="116483" y="50821"/>
                  </a:cubicBezTo>
                  <a:cubicBezTo>
                    <a:pt x="118763" y="52285"/>
                    <a:pt x="120416" y="54901"/>
                    <a:pt x="121860" y="56826"/>
                  </a:cubicBezTo>
                  <a:cubicBezTo>
                    <a:pt x="123241" y="58667"/>
                    <a:pt x="125312" y="59107"/>
                    <a:pt x="127530" y="59964"/>
                  </a:cubicBezTo>
                  <a:cubicBezTo>
                    <a:pt x="128932" y="60529"/>
                    <a:pt x="130334" y="61513"/>
                    <a:pt x="131924" y="61680"/>
                  </a:cubicBezTo>
                  <a:cubicBezTo>
                    <a:pt x="132109" y="61699"/>
                    <a:pt x="132295" y="61707"/>
                    <a:pt x="132482" y="61707"/>
                  </a:cubicBezTo>
                  <a:cubicBezTo>
                    <a:pt x="133424" y="61707"/>
                    <a:pt x="134393" y="61505"/>
                    <a:pt x="135343" y="61505"/>
                  </a:cubicBezTo>
                  <a:cubicBezTo>
                    <a:pt x="135445" y="61505"/>
                    <a:pt x="135547" y="61508"/>
                    <a:pt x="135649" y="61513"/>
                  </a:cubicBezTo>
                  <a:cubicBezTo>
                    <a:pt x="139059" y="61680"/>
                    <a:pt x="142595" y="62726"/>
                    <a:pt x="145085" y="64568"/>
                  </a:cubicBezTo>
                  <a:cubicBezTo>
                    <a:pt x="145671" y="64965"/>
                    <a:pt x="146236" y="65405"/>
                    <a:pt x="146780" y="65823"/>
                  </a:cubicBezTo>
                  <a:cubicBezTo>
                    <a:pt x="148956" y="67560"/>
                    <a:pt x="151111" y="69317"/>
                    <a:pt x="153350" y="70719"/>
                  </a:cubicBezTo>
                  <a:cubicBezTo>
                    <a:pt x="166553" y="78984"/>
                    <a:pt x="178542" y="80846"/>
                    <a:pt x="191640" y="80888"/>
                  </a:cubicBezTo>
                  <a:cubicBezTo>
                    <a:pt x="204445" y="80951"/>
                    <a:pt x="218129" y="84403"/>
                    <a:pt x="231395" y="90178"/>
                  </a:cubicBezTo>
                  <a:cubicBezTo>
                    <a:pt x="237169" y="92700"/>
                    <a:pt x="242847" y="95732"/>
                    <a:pt x="247686" y="95732"/>
                  </a:cubicBezTo>
                  <a:cubicBezTo>
                    <a:pt x="249634" y="95732"/>
                    <a:pt x="251445" y="95241"/>
                    <a:pt x="253072" y="94028"/>
                  </a:cubicBezTo>
                  <a:cubicBezTo>
                    <a:pt x="255311" y="92354"/>
                    <a:pt x="259893" y="86517"/>
                    <a:pt x="255666" y="83357"/>
                  </a:cubicBezTo>
                  <a:cubicBezTo>
                    <a:pt x="253804" y="81955"/>
                    <a:pt x="250624" y="82060"/>
                    <a:pt x="248699" y="80595"/>
                  </a:cubicBezTo>
                  <a:cubicBezTo>
                    <a:pt x="246899" y="79235"/>
                    <a:pt x="243363" y="78545"/>
                    <a:pt x="242338" y="76661"/>
                  </a:cubicBezTo>
                  <a:cubicBezTo>
                    <a:pt x="240915" y="74046"/>
                    <a:pt x="245058" y="74883"/>
                    <a:pt x="246837" y="74569"/>
                  </a:cubicBezTo>
                  <a:cubicBezTo>
                    <a:pt x="249703" y="74046"/>
                    <a:pt x="247862" y="72288"/>
                    <a:pt x="246858" y="70866"/>
                  </a:cubicBezTo>
                  <a:cubicBezTo>
                    <a:pt x="245874" y="69464"/>
                    <a:pt x="244472" y="67874"/>
                    <a:pt x="242254" y="67727"/>
                  </a:cubicBezTo>
                  <a:cubicBezTo>
                    <a:pt x="242159" y="67721"/>
                    <a:pt x="242063" y="67718"/>
                    <a:pt x="241969" y="67718"/>
                  </a:cubicBezTo>
                  <a:cubicBezTo>
                    <a:pt x="240374" y="67718"/>
                    <a:pt x="238982" y="68511"/>
                    <a:pt x="237421" y="68669"/>
                  </a:cubicBezTo>
                  <a:cubicBezTo>
                    <a:pt x="237186" y="68691"/>
                    <a:pt x="236946" y="68701"/>
                    <a:pt x="236700" y="68701"/>
                  </a:cubicBezTo>
                  <a:cubicBezTo>
                    <a:pt x="234433" y="68701"/>
                    <a:pt x="231769" y="67820"/>
                    <a:pt x="229617" y="67518"/>
                  </a:cubicBezTo>
                  <a:cubicBezTo>
                    <a:pt x="226562" y="67078"/>
                    <a:pt x="223925" y="66011"/>
                    <a:pt x="221163" y="64965"/>
                  </a:cubicBezTo>
                  <a:cubicBezTo>
                    <a:pt x="219427" y="64317"/>
                    <a:pt x="217000" y="63480"/>
                    <a:pt x="216665" y="61785"/>
                  </a:cubicBezTo>
                  <a:cubicBezTo>
                    <a:pt x="216330" y="60048"/>
                    <a:pt x="219008" y="59169"/>
                    <a:pt x="220787" y="58667"/>
                  </a:cubicBezTo>
                  <a:cubicBezTo>
                    <a:pt x="223502" y="57899"/>
                    <a:pt x="227667" y="56837"/>
                    <a:pt x="231348" y="56837"/>
                  </a:cubicBezTo>
                  <a:cubicBezTo>
                    <a:pt x="232177" y="56837"/>
                    <a:pt x="232981" y="56891"/>
                    <a:pt x="233738" y="57014"/>
                  </a:cubicBezTo>
                  <a:cubicBezTo>
                    <a:pt x="235998" y="57391"/>
                    <a:pt x="238907" y="59316"/>
                    <a:pt x="241376" y="59902"/>
                  </a:cubicBezTo>
                  <a:cubicBezTo>
                    <a:pt x="244263" y="60571"/>
                    <a:pt x="247151" y="60404"/>
                    <a:pt x="249912" y="60592"/>
                  </a:cubicBezTo>
                  <a:cubicBezTo>
                    <a:pt x="249808" y="59985"/>
                    <a:pt x="249766" y="59692"/>
                    <a:pt x="249515" y="59044"/>
                  </a:cubicBezTo>
                  <a:cubicBezTo>
                    <a:pt x="245979" y="57077"/>
                    <a:pt x="242924" y="57161"/>
                    <a:pt x="239325" y="56554"/>
                  </a:cubicBezTo>
                  <a:cubicBezTo>
                    <a:pt x="238760" y="56449"/>
                    <a:pt x="235412" y="54127"/>
                    <a:pt x="233613" y="53750"/>
                  </a:cubicBezTo>
                  <a:cubicBezTo>
                    <a:pt x="232839" y="53587"/>
                    <a:pt x="231903" y="53530"/>
                    <a:pt x="230917" y="53530"/>
                  </a:cubicBezTo>
                  <a:cubicBezTo>
                    <a:pt x="228866" y="53530"/>
                    <a:pt x="226595" y="53777"/>
                    <a:pt x="225097" y="53834"/>
                  </a:cubicBezTo>
                  <a:cubicBezTo>
                    <a:pt x="218297" y="54064"/>
                    <a:pt x="212355" y="55738"/>
                    <a:pt x="205994" y="56679"/>
                  </a:cubicBezTo>
                  <a:cubicBezTo>
                    <a:pt x="203422" y="57060"/>
                    <a:pt x="200991" y="57244"/>
                    <a:pt x="198644" y="57244"/>
                  </a:cubicBezTo>
                  <a:cubicBezTo>
                    <a:pt x="187971" y="57244"/>
                    <a:pt x="179034" y="53443"/>
                    <a:pt x="166427" y="47096"/>
                  </a:cubicBezTo>
                  <a:cubicBezTo>
                    <a:pt x="160234" y="43979"/>
                    <a:pt x="153015" y="39585"/>
                    <a:pt x="145901" y="36614"/>
                  </a:cubicBezTo>
                  <a:cubicBezTo>
                    <a:pt x="141356" y="34715"/>
                    <a:pt x="136865" y="33414"/>
                    <a:pt x="132739" y="33414"/>
                  </a:cubicBezTo>
                  <a:cubicBezTo>
                    <a:pt x="131091" y="33414"/>
                    <a:pt x="129502" y="33622"/>
                    <a:pt x="127991" y="34082"/>
                  </a:cubicBezTo>
                  <a:cubicBezTo>
                    <a:pt x="125292" y="34909"/>
                    <a:pt x="122985" y="35335"/>
                    <a:pt x="120853" y="35335"/>
                  </a:cubicBezTo>
                  <a:cubicBezTo>
                    <a:pt x="115432" y="35335"/>
                    <a:pt x="111144" y="32575"/>
                    <a:pt x="104431" y="26612"/>
                  </a:cubicBezTo>
                  <a:cubicBezTo>
                    <a:pt x="100602" y="23181"/>
                    <a:pt x="99325" y="18808"/>
                    <a:pt x="94764" y="15334"/>
                  </a:cubicBezTo>
                  <a:cubicBezTo>
                    <a:pt x="85308" y="8177"/>
                    <a:pt x="76205" y="6524"/>
                    <a:pt x="67348" y="6524"/>
                  </a:cubicBezTo>
                  <a:cubicBezTo>
                    <a:pt x="60800" y="6524"/>
                    <a:pt x="54386" y="7427"/>
                    <a:pt x="48062" y="7676"/>
                  </a:cubicBezTo>
                  <a:cubicBezTo>
                    <a:pt x="45804" y="7766"/>
                    <a:pt x="43700" y="7878"/>
                    <a:pt x="41619" y="7878"/>
                  </a:cubicBezTo>
                  <a:cubicBezTo>
                    <a:pt x="37897" y="7878"/>
                    <a:pt x="34251" y="7521"/>
                    <a:pt x="29942" y="6044"/>
                  </a:cubicBezTo>
                  <a:cubicBezTo>
                    <a:pt x="23495" y="3840"/>
                    <a:pt x="13930" y="0"/>
                    <a:pt x="6817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2120823" y="1186841"/>
              <a:ext cx="4534049" cy="1419388"/>
            </a:xfrm>
            <a:custGeom>
              <a:avLst/>
              <a:gdLst/>
              <a:ahLst/>
              <a:cxnLst/>
              <a:rect l="l" t="t" r="r" b="b"/>
              <a:pathLst>
                <a:path w="220635" h="69070" extrusionOk="0">
                  <a:moveTo>
                    <a:pt x="94784" y="1"/>
                  </a:moveTo>
                  <a:cubicBezTo>
                    <a:pt x="94173" y="1"/>
                    <a:pt x="93564" y="46"/>
                    <a:pt x="92959" y="144"/>
                  </a:cubicBezTo>
                  <a:cubicBezTo>
                    <a:pt x="85887" y="1274"/>
                    <a:pt x="88042" y="8450"/>
                    <a:pt x="89674" y="12070"/>
                  </a:cubicBezTo>
                  <a:cubicBezTo>
                    <a:pt x="89674" y="12070"/>
                    <a:pt x="89674" y="12091"/>
                    <a:pt x="89674" y="12091"/>
                  </a:cubicBezTo>
                  <a:cubicBezTo>
                    <a:pt x="90364" y="13598"/>
                    <a:pt x="93105" y="15125"/>
                    <a:pt x="94507" y="16297"/>
                  </a:cubicBezTo>
                  <a:cubicBezTo>
                    <a:pt x="97018" y="18368"/>
                    <a:pt x="102605" y="22218"/>
                    <a:pt x="101035" y="24708"/>
                  </a:cubicBezTo>
                  <a:cubicBezTo>
                    <a:pt x="100578" y="25451"/>
                    <a:pt x="99647" y="25738"/>
                    <a:pt x="98477" y="25738"/>
                  </a:cubicBezTo>
                  <a:cubicBezTo>
                    <a:pt x="95530" y="25738"/>
                    <a:pt x="91063" y="23915"/>
                    <a:pt x="88816" y="22971"/>
                  </a:cubicBezTo>
                  <a:cubicBezTo>
                    <a:pt x="83574" y="20757"/>
                    <a:pt x="71807" y="13247"/>
                    <a:pt x="65039" y="13247"/>
                  </a:cubicBezTo>
                  <a:cubicBezTo>
                    <a:pt x="63109" y="13247"/>
                    <a:pt x="61586" y="13858"/>
                    <a:pt x="60737" y="15376"/>
                  </a:cubicBezTo>
                  <a:cubicBezTo>
                    <a:pt x="57661" y="20837"/>
                    <a:pt x="68311" y="22741"/>
                    <a:pt x="72475" y="25796"/>
                  </a:cubicBezTo>
                  <a:cubicBezTo>
                    <a:pt x="77475" y="29468"/>
                    <a:pt x="74729" y="30446"/>
                    <a:pt x="70354" y="30446"/>
                  </a:cubicBezTo>
                  <a:cubicBezTo>
                    <a:pt x="65978" y="30446"/>
                    <a:pt x="59973" y="29468"/>
                    <a:pt x="58456" y="29228"/>
                  </a:cubicBezTo>
                  <a:cubicBezTo>
                    <a:pt x="45734" y="27177"/>
                    <a:pt x="32887" y="24834"/>
                    <a:pt x="20563" y="24290"/>
                  </a:cubicBezTo>
                  <a:cubicBezTo>
                    <a:pt x="19025" y="24224"/>
                    <a:pt x="16413" y="24071"/>
                    <a:pt x="13573" y="24071"/>
                  </a:cubicBezTo>
                  <a:cubicBezTo>
                    <a:pt x="7337" y="24071"/>
                    <a:pt x="1" y="24811"/>
                    <a:pt x="518" y="28851"/>
                  </a:cubicBezTo>
                  <a:cubicBezTo>
                    <a:pt x="1209" y="34207"/>
                    <a:pt x="13617" y="37137"/>
                    <a:pt x="18157" y="37890"/>
                  </a:cubicBezTo>
                  <a:cubicBezTo>
                    <a:pt x="20769" y="38317"/>
                    <a:pt x="23254" y="38481"/>
                    <a:pt x="25661" y="38481"/>
                  </a:cubicBezTo>
                  <a:cubicBezTo>
                    <a:pt x="30676" y="38481"/>
                    <a:pt x="35355" y="37771"/>
                    <a:pt x="40148" y="37262"/>
                  </a:cubicBezTo>
                  <a:cubicBezTo>
                    <a:pt x="42479" y="37014"/>
                    <a:pt x="45691" y="36715"/>
                    <a:pt x="49181" y="36715"/>
                  </a:cubicBezTo>
                  <a:cubicBezTo>
                    <a:pt x="56593" y="36715"/>
                    <a:pt x="65259" y="38065"/>
                    <a:pt x="69399" y="44125"/>
                  </a:cubicBezTo>
                  <a:cubicBezTo>
                    <a:pt x="71658" y="44814"/>
                    <a:pt x="73615" y="45081"/>
                    <a:pt x="75378" y="45081"/>
                  </a:cubicBezTo>
                  <a:cubicBezTo>
                    <a:pt x="81548" y="45081"/>
                    <a:pt x="85340" y="41801"/>
                    <a:pt x="91386" y="41801"/>
                  </a:cubicBezTo>
                  <a:cubicBezTo>
                    <a:pt x="92380" y="41801"/>
                    <a:pt x="93434" y="41889"/>
                    <a:pt x="94570" y="42096"/>
                  </a:cubicBezTo>
                  <a:cubicBezTo>
                    <a:pt x="98922" y="42891"/>
                    <a:pt x="102626" y="46385"/>
                    <a:pt x="106894" y="47410"/>
                  </a:cubicBezTo>
                  <a:cubicBezTo>
                    <a:pt x="107826" y="47639"/>
                    <a:pt x="108615" y="47742"/>
                    <a:pt x="109290" y="47742"/>
                  </a:cubicBezTo>
                  <a:cubicBezTo>
                    <a:pt x="112693" y="47742"/>
                    <a:pt x="113184" y="45109"/>
                    <a:pt x="114301" y="42577"/>
                  </a:cubicBezTo>
                  <a:cubicBezTo>
                    <a:pt x="115425" y="40020"/>
                    <a:pt x="116845" y="38211"/>
                    <a:pt x="119953" y="38211"/>
                  </a:cubicBezTo>
                  <a:cubicBezTo>
                    <a:pt x="121067" y="38211"/>
                    <a:pt x="122398" y="38444"/>
                    <a:pt x="124010" y="38957"/>
                  </a:cubicBezTo>
                  <a:cubicBezTo>
                    <a:pt x="129324" y="40631"/>
                    <a:pt x="129533" y="42493"/>
                    <a:pt x="132274" y="45548"/>
                  </a:cubicBezTo>
                  <a:cubicBezTo>
                    <a:pt x="134256" y="47748"/>
                    <a:pt x="134437" y="48415"/>
                    <a:pt x="137181" y="48415"/>
                  </a:cubicBezTo>
                  <a:cubicBezTo>
                    <a:pt x="137596" y="48415"/>
                    <a:pt x="138068" y="48400"/>
                    <a:pt x="138614" y="48373"/>
                  </a:cubicBezTo>
                  <a:cubicBezTo>
                    <a:pt x="139913" y="48305"/>
                    <a:pt x="143277" y="46661"/>
                    <a:pt x="145465" y="46661"/>
                  </a:cubicBezTo>
                  <a:cubicBezTo>
                    <a:pt x="145992" y="46661"/>
                    <a:pt x="146450" y="46756"/>
                    <a:pt x="146795" y="46992"/>
                  </a:cubicBezTo>
                  <a:cubicBezTo>
                    <a:pt x="154474" y="52181"/>
                    <a:pt x="132526" y="54169"/>
                    <a:pt x="131165" y="54420"/>
                  </a:cubicBezTo>
                  <a:cubicBezTo>
                    <a:pt x="127295" y="55173"/>
                    <a:pt x="115787" y="59127"/>
                    <a:pt x="124031" y="64421"/>
                  </a:cubicBezTo>
                  <a:cubicBezTo>
                    <a:pt x="128803" y="67490"/>
                    <a:pt x="140504" y="69070"/>
                    <a:pt x="146395" y="69070"/>
                  </a:cubicBezTo>
                  <a:cubicBezTo>
                    <a:pt x="147091" y="69070"/>
                    <a:pt x="147706" y="69048"/>
                    <a:pt x="148218" y="69003"/>
                  </a:cubicBezTo>
                  <a:cubicBezTo>
                    <a:pt x="158241" y="68145"/>
                    <a:pt x="166757" y="63919"/>
                    <a:pt x="176360" y="62203"/>
                  </a:cubicBezTo>
                  <a:cubicBezTo>
                    <a:pt x="183542" y="60924"/>
                    <a:pt x="189414" y="58863"/>
                    <a:pt x="197044" y="58863"/>
                  </a:cubicBezTo>
                  <a:cubicBezTo>
                    <a:pt x="198151" y="58863"/>
                    <a:pt x="199295" y="58906"/>
                    <a:pt x="200485" y="59002"/>
                  </a:cubicBezTo>
                  <a:cubicBezTo>
                    <a:pt x="206255" y="59450"/>
                    <a:pt x="213058" y="61548"/>
                    <a:pt x="218664" y="61548"/>
                  </a:cubicBezTo>
                  <a:cubicBezTo>
                    <a:pt x="219340" y="61548"/>
                    <a:pt x="219998" y="61517"/>
                    <a:pt x="220635" y="61450"/>
                  </a:cubicBezTo>
                  <a:cubicBezTo>
                    <a:pt x="219359" y="55717"/>
                    <a:pt x="209796" y="54901"/>
                    <a:pt x="205130" y="52808"/>
                  </a:cubicBezTo>
                  <a:cubicBezTo>
                    <a:pt x="202097" y="51448"/>
                    <a:pt x="201825" y="50277"/>
                    <a:pt x="198163" y="49879"/>
                  </a:cubicBezTo>
                  <a:cubicBezTo>
                    <a:pt x="197524" y="49810"/>
                    <a:pt x="196902" y="49783"/>
                    <a:pt x="196290" y="49783"/>
                  </a:cubicBezTo>
                  <a:cubicBezTo>
                    <a:pt x="194113" y="49783"/>
                    <a:pt x="192072" y="50124"/>
                    <a:pt x="189897" y="50124"/>
                  </a:cubicBezTo>
                  <a:cubicBezTo>
                    <a:pt x="189343" y="50124"/>
                    <a:pt x="188780" y="50102"/>
                    <a:pt x="188203" y="50047"/>
                  </a:cubicBezTo>
                  <a:cubicBezTo>
                    <a:pt x="184060" y="49628"/>
                    <a:pt x="179311" y="48184"/>
                    <a:pt x="175063" y="46971"/>
                  </a:cubicBezTo>
                  <a:cubicBezTo>
                    <a:pt x="166505" y="44523"/>
                    <a:pt x="157864" y="41175"/>
                    <a:pt x="149787" y="36781"/>
                  </a:cubicBezTo>
                  <a:cubicBezTo>
                    <a:pt x="140037" y="31445"/>
                    <a:pt x="133676" y="24917"/>
                    <a:pt x="126604" y="17594"/>
                  </a:cubicBezTo>
                  <a:cubicBezTo>
                    <a:pt x="122587" y="13430"/>
                    <a:pt x="117963" y="10145"/>
                    <a:pt x="112397" y="7300"/>
                  </a:cubicBezTo>
                  <a:cubicBezTo>
                    <a:pt x="107702" y="4895"/>
                    <a:pt x="101127" y="1"/>
                    <a:pt x="94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3569356" y="3026597"/>
              <a:ext cx="1566013" cy="417658"/>
            </a:xfrm>
            <a:custGeom>
              <a:avLst/>
              <a:gdLst/>
              <a:ahLst/>
              <a:cxnLst/>
              <a:rect l="l" t="t" r="r" b="b"/>
              <a:pathLst>
                <a:path w="76205" h="20324" extrusionOk="0">
                  <a:moveTo>
                    <a:pt x="16195" y="1"/>
                  </a:moveTo>
                  <a:cubicBezTo>
                    <a:pt x="15915" y="1"/>
                    <a:pt x="15624" y="16"/>
                    <a:pt x="15317" y="48"/>
                  </a:cubicBezTo>
                  <a:cubicBezTo>
                    <a:pt x="13057" y="278"/>
                    <a:pt x="10944" y="1199"/>
                    <a:pt x="8663" y="1346"/>
                  </a:cubicBezTo>
                  <a:cubicBezTo>
                    <a:pt x="8608" y="1349"/>
                    <a:pt x="8548" y="1351"/>
                    <a:pt x="8484" y="1351"/>
                  </a:cubicBezTo>
                  <a:cubicBezTo>
                    <a:pt x="7305" y="1351"/>
                    <a:pt x="4812" y="741"/>
                    <a:pt x="3061" y="741"/>
                  </a:cubicBezTo>
                  <a:cubicBezTo>
                    <a:pt x="2276" y="741"/>
                    <a:pt x="1640" y="864"/>
                    <a:pt x="1340" y="1220"/>
                  </a:cubicBezTo>
                  <a:cubicBezTo>
                    <a:pt x="1" y="2789"/>
                    <a:pt x="5483" y="5991"/>
                    <a:pt x="6989" y="6493"/>
                  </a:cubicBezTo>
                  <a:cubicBezTo>
                    <a:pt x="7994" y="6848"/>
                    <a:pt x="9186" y="7058"/>
                    <a:pt x="10023" y="7664"/>
                  </a:cubicBezTo>
                  <a:cubicBezTo>
                    <a:pt x="11028" y="8418"/>
                    <a:pt x="11111" y="9234"/>
                    <a:pt x="12346" y="9861"/>
                  </a:cubicBezTo>
                  <a:cubicBezTo>
                    <a:pt x="14982" y="11180"/>
                    <a:pt x="18497" y="10991"/>
                    <a:pt x="21155" y="12372"/>
                  </a:cubicBezTo>
                  <a:cubicBezTo>
                    <a:pt x="23854" y="13774"/>
                    <a:pt x="24837" y="15595"/>
                    <a:pt x="27955" y="16641"/>
                  </a:cubicBezTo>
                  <a:cubicBezTo>
                    <a:pt x="38814" y="20323"/>
                    <a:pt x="48816" y="19047"/>
                    <a:pt x="58985" y="19654"/>
                  </a:cubicBezTo>
                  <a:cubicBezTo>
                    <a:pt x="60720" y="19757"/>
                    <a:pt x="62298" y="19870"/>
                    <a:pt x="63840" y="19870"/>
                  </a:cubicBezTo>
                  <a:cubicBezTo>
                    <a:pt x="65718" y="19870"/>
                    <a:pt x="67542" y="19703"/>
                    <a:pt x="69530" y="19152"/>
                  </a:cubicBezTo>
                  <a:cubicBezTo>
                    <a:pt x="70221" y="18963"/>
                    <a:pt x="76205" y="17687"/>
                    <a:pt x="76100" y="16975"/>
                  </a:cubicBezTo>
                  <a:cubicBezTo>
                    <a:pt x="75853" y="15243"/>
                    <a:pt x="66883" y="14527"/>
                    <a:pt x="65104" y="14527"/>
                  </a:cubicBezTo>
                  <a:cubicBezTo>
                    <a:pt x="65078" y="14527"/>
                    <a:pt x="65054" y="14527"/>
                    <a:pt x="65032" y="14527"/>
                  </a:cubicBezTo>
                  <a:cubicBezTo>
                    <a:pt x="64739" y="13439"/>
                    <a:pt x="62856" y="13126"/>
                    <a:pt x="62312" y="11975"/>
                  </a:cubicBezTo>
                  <a:cubicBezTo>
                    <a:pt x="61516" y="10364"/>
                    <a:pt x="62479" y="8397"/>
                    <a:pt x="61223" y="6890"/>
                  </a:cubicBezTo>
                  <a:cubicBezTo>
                    <a:pt x="58085" y="3103"/>
                    <a:pt x="47979" y="1910"/>
                    <a:pt x="42811" y="1220"/>
                  </a:cubicBezTo>
                  <a:cubicBezTo>
                    <a:pt x="41098" y="988"/>
                    <a:pt x="39622" y="885"/>
                    <a:pt x="38301" y="885"/>
                  </a:cubicBezTo>
                  <a:cubicBezTo>
                    <a:pt x="33781" y="885"/>
                    <a:pt x="31084" y="2097"/>
                    <a:pt x="26972" y="3522"/>
                  </a:cubicBezTo>
                  <a:cubicBezTo>
                    <a:pt x="25804" y="3929"/>
                    <a:pt x="25130" y="4111"/>
                    <a:pt x="24666" y="4111"/>
                  </a:cubicBezTo>
                  <a:cubicBezTo>
                    <a:pt x="23560" y="4111"/>
                    <a:pt x="23645" y="3077"/>
                    <a:pt x="21050" y="1618"/>
                  </a:cubicBezTo>
                  <a:cubicBezTo>
                    <a:pt x="19427" y="706"/>
                    <a:pt x="18090" y="1"/>
                    <a:pt x="16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402029" y="2245796"/>
              <a:ext cx="4748304" cy="1686600"/>
            </a:xfrm>
            <a:custGeom>
              <a:avLst/>
              <a:gdLst/>
              <a:ahLst/>
              <a:cxnLst/>
              <a:rect l="l" t="t" r="r" b="b"/>
              <a:pathLst>
                <a:path w="231061" h="82073" extrusionOk="0">
                  <a:moveTo>
                    <a:pt x="15408" y="0"/>
                  </a:moveTo>
                  <a:cubicBezTo>
                    <a:pt x="15008" y="0"/>
                    <a:pt x="14588" y="15"/>
                    <a:pt x="14145" y="45"/>
                  </a:cubicBezTo>
                  <a:cubicBezTo>
                    <a:pt x="9123" y="380"/>
                    <a:pt x="4876" y="2493"/>
                    <a:pt x="2700" y="6113"/>
                  </a:cubicBezTo>
                  <a:cubicBezTo>
                    <a:pt x="1654" y="7891"/>
                    <a:pt x="1" y="10632"/>
                    <a:pt x="859" y="12578"/>
                  </a:cubicBezTo>
                  <a:cubicBezTo>
                    <a:pt x="2009" y="15152"/>
                    <a:pt x="7826" y="15947"/>
                    <a:pt x="8286" y="18500"/>
                  </a:cubicBezTo>
                  <a:cubicBezTo>
                    <a:pt x="8747" y="21136"/>
                    <a:pt x="5504" y="21366"/>
                    <a:pt x="8830" y="24107"/>
                  </a:cubicBezTo>
                  <a:cubicBezTo>
                    <a:pt x="10065" y="25111"/>
                    <a:pt x="12074" y="25802"/>
                    <a:pt x="12994" y="27036"/>
                  </a:cubicBezTo>
                  <a:cubicBezTo>
                    <a:pt x="13706" y="28020"/>
                    <a:pt x="13287" y="28648"/>
                    <a:pt x="13664" y="29610"/>
                  </a:cubicBezTo>
                  <a:cubicBezTo>
                    <a:pt x="14584" y="32058"/>
                    <a:pt x="17242" y="33021"/>
                    <a:pt x="19334" y="34925"/>
                  </a:cubicBezTo>
                  <a:cubicBezTo>
                    <a:pt x="22201" y="37540"/>
                    <a:pt x="24126" y="39570"/>
                    <a:pt x="27976" y="41495"/>
                  </a:cubicBezTo>
                  <a:cubicBezTo>
                    <a:pt x="30005" y="42499"/>
                    <a:pt x="32118" y="43336"/>
                    <a:pt x="33144" y="45114"/>
                  </a:cubicBezTo>
                  <a:cubicBezTo>
                    <a:pt x="34190" y="46893"/>
                    <a:pt x="33939" y="48964"/>
                    <a:pt x="35110" y="50785"/>
                  </a:cubicBezTo>
                  <a:cubicBezTo>
                    <a:pt x="39107" y="56978"/>
                    <a:pt x="47790" y="59635"/>
                    <a:pt x="55281" y="62544"/>
                  </a:cubicBezTo>
                  <a:cubicBezTo>
                    <a:pt x="57220" y="63290"/>
                    <a:pt x="58990" y="63895"/>
                    <a:pt x="60782" y="63895"/>
                  </a:cubicBezTo>
                  <a:cubicBezTo>
                    <a:pt x="62007" y="63895"/>
                    <a:pt x="63242" y="63613"/>
                    <a:pt x="64550" y="62900"/>
                  </a:cubicBezTo>
                  <a:cubicBezTo>
                    <a:pt x="66935" y="61602"/>
                    <a:pt x="68484" y="58966"/>
                    <a:pt x="71141" y="57962"/>
                  </a:cubicBezTo>
                  <a:cubicBezTo>
                    <a:pt x="74049" y="56847"/>
                    <a:pt x="77004" y="56377"/>
                    <a:pt x="80012" y="56377"/>
                  </a:cubicBezTo>
                  <a:cubicBezTo>
                    <a:pt x="89880" y="56377"/>
                    <a:pt x="100328" y="61439"/>
                    <a:pt x="111649" y="65431"/>
                  </a:cubicBezTo>
                  <a:cubicBezTo>
                    <a:pt x="125456" y="70327"/>
                    <a:pt x="139777" y="74387"/>
                    <a:pt x="152838" y="74387"/>
                  </a:cubicBezTo>
                  <a:cubicBezTo>
                    <a:pt x="154682" y="74387"/>
                    <a:pt x="156500" y="74306"/>
                    <a:pt x="158288" y="74136"/>
                  </a:cubicBezTo>
                  <a:cubicBezTo>
                    <a:pt x="165911" y="73416"/>
                    <a:pt x="171974" y="71433"/>
                    <a:pt x="178897" y="71433"/>
                  </a:cubicBezTo>
                  <a:cubicBezTo>
                    <a:pt x="183450" y="71433"/>
                    <a:pt x="188375" y="72291"/>
                    <a:pt x="194360" y="74931"/>
                  </a:cubicBezTo>
                  <a:cubicBezTo>
                    <a:pt x="202478" y="78517"/>
                    <a:pt x="210292" y="82073"/>
                    <a:pt x="216591" y="82073"/>
                  </a:cubicBezTo>
                  <a:cubicBezTo>
                    <a:pt x="220618" y="82073"/>
                    <a:pt x="224026" y="80620"/>
                    <a:pt x="226499" y="76793"/>
                  </a:cubicBezTo>
                  <a:cubicBezTo>
                    <a:pt x="231060" y="69742"/>
                    <a:pt x="228926" y="61037"/>
                    <a:pt x="215681" y="60995"/>
                  </a:cubicBezTo>
                  <a:cubicBezTo>
                    <a:pt x="202227" y="60933"/>
                    <a:pt x="193356" y="59259"/>
                    <a:pt x="179190" y="53986"/>
                  </a:cubicBezTo>
                  <a:cubicBezTo>
                    <a:pt x="176946" y="53155"/>
                    <a:pt x="175400" y="52806"/>
                    <a:pt x="174295" y="52806"/>
                  </a:cubicBezTo>
                  <a:cubicBezTo>
                    <a:pt x="170557" y="52806"/>
                    <a:pt x="171855" y="56798"/>
                    <a:pt x="168206" y="59656"/>
                  </a:cubicBezTo>
                  <a:cubicBezTo>
                    <a:pt x="164962" y="62203"/>
                    <a:pt x="159779" y="63108"/>
                    <a:pt x="153897" y="63108"/>
                  </a:cubicBezTo>
                  <a:cubicBezTo>
                    <a:pt x="144941" y="63108"/>
                    <a:pt x="134364" y="61009"/>
                    <a:pt x="126547" y="59405"/>
                  </a:cubicBezTo>
                  <a:cubicBezTo>
                    <a:pt x="112319" y="56497"/>
                    <a:pt x="102275" y="50304"/>
                    <a:pt x="89700" y="42206"/>
                  </a:cubicBezTo>
                  <a:cubicBezTo>
                    <a:pt x="86750" y="40281"/>
                    <a:pt x="84218" y="37770"/>
                    <a:pt x="80494" y="36891"/>
                  </a:cubicBezTo>
                  <a:cubicBezTo>
                    <a:pt x="76602" y="35950"/>
                    <a:pt x="73568" y="33669"/>
                    <a:pt x="69697" y="32644"/>
                  </a:cubicBezTo>
                  <a:cubicBezTo>
                    <a:pt x="65994" y="31661"/>
                    <a:pt x="62604" y="30196"/>
                    <a:pt x="58880" y="29233"/>
                  </a:cubicBezTo>
                  <a:cubicBezTo>
                    <a:pt x="56181" y="28543"/>
                    <a:pt x="53293" y="27873"/>
                    <a:pt x="50427" y="27769"/>
                  </a:cubicBezTo>
                  <a:cubicBezTo>
                    <a:pt x="50278" y="27765"/>
                    <a:pt x="50131" y="27763"/>
                    <a:pt x="49986" y="27763"/>
                  </a:cubicBezTo>
                  <a:cubicBezTo>
                    <a:pt x="48748" y="27763"/>
                    <a:pt x="47651" y="27897"/>
                    <a:pt x="46601" y="27897"/>
                  </a:cubicBezTo>
                  <a:cubicBezTo>
                    <a:pt x="45268" y="27897"/>
                    <a:pt x="44012" y="27681"/>
                    <a:pt x="42643" y="26702"/>
                  </a:cubicBezTo>
                  <a:cubicBezTo>
                    <a:pt x="39923" y="24756"/>
                    <a:pt x="37956" y="22015"/>
                    <a:pt x="36094" y="19567"/>
                  </a:cubicBezTo>
                  <a:cubicBezTo>
                    <a:pt x="33520" y="16177"/>
                    <a:pt x="34085" y="11637"/>
                    <a:pt x="31512" y="8561"/>
                  </a:cubicBezTo>
                  <a:cubicBezTo>
                    <a:pt x="29733" y="6406"/>
                    <a:pt x="25862" y="4941"/>
                    <a:pt x="23519" y="3142"/>
                  </a:cubicBezTo>
                  <a:cubicBezTo>
                    <a:pt x="20890" y="1133"/>
                    <a:pt x="18902" y="0"/>
                    <a:pt x="1540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2366670" y="4792207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2146080" y="989514"/>
              <a:ext cx="3474306" cy="864415"/>
            </a:xfrm>
            <a:custGeom>
              <a:avLst/>
              <a:gdLst/>
              <a:ahLst/>
              <a:cxnLst/>
              <a:rect l="l" t="t" r="r" b="b"/>
              <a:pathLst>
                <a:path w="169066" h="42064" extrusionOk="0">
                  <a:moveTo>
                    <a:pt x="88208" y="1"/>
                  </a:moveTo>
                  <a:cubicBezTo>
                    <a:pt x="87102" y="1"/>
                    <a:pt x="85830" y="156"/>
                    <a:pt x="84344" y="497"/>
                  </a:cubicBezTo>
                  <a:cubicBezTo>
                    <a:pt x="80264" y="1439"/>
                    <a:pt x="78653" y="6000"/>
                    <a:pt x="74301" y="6272"/>
                  </a:cubicBezTo>
                  <a:cubicBezTo>
                    <a:pt x="74011" y="6290"/>
                    <a:pt x="73718" y="6299"/>
                    <a:pt x="73422" y="6299"/>
                  </a:cubicBezTo>
                  <a:cubicBezTo>
                    <a:pt x="66827" y="6299"/>
                    <a:pt x="58436" y="2034"/>
                    <a:pt x="51368" y="1774"/>
                  </a:cubicBezTo>
                  <a:cubicBezTo>
                    <a:pt x="50933" y="1758"/>
                    <a:pt x="50503" y="1750"/>
                    <a:pt x="50078" y="1750"/>
                  </a:cubicBezTo>
                  <a:cubicBezTo>
                    <a:pt x="42671" y="1750"/>
                    <a:pt x="36700" y="4069"/>
                    <a:pt x="30131" y="5415"/>
                  </a:cubicBezTo>
                  <a:cubicBezTo>
                    <a:pt x="27808" y="5875"/>
                    <a:pt x="25632" y="5770"/>
                    <a:pt x="23352" y="6377"/>
                  </a:cubicBezTo>
                  <a:cubicBezTo>
                    <a:pt x="20506" y="7151"/>
                    <a:pt x="17598" y="7821"/>
                    <a:pt x="14585" y="8051"/>
                  </a:cubicBezTo>
                  <a:cubicBezTo>
                    <a:pt x="12315" y="8221"/>
                    <a:pt x="9841" y="8631"/>
                    <a:pt x="7532" y="8631"/>
                  </a:cubicBezTo>
                  <a:cubicBezTo>
                    <a:pt x="7287" y="8631"/>
                    <a:pt x="7043" y="8626"/>
                    <a:pt x="6801" y="8616"/>
                  </a:cubicBezTo>
                  <a:cubicBezTo>
                    <a:pt x="4908" y="8522"/>
                    <a:pt x="3117" y="7942"/>
                    <a:pt x="1245" y="7942"/>
                  </a:cubicBezTo>
                  <a:cubicBezTo>
                    <a:pt x="1027" y="7942"/>
                    <a:pt x="807" y="7950"/>
                    <a:pt x="587" y="7967"/>
                  </a:cubicBezTo>
                  <a:cubicBezTo>
                    <a:pt x="1" y="8030"/>
                    <a:pt x="3411" y="9432"/>
                    <a:pt x="3662" y="9516"/>
                  </a:cubicBezTo>
                  <a:cubicBezTo>
                    <a:pt x="5043" y="9892"/>
                    <a:pt x="7052" y="10625"/>
                    <a:pt x="8077" y="11461"/>
                  </a:cubicBezTo>
                  <a:cubicBezTo>
                    <a:pt x="10881" y="13721"/>
                    <a:pt x="12743" y="16546"/>
                    <a:pt x="16656" y="17843"/>
                  </a:cubicBezTo>
                  <a:cubicBezTo>
                    <a:pt x="18439" y="18429"/>
                    <a:pt x="20385" y="18619"/>
                    <a:pt x="22340" y="18619"/>
                  </a:cubicBezTo>
                  <a:cubicBezTo>
                    <a:pt x="23804" y="18619"/>
                    <a:pt x="25272" y="18513"/>
                    <a:pt x="26678" y="18387"/>
                  </a:cubicBezTo>
                  <a:cubicBezTo>
                    <a:pt x="34253" y="17739"/>
                    <a:pt x="41053" y="15374"/>
                    <a:pt x="48251" y="13658"/>
                  </a:cubicBezTo>
                  <a:cubicBezTo>
                    <a:pt x="50437" y="13130"/>
                    <a:pt x="53187" y="12452"/>
                    <a:pt x="55651" y="12452"/>
                  </a:cubicBezTo>
                  <a:cubicBezTo>
                    <a:pt x="56111" y="12452"/>
                    <a:pt x="56562" y="12476"/>
                    <a:pt x="56997" y="12529"/>
                  </a:cubicBezTo>
                  <a:cubicBezTo>
                    <a:pt x="66474" y="13657"/>
                    <a:pt x="73431" y="20760"/>
                    <a:pt x="81225" y="20760"/>
                  </a:cubicBezTo>
                  <a:cubicBezTo>
                    <a:pt x="82826" y="20760"/>
                    <a:pt x="84463" y="20461"/>
                    <a:pt x="86164" y="19747"/>
                  </a:cubicBezTo>
                  <a:cubicBezTo>
                    <a:pt x="89491" y="18366"/>
                    <a:pt x="88298" y="13407"/>
                    <a:pt x="92902" y="12717"/>
                  </a:cubicBezTo>
                  <a:cubicBezTo>
                    <a:pt x="93420" y="12640"/>
                    <a:pt x="93942" y="12604"/>
                    <a:pt x="94466" y="12604"/>
                  </a:cubicBezTo>
                  <a:cubicBezTo>
                    <a:pt x="99966" y="12604"/>
                    <a:pt x="105719" y="16579"/>
                    <a:pt x="110896" y="19559"/>
                  </a:cubicBezTo>
                  <a:cubicBezTo>
                    <a:pt x="120374" y="24999"/>
                    <a:pt x="137260" y="41801"/>
                    <a:pt x="147973" y="42052"/>
                  </a:cubicBezTo>
                  <a:cubicBezTo>
                    <a:pt x="148307" y="42059"/>
                    <a:pt x="148629" y="42063"/>
                    <a:pt x="148938" y="42063"/>
                  </a:cubicBezTo>
                  <a:cubicBezTo>
                    <a:pt x="169066" y="42063"/>
                    <a:pt x="133880" y="26156"/>
                    <a:pt x="130439" y="23827"/>
                  </a:cubicBezTo>
                  <a:cubicBezTo>
                    <a:pt x="125898" y="20772"/>
                    <a:pt x="126798" y="16295"/>
                    <a:pt x="122843" y="14161"/>
                  </a:cubicBezTo>
                  <a:cubicBezTo>
                    <a:pt x="121316" y="13330"/>
                    <a:pt x="119744" y="13071"/>
                    <a:pt x="118155" y="13071"/>
                  </a:cubicBezTo>
                  <a:cubicBezTo>
                    <a:pt x="115525" y="13071"/>
                    <a:pt x="112850" y="13780"/>
                    <a:pt x="110255" y="13780"/>
                  </a:cubicBezTo>
                  <a:cubicBezTo>
                    <a:pt x="109283" y="13780"/>
                    <a:pt x="108323" y="13681"/>
                    <a:pt x="107381" y="13407"/>
                  </a:cubicBezTo>
                  <a:cubicBezTo>
                    <a:pt x="95274" y="9911"/>
                    <a:pt x="97052" y="1"/>
                    <a:pt x="882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883633" y="4263541"/>
              <a:ext cx="2646963" cy="844420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4378188" y="3091311"/>
              <a:ext cx="2054240" cy="909337"/>
            </a:xfrm>
            <a:custGeom>
              <a:avLst/>
              <a:gdLst/>
              <a:ahLst/>
              <a:cxnLst/>
              <a:rect l="l" t="t" r="r" b="b"/>
              <a:pathLst>
                <a:path w="99963" h="44250" extrusionOk="0">
                  <a:moveTo>
                    <a:pt x="8022" y="0"/>
                  </a:moveTo>
                  <a:cubicBezTo>
                    <a:pt x="5132" y="0"/>
                    <a:pt x="2418" y="340"/>
                    <a:pt x="0" y="1063"/>
                  </a:cubicBezTo>
                  <a:cubicBezTo>
                    <a:pt x="4562" y="11357"/>
                    <a:pt x="22723" y="3532"/>
                    <a:pt x="28038" y="14119"/>
                  </a:cubicBezTo>
                  <a:cubicBezTo>
                    <a:pt x="29252" y="16505"/>
                    <a:pt x="29335" y="19225"/>
                    <a:pt x="31135" y="21401"/>
                  </a:cubicBezTo>
                  <a:cubicBezTo>
                    <a:pt x="33457" y="24205"/>
                    <a:pt x="36094" y="24958"/>
                    <a:pt x="37684" y="28138"/>
                  </a:cubicBezTo>
                  <a:cubicBezTo>
                    <a:pt x="40718" y="34185"/>
                    <a:pt x="42015" y="39897"/>
                    <a:pt x="51556" y="41362"/>
                  </a:cubicBezTo>
                  <a:cubicBezTo>
                    <a:pt x="54392" y="41792"/>
                    <a:pt x="57063" y="42460"/>
                    <a:pt x="60014" y="42460"/>
                  </a:cubicBezTo>
                  <a:cubicBezTo>
                    <a:pt x="60220" y="42460"/>
                    <a:pt x="60428" y="42457"/>
                    <a:pt x="60637" y="42450"/>
                  </a:cubicBezTo>
                  <a:cubicBezTo>
                    <a:pt x="64201" y="42318"/>
                    <a:pt x="68199" y="41937"/>
                    <a:pt x="72153" y="41937"/>
                  </a:cubicBezTo>
                  <a:cubicBezTo>
                    <a:pt x="75720" y="41937"/>
                    <a:pt x="79252" y="42247"/>
                    <a:pt x="82397" y="43329"/>
                  </a:cubicBezTo>
                  <a:cubicBezTo>
                    <a:pt x="84245" y="43964"/>
                    <a:pt x="86065" y="44249"/>
                    <a:pt x="87750" y="44249"/>
                  </a:cubicBezTo>
                  <a:cubicBezTo>
                    <a:pt x="95165" y="44249"/>
                    <a:pt x="99962" y="38722"/>
                    <a:pt x="93006" y="33181"/>
                  </a:cubicBezTo>
                  <a:cubicBezTo>
                    <a:pt x="87754" y="28996"/>
                    <a:pt x="79050" y="31319"/>
                    <a:pt x="72563" y="29959"/>
                  </a:cubicBezTo>
                  <a:cubicBezTo>
                    <a:pt x="67960" y="28996"/>
                    <a:pt x="63587" y="27301"/>
                    <a:pt x="59089" y="24790"/>
                  </a:cubicBezTo>
                  <a:cubicBezTo>
                    <a:pt x="52058" y="20857"/>
                    <a:pt x="46158" y="14852"/>
                    <a:pt x="39462" y="10353"/>
                  </a:cubicBezTo>
                  <a:cubicBezTo>
                    <a:pt x="30115" y="4057"/>
                    <a:pt x="18011" y="0"/>
                    <a:pt x="80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6763686" y="233681"/>
              <a:ext cx="2458314" cy="969898"/>
            </a:xfrm>
            <a:custGeom>
              <a:avLst/>
              <a:gdLst/>
              <a:ahLst/>
              <a:cxnLst/>
              <a:rect l="l" t="t" r="r" b="b"/>
              <a:pathLst>
                <a:path w="119626" h="47197" extrusionOk="0">
                  <a:moveTo>
                    <a:pt x="3222" y="0"/>
                  </a:moveTo>
                  <a:cubicBezTo>
                    <a:pt x="1615" y="0"/>
                    <a:pt x="1" y="934"/>
                    <a:pt x="591" y="2355"/>
                  </a:cubicBezTo>
                  <a:cubicBezTo>
                    <a:pt x="863" y="2941"/>
                    <a:pt x="1491" y="3129"/>
                    <a:pt x="1889" y="3589"/>
                  </a:cubicBezTo>
                  <a:cubicBezTo>
                    <a:pt x="2223" y="3987"/>
                    <a:pt x="2244" y="4866"/>
                    <a:pt x="2370" y="5326"/>
                  </a:cubicBezTo>
                  <a:cubicBezTo>
                    <a:pt x="2537" y="5870"/>
                    <a:pt x="2684" y="6393"/>
                    <a:pt x="2893" y="6916"/>
                  </a:cubicBezTo>
                  <a:cubicBezTo>
                    <a:pt x="3270" y="7837"/>
                    <a:pt x="3814" y="8716"/>
                    <a:pt x="4755" y="9343"/>
                  </a:cubicBezTo>
                  <a:cubicBezTo>
                    <a:pt x="6513" y="10515"/>
                    <a:pt x="8814" y="10934"/>
                    <a:pt x="10760" y="11833"/>
                  </a:cubicBezTo>
                  <a:cubicBezTo>
                    <a:pt x="12078" y="12440"/>
                    <a:pt x="13208" y="13214"/>
                    <a:pt x="14024" y="14240"/>
                  </a:cubicBezTo>
                  <a:cubicBezTo>
                    <a:pt x="17309" y="18215"/>
                    <a:pt x="16912" y="23320"/>
                    <a:pt x="20364" y="27254"/>
                  </a:cubicBezTo>
                  <a:cubicBezTo>
                    <a:pt x="22111" y="29262"/>
                    <a:pt x="23800" y="34354"/>
                    <a:pt x="27485" y="34354"/>
                  </a:cubicBezTo>
                  <a:cubicBezTo>
                    <a:pt x="27640" y="34354"/>
                    <a:pt x="27798" y="34345"/>
                    <a:pt x="27959" y="34326"/>
                  </a:cubicBezTo>
                  <a:cubicBezTo>
                    <a:pt x="29989" y="34096"/>
                    <a:pt x="32060" y="32778"/>
                    <a:pt x="34006" y="32234"/>
                  </a:cubicBezTo>
                  <a:cubicBezTo>
                    <a:pt x="36110" y="31633"/>
                    <a:pt x="38272" y="31316"/>
                    <a:pt x="40466" y="31316"/>
                  </a:cubicBezTo>
                  <a:cubicBezTo>
                    <a:pt x="41480" y="31316"/>
                    <a:pt x="42501" y="31384"/>
                    <a:pt x="43527" y="31523"/>
                  </a:cubicBezTo>
                  <a:cubicBezTo>
                    <a:pt x="51457" y="32569"/>
                    <a:pt x="57985" y="36984"/>
                    <a:pt x="63969" y="40834"/>
                  </a:cubicBezTo>
                  <a:cubicBezTo>
                    <a:pt x="68153" y="43536"/>
                    <a:pt x="72969" y="47196"/>
                    <a:pt x="78747" y="47196"/>
                  </a:cubicBezTo>
                  <a:cubicBezTo>
                    <a:pt x="79008" y="47196"/>
                    <a:pt x="79271" y="47189"/>
                    <a:pt x="79536" y="47173"/>
                  </a:cubicBezTo>
                  <a:cubicBezTo>
                    <a:pt x="84077" y="46922"/>
                    <a:pt x="88157" y="44725"/>
                    <a:pt x="92572" y="43930"/>
                  </a:cubicBezTo>
                  <a:cubicBezTo>
                    <a:pt x="96422" y="43240"/>
                    <a:pt x="100418" y="43533"/>
                    <a:pt x="104289" y="43030"/>
                  </a:cubicBezTo>
                  <a:cubicBezTo>
                    <a:pt x="104686" y="42989"/>
                    <a:pt x="105084" y="42926"/>
                    <a:pt x="105502" y="42842"/>
                  </a:cubicBezTo>
                  <a:cubicBezTo>
                    <a:pt x="109938" y="42068"/>
                    <a:pt x="119626" y="34954"/>
                    <a:pt x="111047" y="33364"/>
                  </a:cubicBezTo>
                  <a:cubicBezTo>
                    <a:pt x="105084" y="32276"/>
                    <a:pt x="98200" y="33887"/>
                    <a:pt x="92802" y="31209"/>
                  </a:cubicBezTo>
                  <a:cubicBezTo>
                    <a:pt x="79745" y="24743"/>
                    <a:pt x="63446" y="24157"/>
                    <a:pt x="49218" y="19617"/>
                  </a:cubicBezTo>
                  <a:cubicBezTo>
                    <a:pt x="43903" y="17943"/>
                    <a:pt x="38861" y="15809"/>
                    <a:pt x="33881" y="13591"/>
                  </a:cubicBezTo>
                  <a:cubicBezTo>
                    <a:pt x="31579" y="12545"/>
                    <a:pt x="29299" y="11499"/>
                    <a:pt x="26955" y="10494"/>
                  </a:cubicBezTo>
                  <a:cubicBezTo>
                    <a:pt x="24695" y="9511"/>
                    <a:pt x="22268" y="8716"/>
                    <a:pt x="20050" y="7732"/>
                  </a:cubicBezTo>
                  <a:cubicBezTo>
                    <a:pt x="18774" y="7146"/>
                    <a:pt x="17372" y="6874"/>
                    <a:pt x="16012" y="6414"/>
                  </a:cubicBezTo>
                  <a:cubicBezTo>
                    <a:pt x="14443" y="5870"/>
                    <a:pt x="12936" y="5242"/>
                    <a:pt x="11451" y="4552"/>
                  </a:cubicBezTo>
                  <a:cubicBezTo>
                    <a:pt x="10049" y="3924"/>
                    <a:pt x="8731" y="3171"/>
                    <a:pt x="7517" y="2313"/>
                  </a:cubicBezTo>
                  <a:cubicBezTo>
                    <a:pt x="6596" y="1644"/>
                    <a:pt x="5739" y="765"/>
                    <a:pt x="4651" y="284"/>
                  </a:cubicBezTo>
                  <a:cubicBezTo>
                    <a:pt x="4219" y="90"/>
                    <a:pt x="3721" y="0"/>
                    <a:pt x="3222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2673697" y="1776172"/>
              <a:ext cx="4679071" cy="1721515"/>
            </a:xfrm>
            <a:custGeom>
              <a:avLst/>
              <a:gdLst/>
              <a:ahLst/>
              <a:cxnLst/>
              <a:rect l="l" t="t" r="r" b="b"/>
              <a:pathLst>
                <a:path w="227692" h="83772" extrusionOk="0">
                  <a:moveTo>
                    <a:pt x="82940" y="40619"/>
                  </a:moveTo>
                  <a:cubicBezTo>
                    <a:pt x="84315" y="40619"/>
                    <a:pt x="85676" y="40676"/>
                    <a:pt x="87000" y="40849"/>
                  </a:cubicBezTo>
                  <a:cubicBezTo>
                    <a:pt x="99555" y="42544"/>
                    <a:pt x="98634" y="50391"/>
                    <a:pt x="90599" y="52295"/>
                  </a:cubicBezTo>
                  <a:cubicBezTo>
                    <a:pt x="90390" y="52337"/>
                    <a:pt x="90202" y="52378"/>
                    <a:pt x="89993" y="52420"/>
                  </a:cubicBezTo>
                  <a:cubicBezTo>
                    <a:pt x="86583" y="49872"/>
                    <a:pt x="83914" y="48864"/>
                    <a:pt x="81032" y="48864"/>
                  </a:cubicBezTo>
                  <a:cubicBezTo>
                    <a:pt x="78519" y="48864"/>
                    <a:pt x="75844" y="49630"/>
                    <a:pt x="72375" y="50809"/>
                  </a:cubicBezTo>
                  <a:cubicBezTo>
                    <a:pt x="71730" y="51027"/>
                    <a:pt x="71034" y="51127"/>
                    <a:pt x="70320" y="51127"/>
                  </a:cubicBezTo>
                  <a:cubicBezTo>
                    <a:pt x="65478" y="51127"/>
                    <a:pt x="59779" y="46545"/>
                    <a:pt x="63043" y="43172"/>
                  </a:cubicBezTo>
                  <a:cubicBezTo>
                    <a:pt x="64889" y="41269"/>
                    <a:pt x="69449" y="40791"/>
                    <a:pt x="72691" y="40791"/>
                  </a:cubicBezTo>
                  <a:cubicBezTo>
                    <a:pt x="73050" y="40791"/>
                    <a:pt x="73393" y="40797"/>
                    <a:pt x="73714" y="40808"/>
                  </a:cubicBezTo>
                  <a:cubicBezTo>
                    <a:pt x="74154" y="40823"/>
                    <a:pt x="74599" y="40829"/>
                    <a:pt x="75047" y="40829"/>
                  </a:cubicBezTo>
                  <a:cubicBezTo>
                    <a:pt x="77613" y="40829"/>
                    <a:pt x="80301" y="40619"/>
                    <a:pt x="82940" y="40619"/>
                  </a:cubicBezTo>
                  <a:close/>
                  <a:moveTo>
                    <a:pt x="13967" y="1"/>
                  </a:moveTo>
                  <a:cubicBezTo>
                    <a:pt x="11157" y="1"/>
                    <a:pt x="8308" y="500"/>
                    <a:pt x="6068" y="1722"/>
                  </a:cubicBezTo>
                  <a:cubicBezTo>
                    <a:pt x="4436" y="2622"/>
                    <a:pt x="3766" y="3982"/>
                    <a:pt x="2616" y="5196"/>
                  </a:cubicBezTo>
                  <a:cubicBezTo>
                    <a:pt x="1214" y="6660"/>
                    <a:pt x="0" y="8083"/>
                    <a:pt x="1716" y="9862"/>
                  </a:cubicBezTo>
                  <a:cubicBezTo>
                    <a:pt x="3306" y="11535"/>
                    <a:pt x="5440" y="10991"/>
                    <a:pt x="7679" y="11305"/>
                  </a:cubicBezTo>
                  <a:cubicBezTo>
                    <a:pt x="9535" y="11557"/>
                    <a:pt x="10981" y="12219"/>
                    <a:pt x="12874" y="12219"/>
                  </a:cubicBezTo>
                  <a:cubicBezTo>
                    <a:pt x="13029" y="12219"/>
                    <a:pt x="13187" y="12215"/>
                    <a:pt x="13349" y="12205"/>
                  </a:cubicBezTo>
                  <a:cubicBezTo>
                    <a:pt x="14325" y="12149"/>
                    <a:pt x="15179" y="12055"/>
                    <a:pt x="16003" y="12055"/>
                  </a:cubicBezTo>
                  <a:cubicBezTo>
                    <a:pt x="17017" y="12055"/>
                    <a:pt x="17986" y="12197"/>
                    <a:pt x="19082" y="12728"/>
                  </a:cubicBezTo>
                  <a:cubicBezTo>
                    <a:pt x="22179" y="14256"/>
                    <a:pt x="24669" y="17143"/>
                    <a:pt x="26720" y="19424"/>
                  </a:cubicBezTo>
                  <a:cubicBezTo>
                    <a:pt x="29084" y="22060"/>
                    <a:pt x="29691" y="24571"/>
                    <a:pt x="31093" y="27458"/>
                  </a:cubicBezTo>
                  <a:cubicBezTo>
                    <a:pt x="32222" y="29823"/>
                    <a:pt x="36135" y="29823"/>
                    <a:pt x="37370" y="32124"/>
                  </a:cubicBezTo>
                  <a:cubicBezTo>
                    <a:pt x="37997" y="33296"/>
                    <a:pt x="38562" y="34844"/>
                    <a:pt x="38102" y="36100"/>
                  </a:cubicBezTo>
                  <a:cubicBezTo>
                    <a:pt x="37600" y="37418"/>
                    <a:pt x="35779" y="38276"/>
                    <a:pt x="35361" y="39615"/>
                  </a:cubicBezTo>
                  <a:cubicBezTo>
                    <a:pt x="34880" y="41038"/>
                    <a:pt x="35047" y="43088"/>
                    <a:pt x="34859" y="44574"/>
                  </a:cubicBezTo>
                  <a:cubicBezTo>
                    <a:pt x="34440" y="47754"/>
                    <a:pt x="37621" y="49010"/>
                    <a:pt x="41010" y="50035"/>
                  </a:cubicBezTo>
                  <a:cubicBezTo>
                    <a:pt x="45153" y="51290"/>
                    <a:pt x="49589" y="51939"/>
                    <a:pt x="53690" y="53299"/>
                  </a:cubicBezTo>
                  <a:cubicBezTo>
                    <a:pt x="56578" y="54241"/>
                    <a:pt x="57519" y="55245"/>
                    <a:pt x="58356" y="57442"/>
                  </a:cubicBezTo>
                  <a:cubicBezTo>
                    <a:pt x="58963" y="59074"/>
                    <a:pt x="59800" y="60790"/>
                    <a:pt x="61118" y="62150"/>
                  </a:cubicBezTo>
                  <a:cubicBezTo>
                    <a:pt x="62101" y="63154"/>
                    <a:pt x="63064" y="63761"/>
                    <a:pt x="64549" y="64221"/>
                  </a:cubicBezTo>
                  <a:cubicBezTo>
                    <a:pt x="66370" y="64807"/>
                    <a:pt x="67353" y="65393"/>
                    <a:pt x="68671" y="66627"/>
                  </a:cubicBezTo>
                  <a:cubicBezTo>
                    <a:pt x="71182" y="69013"/>
                    <a:pt x="72940" y="71879"/>
                    <a:pt x="75827" y="74013"/>
                  </a:cubicBezTo>
                  <a:cubicBezTo>
                    <a:pt x="79614" y="76796"/>
                    <a:pt x="84594" y="77989"/>
                    <a:pt x="89386" y="79412"/>
                  </a:cubicBezTo>
                  <a:cubicBezTo>
                    <a:pt x="94348" y="80858"/>
                    <a:pt x="99326" y="82689"/>
                    <a:pt x="104643" y="82689"/>
                  </a:cubicBezTo>
                  <a:cubicBezTo>
                    <a:pt x="105402" y="82689"/>
                    <a:pt x="106167" y="82652"/>
                    <a:pt x="106941" y="82571"/>
                  </a:cubicBezTo>
                  <a:cubicBezTo>
                    <a:pt x="112097" y="82047"/>
                    <a:pt x="115273" y="79610"/>
                    <a:pt x="119978" y="79610"/>
                  </a:cubicBezTo>
                  <a:cubicBezTo>
                    <a:pt x="121096" y="79610"/>
                    <a:pt x="122300" y="79748"/>
                    <a:pt x="123638" y="80081"/>
                  </a:cubicBezTo>
                  <a:cubicBezTo>
                    <a:pt x="126044" y="80667"/>
                    <a:pt x="127153" y="82195"/>
                    <a:pt x="130187" y="82571"/>
                  </a:cubicBezTo>
                  <a:cubicBezTo>
                    <a:pt x="130713" y="82639"/>
                    <a:pt x="131233" y="82666"/>
                    <a:pt x="131750" y="82666"/>
                  </a:cubicBezTo>
                  <a:cubicBezTo>
                    <a:pt x="133856" y="82666"/>
                    <a:pt x="135899" y="82215"/>
                    <a:pt x="137985" y="82215"/>
                  </a:cubicBezTo>
                  <a:cubicBezTo>
                    <a:pt x="138237" y="82215"/>
                    <a:pt x="138490" y="82222"/>
                    <a:pt x="138745" y="82236"/>
                  </a:cubicBezTo>
                  <a:cubicBezTo>
                    <a:pt x="141339" y="82404"/>
                    <a:pt x="143620" y="83701"/>
                    <a:pt x="146172" y="83764"/>
                  </a:cubicBezTo>
                  <a:cubicBezTo>
                    <a:pt x="146376" y="83769"/>
                    <a:pt x="146570" y="83772"/>
                    <a:pt x="146755" y="83772"/>
                  </a:cubicBezTo>
                  <a:cubicBezTo>
                    <a:pt x="151765" y="83772"/>
                    <a:pt x="150398" y="81881"/>
                    <a:pt x="146988" y="79056"/>
                  </a:cubicBezTo>
                  <a:cubicBezTo>
                    <a:pt x="138284" y="71816"/>
                    <a:pt x="124830" y="74181"/>
                    <a:pt x="114515" y="69473"/>
                  </a:cubicBezTo>
                  <a:cubicBezTo>
                    <a:pt x="112088" y="68385"/>
                    <a:pt x="109703" y="68134"/>
                    <a:pt x="107234" y="67130"/>
                  </a:cubicBezTo>
                  <a:cubicBezTo>
                    <a:pt x="102923" y="65372"/>
                    <a:pt x="94805" y="58948"/>
                    <a:pt x="97839" y="54722"/>
                  </a:cubicBezTo>
                  <a:cubicBezTo>
                    <a:pt x="98780" y="53422"/>
                    <a:pt x="99710" y="52920"/>
                    <a:pt x="100615" y="52920"/>
                  </a:cubicBezTo>
                  <a:cubicBezTo>
                    <a:pt x="103555" y="52920"/>
                    <a:pt x="106229" y="58214"/>
                    <a:pt x="108133" y="58614"/>
                  </a:cubicBezTo>
                  <a:cubicBezTo>
                    <a:pt x="109467" y="58903"/>
                    <a:pt x="110736" y="59011"/>
                    <a:pt x="111967" y="59011"/>
                  </a:cubicBezTo>
                  <a:cubicBezTo>
                    <a:pt x="115483" y="59011"/>
                    <a:pt x="118690" y="58136"/>
                    <a:pt x="122205" y="58136"/>
                  </a:cubicBezTo>
                  <a:cubicBezTo>
                    <a:pt x="122615" y="58136"/>
                    <a:pt x="123030" y="58148"/>
                    <a:pt x="123449" y="58174"/>
                  </a:cubicBezTo>
                  <a:cubicBezTo>
                    <a:pt x="129057" y="58509"/>
                    <a:pt x="133702" y="59785"/>
                    <a:pt x="138828" y="63280"/>
                  </a:cubicBezTo>
                  <a:cubicBezTo>
                    <a:pt x="144206" y="66962"/>
                    <a:pt x="147009" y="70059"/>
                    <a:pt x="153454" y="72549"/>
                  </a:cubicBezTo>
                  <a:cubicBezTo>
                    <a:pt x="155809" y="73464"/>
                    <a:pt x="159538" y="74414"/>
                    <a:pt x="161803" y="74414"/>
                  </a:cubicBezTo>
                  <a:cubicBezTo>
                    <a:pt x="164147" y="74414"/>
                    <a:pt x="164924" y="73396"/>
                    <a:pt x="160986" y="70268"/>
                  </a:cubicBezTo>
                  <a:cubicBezTo>
                    <a:pt x="158476" y="69410"/>
                    <a:pt x="152742" y="68720"/>
                    <a:pt x="150985" y="67297"/>
                  </a:cubicBezTo>
                  <a:cubicBezTo>
                    <a:pt x="150085" y="66585"/>
                    <a:pt x="149688" y="65477"/>
                    <a:pt x="149165" y="64263"/>
                  </a:cubicBezTo>
                  <a:cubicBezTo>
                    <a:pt x="148641" y="63049"/>
                    <a:pt x="147993" y="61752"/>
                    <a:pt x="146654" y="60664"/>
                  </a:cubicBezTo>
                  <a:cubicBezTo>
                    <a:pt x="143703" y="58886"/>
                    <a:pt x="138640" y="56542"/>
                    <a:pt x="141883" y="53404"/>
                  </a:cubicBezTo>
                  <a:cubicBezTo>
                    <a:pt x="142260" y="53153"/>
                    <a:pt x="142971" y="52629"/>
                    <a:pt x="143703" y="52629"/>
                  </a:cubicBezTo>
                  <a:cubicBezTo>
                    <a:pt x="144214" y="52608"/>
                    <a:pt x="144723" y="52598"/>
                    <a:pt x="145230" y="52598"/>
                  </a:cubicBezTo>
                  <a:cubicBezTo>
                    <a:pt x="151177" y="52598"/>
                    <a:pt x="156849" y="53976"/>
                    <a:pt x="162556" y="54554"/>
                  </a:cubicBezTo>
                  <a:cubicBezTo>
                    <a:pt x="164564" y="54910"/>
                    <a:pt x="166615" y="55370"/>
                    <a:pt x="168707" y="55768"/>
                  </a:cubicBezTo>
                  <a:cubicBezTo>
                    <a:pt x="172850" y="56584"/>
                    <a:pt x="176993" y="57191"/>
                    <a:pt x="181533" y="57295"/>
                  </a:cubicBezTo>
                  <a:cubicBezTo>
                    <a:pt x="183307" y="57335"/>
                    <a:pt x="187762" y="57504"/>
                    <a:pt x="193059" y="57504"/>
                  </a:cubicBezTo>
                  <a:cubicBezTo>
                    <a:pt x="207325" y="57504"/>
                    <a:pt x="227692" y="56281"/>
                    <a:pt x="218171" y="48026"/>
                  </a:cubicBezTo>
                  <a:cubicBezTo>
                    <a:pt x="213295" y="43821"/>
                    <a:pt x="202436" y="42649"/>
                    <a:pt x="196808" y="41812"/>
                  </a:cubicBezTo>
                  <a:cubicBezTo>
                    <a:pt x="188839" y="40605"/>
                    <a:pt x="180065" y="38276"/>
                    <a:pt x="172474" y="38276"/>
                  </a:cubicBezTo>
                  <a:cubicBezTo>
                    <a:pt x="171773" y="38276"/>
                    <a:pt x="171081" y="38296"/>
                    <a:pt x="170402" y="38339"/>
                  </a:cubicBezTo>
                  <a:cubicBezTo>
                    <a:pt x="168456" y="38443"/>
                    <a:pt x="166678" y="38632"/>
                    <a:pt x="164983" y="38862"/>
                  </a:cubicBezTo>
                  <a:cubicBezTo>
                    <a:pt x="163267" y="39071"/>
                    <a:pt x="161656" y="39301"/>
                    <a:pt x="160045" y="39552"/>
                  </a:cubicBezTo>
                  <a:cubicBezTo>
                    <a:pt x="157742" y="40079"/>
                    <a:pt x="155407" y="40289"/>
                    <a:pt x="153063" y="40289"/>
                  </a:cubicBezTo>
                  <a:cubicBezTo>
                    <a:pt x="148337" y="40289"/>
                    <a:pt x="143577" y="39436"/>
                    <a:pt x="138975" y="38611"/>
                  </a:cubicBezTo>
                  <a:cubicBezTo>
                    <a:pt x="136610" y="38276"/>
                    <a:pt x="134267" y="37941"/>
                    <a:pt x="131923" y="37606"/>
                  </a:cubicBezTo>
                  <a:cubicBezTo>
                    <a:pt x="124893" y="36560"/>
                    <a:pt x="117821" y="35284"/>
                    <a:pt x="110707" y="33150"/>
                  </a:cubicBezTo>
                  <a:cubicBezTo>
                    <a:pt x="99150" y="29703"/>
                    <a:pt x="86080" y="23505"/>
                    <a:pt x="74772" y="23505"/>
                  </a:cubicBezTo>
                  <a:cubicBezTo>
                    <a:pt x="74411" y="23505"/>
                    <a:pt x="74051" y="23512"/>
                    <a:pt x="73693" y="23525"/>
                  </a:cubicBezTo>
                  <a:cubicBezTo>
                    <a:pt x="68420" y="23713"/>
                    <a:pt x="66893" y="27772"/>
                    <a:pt x="62352" y="28672"/>
                  </a:cubicBezTo>
                  <a:cubicBezTo>
                    <a:pt x="61700" y="28797"/>
                    <a:pt x="60925" y="28860"/>
                    <a:pt x="60097" y="28860"/>
                  </a:cubicBezTo>
                  <a:cubicBezTo>
                    <a:pt x="57049" y="28860"/>
                    <a:pt x="53278" y="28005"/>
                    <a:pt x="52225" y="26245"/>
                  </a:cubicBezTo>
                  <a:cubicBezTo>
                    <a:pt x="50614" y="23567"/>
                    <a:pt x="51744" y="20512"/>
                    <a:pt x="49610" y="17687"/>
                  </a:cubicBezTo>
                  <a:cubicBezTo>
                    <a:pt x="48375" y="16097"/>
                    <a:pt x="47978" y="16055"/>
                    <a:pt x="47748" y="14214"/>
                  </a:cubicBezTo>
                  <a:cubicBezTo>
                    <a:pt x="47601" y="13021"/>
                    <a:pt x="48961" y="12121"/>
                    <a:pt x="48145" y="10971"/>
                  </a:cubicBezTo>
                  <a:cubicBezTo>
                    <a:pt x="47539" y="10155"/>
                    <a:pt x="46074" y="9799"/>
                    <a:pt x="44923" y="9778"/>
                  </a:cubicBezTo>
                  <a:cubicBezTo>
                    <a:pt x="44892" y="9778"/>
                    <a:pt x="44861" y="9777"/>
                    <a:pt x="44830" y="9777"/>
                  </a:cubicBezTo>
                  <a:cubicBezTo>
                    <a:pt x="43207" y="9777"/>
                    <a:pt x="41646" y="10130"/>
                    <a:pt x="40105" y="10130"/>
                  </a:cubicBezTo>
                  <a:cubicBezTo>
                    <a:pt x="39315" y="10130"/>
                    <a:pt x="38531" y="10037"/>
                    <a:pt x="37746" y="9757"/>
                  </a:cubicBezTo>
                  <a:cubicBezTo>
                    <a:pt x="35382" y="8920"/>
                    <a:pt x="33143" y="7832"/>
                    <a:pt x="30737" y="7058"/>
                  </a:cubicBezTo>
                  <a:cubicBezTo>
                    <a:pt x="26008" y="5530"/>
                    <a:pt x="23414" y="1325"/>
                    <a:pt x="18392" y="404"/>
                  </a:cubicBezTo>
                  <a:cubicBezTo>
                    <a:pt x="16996" y="147"/>
                    <a:pt x="15487" y="1"/>
                    <a:pt x="13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4177799" y="412267"/>
              <a:ext cx="4888907" cy="1310761"/>
            </a:xfrm>
            <a:custGeom>
              <a:avLst/>
              <a:gdLst/>
              <a:ahLst/>
              <a:cxnLst/>
              <a:rect l="l" t="t" r="r" b="b"/>
              <a:pathLst>
                <a:path w="237903" h="63784" extrusionOk="0">
                  <a:moveTo>
                    <a:pt x="110969" y="0"/>
                  </a:moveTo>
                  <a:cubicBezTo>
                    <a:pt x="107044" y="0"/>
                    <a:pt x="103369" y="594"/>
                    <a:pt x="102004" y="2411"/>
                  </a:cubicBezTo>
                  <a:cubicBezTo>
                    <a:pt x="99786" y="5340"/>
                    <a:pt x="103991" y="8123"/>
                    <a:pt x="107486" y="11011"/>
                  </a:cubicBezTo>
                  <a:cubicBezTo>
                    <a:pt x="109996" y="13082"/>
                    <a:pt x="115583" y="16932"/>
                    <a:pt x="114014" y="19422"/>
                  </a:cubicBezTo>
                  <a:cubicBezTo>
                    <a:pt x="113548" y="20167"/>
                    <a:pt x="112611" y="20456"/>
                    <a:pt x="111435" y="20456"/>
                  </a:cubicBezTo>
                  <a:cubicBezTo>
                    <a:pt x="108485" y="20456"/>
                    <a:pt x="104038" y="18643"/>
                    <a:pt x="101794" y="17685"/>
                  </a:cubicBezTo>
                  <a:cubicBezTo>
                    <a:pt x="96550" y="15487"/>
                    <a:pt x="84777" y="7964"/>
                    <a:pt x="78011" y="7964"/>
                  </a:cubicBezTo>
                  <a:cubicBezTo>
                    <a:pt x="76084" y="7964"/>
                    <a:pt x="74563" y="8574"/>
                    <a:pt x="73715" y="10090"/>
                  </a:cubicBezTo>
                  <a:cubicBezTo>
                    <a:pt x="70639" y="15551"/>
                    <a:pt x="81289" y="17455"/>
                    <a:pt x="85453" y="20510"/>
                  </a:cubicBezTo>
                  <a:cubicBezTo>
                    <a:pt x="90454" y="24182"/>
                    <a:pt x="87707" y="25160"/>
                    <a:pt x="83332" y="25160"/>
                  </a:cubicBezTo>
                  <a:cubicBezTo>
                    <a:pt x="78956" y="25160"/>
                    <a:pt x="72951" y="24182"/>
                    <a:pt x="71434" y="23941"/>
                  </a:cubicBezTo>
                  <a:cubicBezTo>
                    <a:pt x="58713" y="21891"/>
                    <a:pt x="45865" y="19547"/>
                    <a:pt x="33541" y="19003"/>
                  </a:cubicBezTo>
                  <a:cubicBezTo>
                    <a:pt x="31554" y="18920"/>
                    <a:pt x="29545" y="18815"/>
                    <a:pt x="27536" y="18794"/>
                  </a:cubicBezTo>
                  <a:cubicBezTo>
                    <a:pt x="27298" y="18790"/>
                    <a:pt x="27061" y="18789"/>
                    <a:pt x="26824" y="18789"/>
                  </a:cubicBezTo>
                  <a:cubicBezTo>
                    <a:pt x="25770" y="18789"/>
                    <a:pt x="24725" y="18823"/>
                    <a:pt x="23666" y="18857"/>
                  </a:cubicBezTo>
                  <a:cubicBezTo>
                    <a:pt x="23564" y="18861"/>
                    <a:pt x="23461" y="18863"/>
                    <a:pt x="23359" y="18863"/>
                  </a:cubicBezTo>
                  <a:cubicBezTo>
                    <a:pt x="22432" y="18863"/>
                    <a:pt x="21492" y="18708"/>
                    <a:pt x="20569" y="18690"/>
                  </a:cubicBezTo>
                  <a:cubicBezTo>
                    <a:pt x="19745" y="18678"/>
                    <a:pt x="18921" y="18660"/>
                    <a:pt x="18097" y="18660"/>
                  </a:cubicBezTo>
                  <a:cubicBezTo>
                    <a:pt x="17414" y="18660"/>
                    <a:pt x="16732" y="18673"/>
                    <a:pt x="16049" y="18711"/>
                  </a:cubicBezTo>
                  <a:cubicBezTo>
                    <a:pt x="13246" y="18878"/>
                    <a:pt x="10735" y="19589"/>
                    <a:pt x="8036" y="19987"/>
                  </a:cubicBezTo>
                  <a:cubicBezTo>
                    <a:pt x="6299" y="20259"/>
                    <a:pt x="3600" y="19882"/>
                    <a:pt x="2219" y="20949"/>
                  </a:cubicBezTo>
                  <a:cubicBezTo>
                    <a:pt x="1" y="22665"/>
                    <a:pt x="7324" y="23900"/>
                    <a:pt x="8328" y="24046"/>
                  </a:cubicBezTo>
                  <a:cubicBezTo>
                    <a:pt x="9981" y="24297"/>
                    <a:pt x="11844" y="24297"/>
                    <a:pt x="13434" y="24757"/>
                  </a:cubicBezTo>
                  <a:cubicBezTo>
                    <a:pt x="14731" y="25113"/>
                    <a:pt x="14940" y="26494"/>
                    <a:pt x="15861" y="27164"/>
                  </a:cubicBezTo>
                  <a:cubicBezTo>
                    <a:pt x="16928" y="27917"/>
                    <a:pt x="18121" y="28628"/>
                    <a:pt x="19355" y="29172"/>
                  </a:cubicBezTo>
                  <a:cubicBezTo>
                    <a:pt x="21971" y="30302"/>
                    <a:pt x="24670" y="31181"/>
                    <a:pt x="27515" y="31872"/>
                  </a:cubicBezTo>
                  <a:cubicBezTo>
                    <a:pt x="28708" y="32144"/>
                    <a:pt x="29922" y="32416"/>
                    <a:pt x="31135" y="32604"/>
                  </a:cubicBezTo>
                  <a:cubicBezTo>
                    <a:pt x="33748" y="33031"/>
                    <a:pt x="36232" y="33195"/>
                    <a:pt x="38639" y="33195"/>
                  </a:cubicBezTo>
                  <a:cubicBezTo>
                    <a:pt x="43655" y="33195"/>
                    <a:pt x="48333" y="32485"/>
                    <a:pt x="53126" y="31976"/>
                  </a:cubicBezTo>
                  <a:cubicBezTo>
                    <a:pt x="55450" y="31728"/>
                    <a:pt x="58660" y="31429"/>
                    <a:pt x="62150" y="31429"/>
                  </a:cubicBezTo>
                  <a:cubicBezTo>
                    <a:pt x="69562" y="31429"/>
                    <a:pt x="78238" y="32779"/>
                    <a:pt x="82377" y="38839"/>
                  </a:cubicBezTo>
                  <a:cubicBezTo>
                    <a:pt x="84636" y="39527"/>
                    <a:pt x="86593" y="39795"/>
                    <a:pt x="88356" y="39795"/>
                  </a:cubicBezTo>
                  <a:cubicBezTo>
                    <a:pt x="94526" y="39795"/>
                    <a:pt x="98318" y="36515"/>
                    <a:pt x="104364" y="36515"/>
                  </a:cubicBezTo>
                  <a:cubicBezTo>
                    <a:pt x="105358" y="36515"/>
                    <a:pt x="106412" y="36603"/>
                    <a:pt x="107548" y="36809"/>
                  </a:cubicBezTo>
                  <a:cubicBezTo>
                    <a:pt x="111900" y="37584"/>
                    <a:pt x="115604" y="41099"/>
                    <a:pt x="119851" y="42124"/>
                  </a:cubicBezTo>
                  <a:cubicBezTo>
                    <a:pt x="120786" y="42353"/>
                    <a:pt x="121579" y="42456"/>
                    <a:pt x="122256" y="42456"/>
                  </a:cubicBezTo>
                  <a:cubicBezTo>
                    <a:pt x="125670" y="42456"/>
                    <a:pt x="126158" y="39822"/>
                    <a:pt x="127258" y="37291"/>
                  </a:cubicBezTo>
                  <a:cubicBezTo>
                    <a:pt x="128398" y="34734"/>
                    <a:pt x="129821" y="32925"/>
                    <a:pt x="132931" y="32925"/>
                  </a:cubicBezTo>
                  <a:cubicBezTo>
                    <a:pt x="134045" y="32925"/>
                    <a:pt x="135376" y="33158"/>
                    <a:pt x="136988" y="33671"/>
                  </a:cubicBezTo>
                  <a:cubicBezTo>
                    <a:pt x="142302" y="35345"/>
                    <a:pt x="142491" y="37207"/>
                    <a:pt x="145253" y="40241"/>
                  </a:cubicBezTo>
                  <a:cubicBezTo>
                    <a:pt x="147235" y="42459"/>
                    <a:pt x="147399" y="43129"/>
                    <a:pt x="150155" y="43129"/>
                  </a:cubicBezTo>
                  <a:cubicBezTo>
                    <a:pt x="150571" y="43129"/>
                    <a:pt x="151045" y="43114"/>
                    <a:pt x="151592" y="43087"/>
                  </a:cubicBezTo>
                  <a:cubicBezTo>
                    <a:pt x="152891" y="43019"/>
                    <a:pt x="156242" y="41375"/>
                    <a:pt x="158436" y="41375"/>
                  </a:cubicBezTo>
                  <a:cubicBezTo>
                    <a:pt x="158964" y="41375"/>
                    <a:pt x="159425" y="41470"/>
                    <a:pt x="159774" y="41706"/>
                  </a:cubicBezTo>
                  <a:cubicBezTo>
                    <a:pt x="167453" y="46895"/>
                    <a:pt x="145483" y="48882"/>
                    <a:pt x="144144" y="49133"/>
                  </a:cubicBezTo>
                  <a:cubicBezTo>
                    <a:pt x="140273" y="49887"/>
                    <a:pt x="128765" y="53841"/>
                    <a:pt x="137009" y="59135"/>
                  </a:cubicBezTo>
                  <a:cubicBezTo>
                    <a:pt x="141762" y="62204"/>
                    <a:pt x="153478" y="63783"/>
                    <a:pt x="159358" y="63783"/>
                  </a:cubicBezTo>
                  <a:cubicBezTo>
                    <a:pt x="160052" y="63783"/>
                    <a:pt x="160665" y="63761"/>
                    <a:pt x="161176" y="63717"/>
                  </a:cubicBezTo>
                  <a:cubicBezTo>
                    <a:pt x="171219" y="62859"/>
                    <a:pt x="179735" y="58633"/>
                    <a:pt x="189339" y="56917"/>
                  </a:cubicBezTo>
                  <a:cubicBezTo>
                    <a:pt x="194653" y="55976"/>
                    <a:pt x="199780" y="54448"/>
                    <a:pt x="205220" y="53862"/>
                  </a:cubicBezTo>
                  <a:cubicBezTo>
                    <a:pt x="207181" y="53660"/>
                    <a:pt x="209162" y="53648"/>
                    <a:pt x="211142" y="53648"/>
                  </a:cubicBezTo>
                  <a:cubicBezTo>
                    <a:pt x="211412" y="53648"/>
                    <a:pt x="211682" y="53648"/>
                    <a:pt x="211952" y="53648"/>
                  </a:cubicBezTo>
                  <a:cubicBezTo>
                    <a:pt x="214201" y="53648"/>
                    <a:pt x="216445" y="53632"/>
                    <a:pt x="218653" y="53339"/>
                  </a:cubicBezTo>
                  <a:cubicBezTo>
                    <a:pt x="220479" y="53093"/>
                    <a:pt x="221801" y="52762"/>
                    <a:pt x="223105" y="52762"/>
                  </a:cubicBezTo>
                  <a:cubicBezTo>
                    <a:pt x="224236" y="52762"/>
                    <a:pt x="225352" y="53011"/>
                    <a:pt x="226771" y="53779"/>
                  </a:cubicBezTo>
                  <a:cubicBezTo>
                    <a:pt x="227843" y="54346"/>
                    <a:pt x="232546" y="56859"/>
                    <a:pt x="235249" y="56859"/>
                  </a:cubicBezTo>
                  <a:cubicBezTo>
                    <a:pt x="236136" y="56859"/>
                    <a:pt x="236807" y="56589"/>
                    <a:pt x="237065" y="55892"/>
                  </a:cubicBezTo>
                  <a:cubicBezTo>
                    <a:pt x="237902" y="53653"/>
                    <a:pt x="231855" y="52439"/>
                    <a:pt x="230223" y="51812"/>
                  </a:cubicBezTo>
                  <a:cubicBezTo>
                    <a:pt x="226290" y="50284"/>
                    <a:pt x="221875" y="49217"/>
                    <a:pt x="218088" y="47522"/>
                  </a:cubicBezTo>
                  <a:cubicBezTo>
                    <a:pt x="215075" y="46183"/>
                    <a:pt x="214782" y="44991"/>
                    <a:pt x="211120" y="44593"/>
                  </a:cubicBezTo>
                  <a:cubicBezTo>
                    <a:pt x="210481" y="44524"/>
                    <a:pt x="209859" y="44497"/>
                    <a:pt x="209247" y="44497"/>
                  </a:cubicBezTo>
                  <a:cubicBezTo>
                    <a:pt x="207071" y="44497"/>
                    <a:pt x="205032" y="44838"/>
                    <a:pt x="202867" y="44838"/>
                  </a:cubicBezTo>
                  <a:cubicBezTo>
                    <a:pt x="202315" y="44838"/>
                    <a:pt x="201754" y="44816"/>
                    <a:pt x="201181" y="44760"/>
                  </a:cubicBezTo>
                  <a:cubicBezTo>
                    <a:pt x="197039" y="44363"/>
                    <a:pt x="192268" y="42898"/>
                    <a:pt x="188041" y="41685"/>
                  </a:cubicBezTo>
                  <a:cubicBezTo>
                    <a:pt x="179484" y="39237"/>
                    <a:pt x="170842" y="35889"/>
                    <a:pt x="162766" y="31474"/>
                  </a:cubicBezTo>
                  <a:cubicBezTo>
                    <a:pt x="152994" y="26159"/>
                    <a:pt x="146655" y="19631"/>
                    <a:pt x="139582" y="12308"/>
                  </a:cubicBezTo>
                  <a:cubicBezTo>
                    <a:pt x="134038" y="6554"/>
                    <a:pt x="128409" y="2495"/>
                    <a:pt x="120291" y="905"/>
                  </a:cubicBezTo>
                  <a:cubicBezTo>
                    <a:pt x="117853" y="432"/>
                    <a:pt x="114320" y="0"/>
                    <a:pt x="1109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6429101" y="1951038"/>
              <a:ext cx="1618189" cy="513627"/>
            </a:xfrm>
            <a:custGeom>
              <a:avLst/>
              <a:gdLst/>
              <a:ahLst/>
              <a:cxnLst/>
              <a:rect l="l" t="t" r="r" b="b"/>
              <a:pathLst>
                <a:path w="78744" h="24994" extrusionOk="0">
                  <a:moveTo>
                    <a:pt x="6878" y="1"/>
                  </a:moveTo>
                  <a:cubicBezTo>
                    <a:pt x="3261" y="1"/>
                    <a:pt x="0" y="1886"/>
                    <a:pt x="29" y="5035"/>
                  </a:cubicBezTo>
                  <a:cubicBezTo>
                    <a:pt x="71" y="11061"/>
                    <a:pt x="7582" y="9743"/>
                    <a:pt x="11934" y="12024"/>
                  </a:cubicBezTo>
                  <a:cubicBezTo>
                    <a:pt x="14654" y="13425"/>
                    <a:pt x="15638" y="15246"/>
                    <a:pt x="18735" y="16292"/>
                  </a:cubicBezTo>
                  <a:cubicBezTo>
                    <a:pt x="29615" y="19975"/>
                    <a:pt x="39595" y="18719"/>
                    <a:pt x="49764" y="19305"/>
                  </a:cubicBezTo>
                  <a:cubicBezTo>
                    <a:pt x="56502" y="19703"/>
                    <a:pt x="62590" y="19221"/>
                    <a:pt x="69286" y="22527"/>
                  </a:cubicBezTo>
                  <a:cubicBezTo>
                    <a:pt x="71144" y="23440"/>
                    <a:pt x="73333" y="24993"/>
                    <a:pt x="75141" y="24993"/>
                  </a:cubicBezTo>
                  <a:cubicBezTo>
                    <a:pt x="75736" y="24993"/>
                    <a:pt x="76290" y="24825"/>
                    <a:pt x="76777" y="24410"/>
                  </a:cubicBezTo>
                  <a:cubicBezTo>
                    <a:pt x="78744" y="22716"/>
                    <a:pt x="75793" y="19870"/>
                    <a:pt x="73241" y="18322"/>
                  </a:cubicBezTo>
                  <a:cubicBezTo>
                    <a:pt x="68156" y="15204"/>
                    <a:pt x="59640" y="13656"/>
                    <a:pt x="54116" y="12003"/>
                  </a:cubicBezTo>
                  <a:cubicBezTo>
                    <a:pt x="53332" y="10125"/>
                    <a:pt x="53826" y="9433"/>
                    <a:pt x="55001" y="9433"/>
                  </a:cubicBezTo>
                  <a:cubicBezTo>
                    <a:pt x="58054" y="9433"/>
                    <a:pt x="65707" y="14111"/>
                    <a:pt x="67445" y="14806"/>
                  </a:cubicBezTo>
                  <a:cubicBezTo>
                    <a:pt x="69026" y="15443"/>
                    <a:pt x="70085" y="15707"/>
                    <a:pt x="70725" y="15707"/>
                  </a:cubicBezTo>
                  <a:cubicBezTo>
                    <a:pt x="72774" y="15707"/>
                    <a:pt x="70504" y="12990"/>
                    <a:pt x="67298" y="11124"/>
                  </a:cubicBezTo>
                  <a:cubicBezTo>
                    <a:pt x="62967" y="8634"/>
                    <a:pt x="58071" y="7190"/>
                    <a:pt x="53489" y="5621"/>
                  </a:cubicBezTo>
                  <a:cubicBezTo>
                    <a:pt x="46898" y="3361"/>
                    <a:pt x="40098" y="1750"/>
                    <a:pt x="33611" y="871"/>
                  </a:cubicBezTo>
                  <a:cubicBezTo>
                    <a:pt x="31887" y="638"/>
                    <a:pt x="30402" y="534"/>
                    <a:pt x="29075" y="534"/>
                  </a:cubicBezTo>
                  <a:cubicBezTo>
                    <a:pt x="24571" y="534"/>
                    <a:pt x="21877" y="1735"/>
                    <a:pt x="17772" y="3173"/>
                  </a:cubicBezTo>
                  <a:cubicBezTo>
                    <a:pt x="16598" y="3581"/>
                    <a:pt x="15922" y="3762"/>
                    <a:pt x="15457" y="3762"/>
                  </a:cubicBezTo>
                  <a:cubicBezTo>
                    <a:pt x="14348" y="3762"/>
                    <a:pt x="14440" y="2729"/>
                    <a:pt x="11830" y="1269"/>
                  </a:cubicBezTo>
                  <a:cubicBezTo>
                    <a:pt x="10296" y="403"/>
                    <a:pt x="8549" y="1"/>
                    <a:pt x="68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6905691" y="3024234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7091880" y="320775"/>
              <a:ext cx="1639520" cy="775372"/>
            </a:xfrm>
            <a:custGeom>
              <a:avLst/>
              <a:gdLst/>
              <a:ahLst/>
              <a:cxnLst/>
              <a:rect l="l" t="t" r="r" b="b"/>
              <a:pathLst>
                <a:path w="79782" h="37731" extrusionOk="0">
                  <a:moveTo>
                    <a:pt x="69090" y="18329"/>
                  </a:moveTo>
                  <a:cubicBezTo>
                    <a:pt x="69090" y="18329"/>
                    <a:pt x="69090" y="18329"/>
                    <a:pt x="69090" y="18329"/>
                  </a:cubicBezTo>
                  <a:cubicBezTo>
                    <a:pt x="69090" y="18329"/>
                    <a:pt x="69090" y="18329"/>
                    <a:pt x="69090" y="18329"/>
                  </a:cubicBezTo>
                  <a:close/>
                  <a:moveTo>
                    <a:pt x="11070" y="1"/>
                  </a:moveTo>
                  <a:cubicBezTo>
                    <a:pt x="8242" y="1"/>
                    <a:pt x="5462" y="311"/>
                    <a:pt x="2846" y="1025"/>
                  </a:cubicBezTo>
                  <a:cubicBezTo>
                    <a:pt x="1967" y="1381"/>
                    <a:pt x="1130" y="1800"/>
                    <a:pt x="335" y="2281"/>
                  </a:cubicBezTo>
                  <a:cubicBezTo>
                    <a:pt x="0" y="2553"/>
                    <a:pt x="0" y="3390"/>
                    <a:pt x="335" y="3934"/>
                  </a:cubicBezTo>
                  <a:cubicBezTo>
                    <a:pt x="3160" y="7240"/>
                    <a:pt x="6340" y="10546"/>
                    <a:pt x="10943" y="11634"/>
                  </a:cubicBezTo>
                  <a:cubicBezTo>
                    <a:pt x="12119" y="11856"/>
                    <a:pt x="13247" y="12054"/>
                    <a:pt x="14418" y="12054"/>
                  </a:cubicBezTo>
                  <a:cubicBezTo>
                    <a:pt x="14789" y="12054"/>
                    <a:pt x="15164" y="12035"/>
                    <a:pt x="15546" y="11989"/>
                  </a:cubicBezTo>
                  <a:cubicBezTo>
                    <a:pt x="15940" y="11949"/>
                    <a:pt x="16347" y="11932"/>
                    <a:pt x="16760" y="11932"/>
                  </a:cubicBezTo>
                  <a:cubicBezTo>
                    <a:pt x="18061" y="11932"/>
                    <a:pt x="19424" y="12103"/>
                    <a:pt x="20631" y="12261"/>
                  </a:cubicBezTo>
                  <a:cubicBezTo>
                    <a:pt x="21656" y="12387"/>
                    <a:pt x="22619" y="12701"/>
                    <a:pt x="23581" y="13015"/>
                  </a:cubicBezTo>
                  <a:cubicBezTo>
                    <a:pt x="26364" y="13893"/>
                    <a:pt x="28917" y="14960"/>
                    <a:pt x="31804" y="15672"/>
                  </a:cubicBezTo>
                  <a:cubicBezTo>
                    <a:pt x="33541" y="16090"/>
                    <a:pt x="35361" y="16823"/>
                    <a:pt x="36993" y="17450"/>
                  </a:cubicBezTo>
                  <a:cubicBezTo>
                    <a:pt x="38562" y="18057"/>
                    <a:pt x="40174" y="18601"/>
                    <a:pt x="41659" y="19271"/>
                  </a:cubicBezTo>
                  <a:cubicBezTo>
                    <a:pt x="43291" y="20024"/>
                    <a:pt x="44881" y="20547"/>
                    <a:pt x="46346" y="21510"/>
                  </a:cubicBezTo>
                  <a:cubicBezTo>
                    <a:pt x="48710" y="23058"/>
                    <a:pt x="49694" y="25527"/>
                    <a:pt x="52309" y="26887"/>
                  </a:cubicBezTo>
                  <a:cubicBezTo>
                    <a:pt x="53188" y="27347"/>
                    <a:pt x="54067" y="27808"/>
                    <a:pt x="54925" y="28289"/>
                  </a:cubicBezTo>
                  <a:cubicBezTo>
                    <a:pt x="57519" y="29753"/>
                    <a:pt x="60093" y="31344"/>
                    <a:pt x="62729" y="32976"/>
                  </a:cubicBezTo>
                  <a:cubicBezTo>
                    <a:pt x="63734" y="33603"/>
                    <a:pt x="64738" y="34231"/>
                    <a:pt x="65763" y="34859"/>
                  </a:cubicBezTo>
                  <a:cubicBezTo>
                    <a:pt x="67009" y="36417"/>
                    <a:pt x="69473" y="37731"/>
                    <a:pt x="71963" y="37731"/>
                  </a:cubicBezTo>
                  <a:cubicBezTo>
                    <a:pt x="72818" y="37731"/>
                    <a:pt x="73676" y="37576"/>
                    <a:pt x="74488" y="37223"/>
                  </a:cubicBezTo>
                  <a:cubicBezTo>
                    <a:pt x="77669" y="35863"/>
                    <a:pt x="79782" y="32829"/>
                    <a:pt x="78380" y="30067"/>
                  </a:cubicBezTo>
                  <a:cubicBezTo>
                    <a:pt x="76623" y="26782"/>
                    <a:pt x="72019" y="24564"/>
                    <a:pt x="70513" y="21007"/>
                  </a:cubicBezTo>
                  <a:cubicBezTo>
                    <a:pt x="69766" y="19617"/>
                    <a:pt x="69080" y="18329"/>
                    <a:pt x="69090" y="18329"/>
                  </a:cubicBezTo>
                  <a:lnTo>
                    <a:pt x="69090" y="18329"/>
                  </a:lnTo>
                  <a:cubicBezTo>
                    <a:pt x="69090" y="18329"/>
                    <a:pt x="69090" y="18329"/>
                    <a:pt x="69090" y="18329"/>
                  </a:cubicBezTo>
                  <a:lnTo>
                    <a:pt x="69090" y="18329"/>
                  </a:lnTo>
                  <a:cubicBezTo>
                    <a:pt x="66642" y="16383"/>
                    <a:pt x="64361" y="15128"/>
                    <a:pt x="62164" y="14270"/>
                  </a:cubicBezTo>
                  <a:cubicBezTo>
                    <a:pt x="61055" y="13831"/>
                    <a:pt x="59967" y="13496"/>
                    <a:pt x="58879" y="13224"/>
                  </a:cubicBezTo>
                  <a:cubicBezTo>
                    <a:pt x="56096" y="12533"/>
                    <a:pt x="53146" y="11947"/>
                    <a:pt x="50196" y="11131"/>
                  </a:cubicBezTo>
                  <a:cubicBezTo>
                    <a:pt x="49464" y="10943"/>
                    <a:pt x="48731" y="10734"/>
                    <a:pt x="47999" y="10504"/>
                  </a:cubicBezTo>
                  <a:cubicBezTo>
                    <a:pt x="46597" y="10274"/>
                    <a:pt x="45195" y="9437"/>
                    <a:pt x="43814" y="9102"/>
                  </a:cubicBezTo>
                  <a:cubicBezTo>
                    <a:pt x="43103" y="8893"/>
                    <a:pt x="42350" y="8662"/>
                    <a:pt x="41534" y="8411"/>
                  </a:cubicBezTo>
                  <a:cubicBezTo>
                    <a:pt x="39211" y="8014"/>
                    <a:pt x="37161" y="7219"/>
                    <a:pt x="35215" y="6235"/>
                  </a:cubicBezTo>
                  <a:cubicBezTo>
                    <a:pt x="34231" y="5754"/>
                    <a:pt x="33269" y="5231"/>
                    <a:pt x="32327" y="4708"/>
                  </a:cubicBezTo>
                  <a:cubicBezTo>
                    <a:pt x="26293" y="2146"/>
                    <a:pt x="18512" y="1"/>
                    <a:pt x="11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4456486" y="1001413"/>
              <a:ext cx="4589822" cy="930792"/>
            </a:xfrm>
            <a:custGeom>
              <a:avLst/>
              <a:gdLst/>
              <a:ahLst/>
              <a:cxnLst/>
              <a:rect l="l" t="t" r="r" b="b"/>
              <a:pathLst>
                <a:path w="223349" h="45294" extrusionOk="0">
                  <a:moveTo>
                    <a:pt x="54624" y="1"/>
                  </a:moveTo>
                  <a:cubicBezTo>
                    <a:pt x="52242" y="1"/>
                    <a:pt x="52177" y="762"/>
                    <a:pt x="50403" y="1781"/>
                  </a:cubicBezTo>
                  <a:cubicBezTo>
                    <a:pt x="49039" y="2576"/>
                    <a:pt x="47100" y="2809"/>
                    <a:pt x="45080" y="2809"/>
                  </a:cubicBezTo>
                  <a:cubicBezTo>
                    <a:pt x="42792" y="2809"/>
                    <a:pt x="40401" y="2510"/>
                    <a:pt x="38623" y="2387"/>
                  </a:cubicBezTo>
                  <a:cubicBezTo>
                    <a:pt x="37374" y="2300"/>
                    <a:pt x="36113" y="2257"/>
                    <a:pt x="34848" y="2257"/>
                  </a:cubicBezTo>
                  <a:cubicBezTo>
                    <a:pt x="31560" y="2257"/>
                    <a:pt x="28248" y="2551"/>
                    <a:pt x="25044" y="3141"/>
                  </a:cubicBezTo>
                  <a:cubicBezTo>
                    <a:pt x="23454" y="3455"/>
                    <a:pt x="11548" y="9313"/>
                    <a:pt x="11883" y="9397"/>
                  </a:cubicBezTo>
                  <a:cubicBezTo>
                    <a:pt x="10029" y="8958"/>
                    <a:pt x="8258" y="8719"/>
                    <a:pt x="6694" y="8719"/>
                  </a:cubicBezTo>
                  <a:cubicBezTo>
                    <a:pt x="2662" y="8719"/>
                    <a:pt x="0" y="10308"/>
                    <a:pt x="814" y="14167"/>
                  </a:cubicBezTo>
                  <a:cubicBezTo>
                    <a:pt x="4854" y="14768"/>
                    <a:pt x="8424" y="15014"/>
                    <a:pt x="11699" y="15014"/>
                  </a:cubicBezTo>
                  <a:cubicBezTo>
                    <a:pt x="23829" y="15014"/>
                    <a:pt x="31917" y="11641"/>
                    <a:pt x="44817" y="10422"/>
                  </a:cubicBezTo>
                  <a:cubicBezTo>
                    <a:pt x="46574" y="10255"/>
                    <a:pt x="48348" y="10168"/>
                    <a:pt x="50119" y="10168"/>
                  </a:cubicBezTo>
                  <a:cubicBezTo>
                    <a:pt x="58972" y="10168"/>
                    <a:pt x="67742" y="12347"/>
                    <a:pt x="73984" y="17578"/>
                  </a:cubicBezTo>
                  <a:cubicBezTo>
                    <a:pt x="75700" y="19001"/>
                    <a:pt x="77018" y="20507"/>
                    <a:pt x="79383" y="21365"/>
                  </a:cubicBezTo>
                  <a:cubicBezTo>
                    <a:pt x="81831" y="22244"/>
                    <a:pt x="84697" y="22223"/>
                    <a:pt x="87166" y="23102"/>
                  </a:cubicBezTo>
                  <a:cubicBezTo>
                    <a:pt x="89070" y="23792"/>
                    <a:pt x="90451" y="24525"/>
                    <a:pt x="91916" y="25173"/>
                  </a:cubicBezTo>
                  <a:cubicBezTo>
                    <a:pt x="93360" y="25801"/>
                    <a:pt x="94887" y="26324"/>
                    <a:pt x="97000" y="26554"/>
                  </a:cubicBezTo>
                  <a:cubicBezTo>
                    <a:pt x="99051" y="26261"/>
                    <a:pt x="101164" y="25947"/>
                    <a:pt x="103277" y="25738"/>
                  </a:cubicBezTo>
                  <a:cubicBezTo>
                    <a:pt x="104344" y="25634"/>
                    <a:pt x="105412" y="25529"/>
                    <a:pt x="106479" y="25466"/>
                  </a:cubicBezTo>
                  <a:cubicBezTo>
                    <a:pt x="107449" y="25313"/>
                    <a:pt x="108431" y="25234"/>
                    <a:pt x="109403" y="25234"/>
                  </a:cubicBezTo>
                  <a:cubicBezTo>
                    <a:pt x="112808" y="25234"/>
                    <a:pt x="116082" y="26205"/>
                    <a:pt x="118280" y="28354"/>
                  </a:cubicBezTo>
                  <a:cubicBezTo>
                    <a:pt x="124285" y="33313"/>
                    <a:pt x="130980" y="36891"/>
                    <a:pt x="138283" y="39799"/>
                  </a:cubicBezTo>
                  <a:cubicBezTo>
                    <a:pt x="139078" y="40196"/>
                    <a:pt x="139852" y="40552"/>
                    <a:pt x="140626" y="40887"/>
                  </a:cubicBezTo>
                  <a:cubicBezTo>
                    <a:pt x="148382" y="44260"/>
                    <a:pt x="155275" y="45293"/>
                    <a:pt x="161804" y="45293"/>
                  </a:cubicBezTo>
                  <a:cubicBezTo>
                    <a:pt x="172142" y="45293"/>
                    <a:pt x="181565" y="42702"/>
                    <a:pt x="192047" y="42702"/>
                  </a:cubicBezTo>
                  <a:cubicBezTo>
                    <a:pt x="195233" y="42702"/>
                    <a:pt x="198516" y="42941"/>
                    <a:pt x="201953" y="43565"/>
                  </a:cubicBezTo>
                  <a:cubicBezTo>
                    <a:pt x="205086" y="44126"/>
                    <a:pt x="209910" y="44936"/>
                    <a:pt x="213768" y="44936"/>
                  </a:cubicBezTo>
                  <a:cubicBezTo>
                    <a:pt x="219702" y="44936"/>
                    <a:pt x="223349" y="43018"/>
                    <a:pt x="215030" y="35321"/>
                  </a:cubicBezTo>
                  <a:cubicBezTo>
                    <a:pt x="211003" y="31599"/>
                    <a:pt x="207010" y="30438"/>
                    <a:pt x="203074" y="30438"/>
                  </a:cubicBezTo>
                  <a:cubicBezTo>
                    <a:pt x="196538" y="30438"/>
                    <a:pt x="190161" y="33641"/>
                    <a:pt x="184045" y="33641"/>
                  </a:cubicBezTo>
                  <a:cubicBezTo>
                    <a:pt x="183512" y="33641"/>
                    <a:pt x="182981" y="33617"/>
                    <a:pt x="182452" y="33564"/>
                  </a:cubicBezTo>
                  <a:cubicBezTo>
                    <a:pt x="169760" y="32290"/>
                    <a:pt x="158864" y="25902"/>
                    <a:pt x="145973" y="25902"/>
                  </a:cubicBezTo>
                  <a:cubicBezTo>
                    <a:pt x="145518" y="25902"/>
                    <a:pt x="145061" y="25910"/>
                    <a:pt x="144602" y="25927"/>
                  </a:cubicBezTo>
                  <a:cubicBezTo>
                    <a:pt x="143878" y="25951"/>
                    <a:pt x="143170" y="25961"/>
                    <a:pt x="142475" y="25961"/>
                  </a:cubicBezTo>
                  <a:cubicBezTo>
                    <a:pt x="141984" y="25961"/>
                    <a:pt x="141500" y="25956"/>
                    <a:pt x="141024" y="25947"/>
                  </a:cubicBezTo>
                  <a:cubicBezTo>
                    <a:pt x="140669" y="25955"/>
                    <a:pt x="140315" y="25959"/>
                    <a:pt x="139962" y="25959"/>
                  </a:cubicBezTo>
                  <a:cubicBezTo>
                    <a:pt x="131379" y="25959"/>
                    <a:pt x="123289" y="23764"/>
                    <a:pt x="116376" y="19524"/>
                  </a:cubicBezTo>
                  <a:cubicBezTo>
                    <a:pt x="115560" y="19064"/>
                    <a:pt x="114723" y="18645"/>
                    <a:pt x="113865" y="18248"/>
                  </a:cubicBezTo>
                  <a:cubicBezTo>
                    <a:pt x="111291" y="17076"/>
                    <a:pt x="107922" y="15381"/>
                    <a:pt x="104951" y="14921"/>
                  </a:cubicBezTo>
                  <a:cubicBezTo>
                    <a:pt x="104357" y="14830"/>
                    <a:pt x="103759" y="14796"/>
                    <a:pt x="103159" y="14796"/>
                  </a:cubicBezTo>
                  <a:cubicBezTo>
                    <a:pt x="101398" y="14796"/>
                    <a:pt x="99616" y="15087"/>
                    <a:pt x="97854" y="15087"/>
                  </a:cubicBezTo>
                  <a:cubicBezTo>
                    <a:pt x="97168" y="15087"/>
                    <a:pt x="96485" y="15043"/>
                    <a:pt x="95808" y="14921"/>
                  </a:cubicBezTo>
                  <a:cubicBezTo>
                    <a:pt x="85409" y="13059"/>
                    <a:pt x="103968" y="4919"/>
                    <a:pt x="89698" y="1760"/>
                  </a:cubicBezTo>
                  <a:cubicBezTo>
                    <a:pt x="87126" y="1183"/>
                    <a:pt x="84751" y="994"/>
                    <a:pt x="82464" y="994"/>
                  </a:cubicBezTo>
                  <a:cubicBezTo>
                    <a:pt x="78147" y="994"/>
                    <a:pt x="74147" y="1666"/>
                    <a:pt x="69735" y="1666"/>
                  </a:cubicBezTo>
                  <a:cubicBezTo>
                    <a:pt x="68347" y="1666"/>
                    <a:pt x="66918" y="1600"/>
                    <a:pt x="65427" y="1425"/>
                  </a:cubicBezTo>
                  <a:cubicBezTo>
                    <a:pt x="62058" y="1027"/>
                    <a:pt x="58166" y="65"/>
                    <a:pt x="54818" y="2"/>
                  </a:cubicBezTo>
                  <a:cubicBezTo>
                    <a:pt x="54752" y="1"/>
                    <a:pt x="54687" y="1"/>
                    <a:pt x="54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6103312" y="3676656"/>
              <a:ext cx="2787402" cy="718490"/>
            </a:xfrm>
            <a:custGeom>
              <a:avLst/>
              <a:gdLst/>
              <a:ahLst/>
              <a:cxnLst/>
              <a:rect l="l" t="t" r="r" b="b"/>
              <a:pathLst>
                <a:path w="135640" h="34963" extrusionOk="0">
                  <a:moveTo>
                    <a:pt x="128793" y="1"/>
                  </a:moveTo>
                  <a:cubicBezTo>
                    <a:pt x="123102" y="1"/>
                    <a:pt x="115283" y="1769"/>
                    <a:pt x="112214" y="2103"/>
                  </a:cubicBezTo>
                  <a:cubicBezTo>
                    <a:pt x="105351" y="2827"/>
                    <a:pt x="97834" y="7403"/>
                    <a:pt x="90590" y="7403"/>
                  </a:cubicBezTo>
                  <a:cubicBezTo>
                    <a:pt x="89243" y="7403"/>
                    <a:pt x="87905" y="7245"/>
                    <a:pt x="86583" y="6874"/>
                  </a:cubicBezTo>
                  <a:cubicBezTo>
                    <a:pt x="83758" y="6079"/>
                    <a:pt x="81854" y="3903"/>
                    <a:pt x="79155" y="2877"/>
                  </a:cubicBezTo>
                  <a:cubicBezTo>
                    <a:pt x="75096" y="1329"/>
                    <a:pt x="69823" y="680"/>
                    <a:pt x="65366" y="220"/>
                  </a:cubicBezTo>
                  <a:cubicBezTo>
                    <a:pt x="64198" y="102"/>
                    <a:pt x="63071" y="49"/>
                    <a:pt x="61980" y="49"/>
                  </a:cubicBezTo>
                  <a:cubicBezTo>
                    <a:pt x="51115" y="49"/>
                    <a:pt x="43731" y="5354"/>
                    <a:pt x="32787" y="5354"/>
                  </a:cubicBezTo>
                  <a:cubicBezTo>
                    <a:pt x="32333" y="5354"/>
                    <a:pt x="31874" y="5345"/>
                    <a:pt x="31407" y="5326"/>
                  </a:cubicBezTo>
                  <a:cubicBezTo>
                    <a:pt x="30026" y="5263"/>
                    <a:pt x="28666" y="5179"/>
                    <a:pt x="27348" y="5095"/>
                  </a:cubicBezTo>
                  <a:cubicBezTo>
                    <a:pt x="24890" y="4629"/>
                    <a:pt x="22246" y="4377"/>
                    <a:pt x="19605" y="4377"/>
                  </a:cubicBezTo>
                  <a:cubicBezTo>
                    <a:pt x="9924" y="4377"/>
                    <a:pt x="280" y="7764"/>
                    <a:pt x="1" y="16394"/>
                  </a:cubicBezTo>
                  <a:cubicBezTo>
                    <a:pt x="1" y="18319"/>
                    <a:pt x="712" y="20265"/>
                    <a:pt x="2114" y="21625"/>
                  </a:cubicBezTo>
                  <a:cubicBezTo>
                    <a:pt x="3435" y="22658"/>
                    <a:pt x="5451" y="23479"/>
                    <a:pt x="7293" y="23479"/>
                  </a:cubicBezTo>
                  <a:cubicBezTo>
                    <a:pt x="8398" y="23479"/>
                    <a:pt x="9440" y="23184"/>
                    <a:pt x="10232" y="22462"/>
                  </a:cubicBezTo>
                  <a:cubicBezTo>
                    <a:pt x="12367" y="20809"/>
                    <a:pt x="13769" y="18340"/>
                    <a:pt x="16949" y="18047"/>
                  </a:cubicBezTo>
                  <a:cubicBezTo>
                    <a:pt x="17315" y="18016"/>
                    <a:pt x="17683" y="18001"/>
                    <a:pt x="18051" y="18001"/>
                  </a:cubicBezTo>
                  <a:cubicBezTo>
                    <a:pt x="21636" y="18001"/>
                    <a:pt x="25287" y="19375"/>
                    <a:pt x="28645" y="20077"/>
                  </a:cubicBezTo>
                  <a:cubicBezTo>
                    <a:pt x="30241" y="20413"/>
                    <a:pt x="31824" y="20600"/>
                    <a:pt x="33383" y="20600"/>
                  </a:cubicBezTo>
                  <a:cubicBezTo>
                    <a:pt x="35708" y="20600"/>
                    <a:pt x="37982" y="20183"/>
                    <a:pt x="40174" y="19219"/>
                  </a:cubicBezTo>
                  <a:cubicBezTo>
                    <a:pt x="41555" y="18612"/>
                    <a:pt x="42497" y="17566"/>
                    <a:pt x="43731" y="16834"/>
                  </a:cubicBezTo>
                  <a:cubicBezTo>
                    <a:pt x="44647" y="16296"/>
                    <a:pt x="45975" y="15862"/>
                    <a:pt x="46940" y="15862"/>
                  </a:cubicBezTo>
                  <a:cubicBezTo>
                    <a:pt x="48003" y="15862"/>
                    <a:pt x="48625" y="16388"/>
                    <a:pt x="47769" y="17880"/>
                  </a:cubicBezTo>
                  <a:cubicBezTo>
                    <a:pt x="47121" y="19030"/>
                    <a:pt x="43689" y="20683"/>
                    <a:pt x="46389" y="21541"/>
                  </a:cubicBezTo>
                  <a:cubicBezTo>
                    <a:pt x="47068" y="21760"/>
                    <a:pt x="47800" y="21838"/>
                    <a:pt x="48559" y="21838"/>
                  </a:cubicBezTo>
                  <a:cubicBezTo>
                    <a:pt x="50385" y="21838"/>
                    <a:pt x="52367" y="21390"/>
                    <a:pt x="54144" y="21390"/>
                  </a:cubicBezTo>
                  <a:cubicBezTo>
                    <a:pt x="54380" y="21390"/>
                    <a:pt x="54613" y="21398"/>
                    <a:pt x="54842" y="21416"/>
                  </a:cubicBezTo>
                  <a:cubicBezTo>
                    <a:pt x="58817" y="21730"/>
                    <a:pt x="55679" y="23529"/>
                    <a:pt x="57687" y="24638"/>
                  </a:cubicBezTo>
                  <a:cubicBezTo>
                    <a:pt x="57866" y="24734"/>
                    <a:pt x="58070" y="24774"/>
                    <a:pt x="58287" y="24774"/>
                  </a:cubicBezTo>
                  <a:cubicBezTo>
                    <a:pt x="59162" y="24774"/>
                    <a:pt x="60256" y="24120"/>
                    <a:pt x="60826" y="23801"/>
                  </a:cubicBezTo>
                  <a:cubicBezTo>
                    <a:pt x="61043" y="23693"/>
                    <a:pt x="61914" y="23171"/>
                    <a:pt x="62427" y="23171"/>
                  </a:cubicBezTo>
                  <a:cubicBezTo>
                    <a:pt x="62608" y="23171"/>
                    <a:pt x="62744" y="23235"/>
                    <a:pt x="62793" y="23404"/>
                  </a:cubicBezTo>
                  <a:cubicBezTo>
                    <a:pt x="62876" y="23717"/>
                    <a:pt x="61788" y="24261"/>
                    <a:pt x="61516" y="24429"/>
                  </a:cubicBezTo>
                  <a:cubicBezTo>
                    <a:pt x="60909" y="24805"/>
                    <a:pt x="60575" y="25098"/>
                    <a:pt x="60282" y="25684"/>
                  </a:cubicBezTo>
                  <a:cubicBezTo>
                    <a:pt x="59738" y="26814"/>
                    <a:pt x="59696" y="28049"/>
                    <a:pt x="59319" y="29220"/>
                  </a:cubicBezTo>
                  <a:cubicBezTo>
                    <a:pt x="58775" y="30957"/>
                    <a:pt x="57227" y="33112"/>
                    <a:pt x="57436" y="34953"/>
                  </a:cubicBezTo>
                  <a:cubicBezTo>
                    <a:pt x="57511" y="34960"/>
                    <a:pt x="57586" y="34963"/>
                    <a:pt x="57661" y="34963"/>
                  </a:cubicBezTo>
                  <a:cubicBezTo>
                    <a:pt x="60729" y="34963"/>
                    <a:pt x="63458" y="29629"/>
                    <a:pt x="65868" y="28362"/>
                  </a:cubicBezTo>
                  <a:cubicBezTo>
                    <a:pt x="67417" y="27546"/>
                    <a:pt x="69112" y="27044"/>
                    <a:pt x="70618" y="26270"/>
                  </a:cubicBezTo>
                  <a:cubicBezTo>
                    <a:pt x="72041" y="25538"/>
                    <a:pt x="73819" y="25182"/>
                    <a:pt x="75493" y="25015"/>
                  </a:cubicBezTo>
                  <a:cubicBezTo>
                    <a:pt x="75917" y="24971"/>
                    <a:pt x="76312" y="24950"/>
                    <a:pt x="76689" y="24950"/>
                  </a:cubicBezTo>
                  <a:cubicBezTo>
                    <a:pt x="78119" y="24950"/>
                    <a:pt x="79288" y="25250"/>
                    <a:pt x="80745" y="25747"/>
                  </a:cubicBezTo>
                  <a:cubicBezTo>
                    <a:pt x="81080" y="25852"/>
                    <a:pt x="81498" y="25956"/>
                    <a:pt x="81896" y="26082"/>
                  </a:cubicBezTo>
                  <a:cubicBezTo>
                    <a:pt x="82524" y="26249"/>
                    <a:pt x="83151" y="26458"/>
                    <a:pt x="83507" y="26772"/>
                  </a:cubicBezTo>
                  <a:cubicBezTo>
                    <a:pt x="84030" y="27233"/>
                    <a:pt x="84072" y="27881"/>
                    <a:pt x="84386" y="28425"/>
                  </a:cubicBezTo>
                  <a:cubicBezTo>
                    <a:pt x="84741" y="29011"/>
                    <a:pt x="85285" y="29471"/>
                    <a:pt x="85976" y="29848"/>
                  </a:cubicBezTo>
                  <a:cubicBezTo>
                    <a:pt x="86547" y="30177"/>
                    <a:pt x="87081" y="30318"/>
                    <a:pt x="87573" y="30318"/>
                  </a:cubicBezTo>
                  <a:cubicBezTo>
                    <a:pt x="88991" y="30318"/>
                    <a:pt x="90062" y="29145"/>
                    <a:pt x="90684" y="27902"/>
                  </a:cubicBezTo>
                  <a:cubicBezTo>
                    <a:pt x="91039" y="27170"/>
                    <a:pt x="90914" y="26396"/>
                    <a:pt x="91500" y="25684"/>
                  </a:cubicBezTo>
                  <a:cubicBezTo>
                    <a:pt x="91960" y="25119"/>
                    <a:pt x="92567" y="24575"/>
                    <a:pt x="93069" y="24031"/>
                  </a:cubicBezTo>
                  <a:cubicBezTo>
                    <a:pt x="94325" y="22692"/>
                    <a:pt x="96396" y="21667"/>
                    <a:pt x="98426" y="21186"/>
                  </a:cubicBezTo>
                  <a:cubicBezTo>
                    <a:pt x="99496" y="20923"/>
                    <a:pt x="100584" y="20761"/>
                    <a:pt x="101719" y="20761"/>
                  </a:cubicBezTo>
                  <a:cubicBezTo>
                    <a:pt x="101848" y="20761"/>
                    <a:pt x="101978" y="20763"/>
                    <a:pt x="102108" y="20767"/>
                  </a:cubicBezTo>
                  <a:cubicBezTo>
                    <a:pt x="107584" y="20973"/>
                    <a:pt x="111261" y="26860"/>
                    <a:pt x="116303" y="26860"/>
                  </a:cubicBezTo>
                  <a:cubicBezTo>
                    <a:pt x="116887" y="26860"/>
                    <a:pt x="117489" y="26781"/>
                    <a:pt x="118115" y="26605"/>
                  </a:cubicBezTo>
                  <a:cubicBezTo>
                    <a:pt x="122760" y="25308"/>
                    <a:pt x="121358" y="22169"/>
                    <a:pt x="120081" y="19428"/>
                  </a:cubicBezTo>
                  <a:cubicBezTo>
                    <a:pt x="118366" y="15808"/>
                    <a:pt x="116880" y="16352"/>
                    <a:pt x="121149" y="13569"/>
                  </a:cubicBezTo>
                  <a:cubicBezTo>
                    <a:pt x="125145" y="10954"/>
                    <a:pt x="134623" y="8443"/>
                    <a:pt x="135272" y="3589"/>
                  </a:cubicBezTo>
                  <a:cubicBezTo>
                    <a:pt x="135640" y="845"/>
                    <a:pt x="132724" y="1"/>
                    <a:pt x="128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7146052" y="3275117"/>
              <a:ext cx="1995569" cy="481384"/>
            </a:xfrm>
            <a:custGeom>
              <a:avLst/>
              <a:gdLst/>
              <a:ahLst/>
              <a:cxnLst/>
              <a:rect l="l" t="t" r="r" b="b"/>
              <a:pathLst>
                <a:path w="97108" h="23425" extrusionOk="0">
                  <a:moveTo>
                    <a:pt x="77796" y="0"/>
                  </a:moveTo>
                  <a:cubicBezTo>
                    <a:pt x="71227" y="0"/>
                    <a:pt x="64990" y="2815"/>
                    <a:pt x="60637" y="4318"/>
                  </a:cubicBezTo>
                  <a:cubicBezTo>
                    <a:pt x="59274" y="4786"/>
                    <a:pt x="57721" y="4935"/>
                    <a:pt x="56155" y="4935"/>
                  </a:cubicBezTo>
                  <a:cubicBezTo>
                    <a:pt x="54644" y="4935"/>
                    <a:pt x="53121" y="4797"/>
                    <a:pt x="51745" y="4673"/>
                  </a:cubicBezTo>
                  <a:cubicBezTo>
                    <a:pt x="47414" y="4297"/>
                    <a:pt x="43124" y="3606"/>
                    <a:pt x="38877" y="2874"/>
                  </a:cubicBezTo>
                  <a:cubicBezTo>
                    <a:pt x="34253" y="2079"/>
                    <a:pt x="29566" y="1325"/>
                    <a:pt x="24879" y="740"/>
                  </a:cubicBezTo>
                  <a:cubicBezTo>
                    <a:pt x="22682" y="468"/>
                    <a:pt x="20464" y="342"/>
                    <a:pt x="18225" y="196"/>
                  </a:cubicBezTo>
                  <a:cubicBezTo>
                    <a:pt x="17034" y="116"/>
                    <a:pt x="15843" y="37"/>
                    <a:pt x="14647" y="37"/>
                  </a:cubicBezTo>
                  <a:cubicBezTo>
                    <a:pt x="13952" y="37"/>
                    <a:pt x="13255" y="64"/>
                    <a:pt x="12555" y="133"/>
                  </a:cubicBezTo>
                  <a:cubicBezTo>
                    <a:pt x="11048" y="300"/>
                    <a:pt x="9437" y="509"/>
                    <a:pt x="8014" y="928"/>
                  </a:cubicBezTo>
                  <a:cubicBezTo>
                    <a:pt x="6257" y="1409"/>
                    <a:pt x="4813" y="2623"/>
                    <a:pt x="3432" y="3564"/>
                  </a:cubicBezTo>
                  <a:cubicBezTo>
                    <a:pt x="2846" y="3962"/>
                    <a:pt x="2177" y="4359"/>
                    <a:pt x="1654" y="4799"/>
                  </a:cubicBezTo>
                  <a:cubicBezTo>
                    <a:pt x="1" y="6243"/>
                    <a:pt x="314" y="8042"/>
                    <a:pt x="2219" y="9256"/>
                  </a:cubicBezTo>
                  <a:cubicBezTo>
                    <a:pt x="2867" y="9653"/>
                    <a:pt x="3579" y="9883"/>
                    <a:pt x="4311" y="10051"/>
                  </a:cubicBezTo>
                  <a:cubicBezTo>
                    <a:pt x="5127" y="10218"/>
                    <a:pt x="5985" y="10302"/>
                    <a:pt x="6843" y="10427"/>
                  </a:cubicBezTo>
                  <a:cubicBezTo>
                    <a:pt x="9123" y="10733"/>
                    <a:pt x="11543" y="11098"/>
                    <a:pt x="13870" y="11098"/>
                  </a:cubicBezTo>
                  <a:cubicBezTo>
                    <a:pt x="13934" y="11098"/>
                    <a:pt x="13998" y="11097"/>
                    <a:pt x="14061" y="11097"/>
                  </a:cubicBezTo>
                  <a:cubicBezTo>
                    <a:pt x="16405" y="11055"/>
                    <a:pt x="18727" y="10867"/>
                    <a:pt x="21029" y="10595"/>
                  </a:cubicBezTo>
                  <a:cubicBezTo>
                    <a:pt x="25569" y="10092"/>
                    <a:pt x="30110" y="9339"/>
                    <a:pt x="34713" y="9318"/>
                  </a:cubicBezTo>
                  <a:cubicBezTo>
                    <a:pt x="34749" y="9318"/>
                    <a:pt x="34785" y="9318"/>
                    <a:pt x="34822" y="9318"/>
                  </a:cubicBezTo>
                  <a:cubicBezTo>
                    <a:pt x="39828" y="9318"/>
                    <a:pt x="47635" y="10752"/>
                    <a:pt x="40718" y="15156"/>
                  </a:cubicBezTo>
                  <a:cubicBezTo>
                    <a:pt x="38793" y="16390"/>
                    <a:pt x="36261" y="17353"/>
                    <a:pt x="35006" y="19090"/>
                  </a:cubicBezTo>
                  <a:cubicBezTo>
                    <a:pt x="34336" y="20010"/>
                    <a:pt x="31658" y="21328"/>
                    <a:pt x="33081" y="22521"/>
                  </a:cubicBezTo>
                  <a:cubicBezTo>
                    <a:pt x="33381" y="22777"/>
                    <a:pt x="33788" y="22832"/>
                    <a:pt x="34227" y="22832"/>
                  </a:cubicBezTo>
                  <a:cubicBezTo>
                    <a:pt x="34558" y="22832"/>
                    <a:pt x="34907" y="22801"/>
                    <a:pt x="35241" y="22801"/>
                  </a:cubicBezTo>
                  <a:cubicBezTo>
                    <a:pt x="35514" y="22801"/>
                    <a:pt x="35776" y="22821"/>
                    <a:pt x="36010" y="22898"/>
                  </a:cubicBezTo>
                  <a:cubicBezTo>
                    <a:pt x="37089" y="23238"/>
                    <a:pt x="37897" y="23425"/>
                    <a:pt x="38855" y="23425"/>
                  </a:cubicBezTo>
                  <a:cubicBezTo>
                    <a:pt x="39309" y="23425"/>
                    <a:pt x="39797" y="23383"/>
                    <a:pt x="40362" y="23295"/>
                  </a:cubicBezTo>
                  <a:cubicBezTo>
                    <a:pt x="41806" y="23044"/>
                    <a:pt x="43438" y="22835"/>
                    <a:pt x="44798" y="22354"/>
                  </a:cubicBezTo>
                  <a:cubicBezTo>
                    <a:pt x="45802" y="22019"/>
                    <a:pt x="46723" y="21287"/>
                    <a:pt x="47644" y="20805"/>
                  </a:cubicBezTo>
                  <a:cubicBezTo>
                    <a:pt x="49966" y="19613"/>
                    <a:pt x="52414" y="18315"/>
                    <a:pt x="55239" y="18085"/>
                  </a:cubicBezTo>
                  <a:cubicBezTo>
                    <a:pt x="55733" y="18039"/>
                    <a:pt x="56226" y="18020"/>
                    <a:pt x="56717" y="18020"/>
                  </a:cubicBezTo>
                  <a:cubicBezTo>
                    <a:pt x="57784" y="18020"/>
                    <a:pt x="58844" y="18110"/>
                    <a:pt x="59905" y="18211"/>
                  </a:cubicBezTo>
                  <a:cubicBezTo>
                    <a:pt x="60628" y="18264"/>
                    <a:pt x="61361" y="18335"/>
                    <a:pt x="62090" y="18335"/>
                  </a:cubicBezTo>
                  <a:cubicBezTo>
                    <a:pt x="62500" y="18335"/>
                    <a:pt x="62909" y="18313"/>
                    <a:pt x="63315" y="18253"/>
                  </a:cubicBezTo>
                  <a:cubicBezTo>
                    <a:pt x="64529" y="18085"/>
                    <a:pt x="65115" y="17520"/>
                    <a:pt x="66119" y="17081"/>
                  </a:cubicBezTo>
                  <a:cubicBezTo>
                    <a:pt x="68400" y="16035"/>
                    <a:pt x="71246" y="15135"/>
                    <a:pt x="73882" y="14926"/>
                  </a:cubicBezTo>
                  <a:cubicBezTo>
                    <a:pt x="74272" y="14895"/>
                    <a:pt x="74667" y="14881"/>
                    <a:pt x="75065" y="14881"/>
                  </a:cubicBezTo>
                  <a:cubicBezTo>
                    <a:pt x="77679" y="14881"/>
                    <a:pt x="80429" y="15499"/>
                    <a:pt x="82754" y="16244"/>
                  </a:cubicBezTo>
                  <a:cubicBezTo>
                    <a:pt x="84411" y="16781"/>
                    <a:pt x="86123" y="17108"/>
                    <a:pt x="87789" y="17108"/>
                  </a:cubicBezTo>
                  <a:cubicBezTo>
                    <a:pt x="89952" y="17108"/>
                    <a:pt x="92037" y="16557"/>
                    <a:pt x="93822" y="15198"/>
                  </a:cubicBezTo>
                  <a:cubicBezTo>
                    <a:pt x="97107" y="12708"/>
                    <a:pt x="94826" y="9004"/>
                    <a:pt x="92567" y="6577"/>
                  </a:cubicBezTo>
                  <a:cubicBezTo>
                    <a:pt x="87897" y="1602"/>
                    <a:pt x="82752" y="0"/>
                    <a:pt x="77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3860" y="1693744"/>
              <a:ext cx="4124817" cy="1878578"/>
            </a:xfrm>
            <a:custGeom>
              <a:avLst/>
              <a:gdLst/>
              <a:ahLst/>
              <a:cxnLst/>
              <a:rect l="l" t="t" r="r" b="b"/>
              <a:pathLst>
                <a:path w="200721" h="91415" extrusionOk="0">
                  <a:moveTo>
                    <a:pt x="0" y="0"/>
                  </a:moveTo>
                  <a:lnTo>
                    <a:pt x="0" y="5859"/>
                  </a:lnTo>
                  <a:cubicBezTo>
                    <a:pt x="4394" y="7407"/>
                    <a:pt x="9332" y="9353"/>
                    <a:pt x="10358" y="12596"/>
                  </a:cubicBezTo>
                  <a:cubicBezTo>
                    <a:pt x="11550" y="16404"/>
                    <a:pt x="5796" y="18601"/>
                    <a:pt x="12513" y="20547"/>
                  </a:cubicBezTo>
                  <a:cubicBezTo>
                    <a:pt x="13977" y="20971"/>
                    <a:pt x="15474" y="21103"/>
                    <a:pt x="16986" y="21103"/>
                  </a:cubicBezTo>
                  <a:cubicBezTo>
                    <a:pt x="19483" y="21103"/>
                    <a:pt x="22023" y="20743"/>
                    <a:pt x="24531" y="20743"/>
                  </a:cubicBezTo>
                  <a:cubicBezTo>
                    <a:pt x="25973" y="20743"/>
                    <a:pt x="27405" y="20862"/>
                    <a:pt x="28812" y="21238"/>
                  </a:cubicBezTo>
                  <a:cubicBezTo>
                    <a:pt x="32830" y="22305"/>
                    <a:pt x="36951" y="24669"/>
                    <a:pt x="40446" y="26531"/>
                  </a:cubicBezTo>
                  <a:cubicBezTo>
                    <a:pt x="42496" y="27619"/>
                    <a:pt x="42580" y="29795"/>
                    <a:pt x="43626" y="31511"/>
                  </a:cubicBezTo>
                  <a:cubicBezTo>
                    <a:pt x="45028" y="33750"/>
                    <a:pt x="46827" y="35152"/>
                    <a:pt x="48731" y="37140"/>
                  </a:cubicBezTo>
                  <a:cubicBezTo>
                    <a:pt x="51200" y="39755"/>
                    <a:pt x="52247" y="42517"/>
                    <a:pt x="53502" y="45509"/>
                  </a:cubicBezTo>
                  <a:cubicBezTo>
                    <a:pt x="54109" y="46974"/>
                    <a:pt x="54925" y="48334"/>
                    <a:pt x="55950" y="49652"/>
                  </a:cubicBezTo>
                  <a:cubicBezTo>
                    <a:pt x="57582" y="51744"/>
                    <a:pt x="60909" y="53083"/>
                    <a:pt x="63880" y="53167"/>
                  </a:cubicBezTo>
                  <a:cubicBezTo>
                    <a:pt x="64021" y="53172"/>
                    <a:pt x="64155" y="53175"/>
                    <a:pt x="64284" y="53175"/>
                  </a:cubicBezTo>
                  <a:cubicBezTo>
                    <a:pt x="67163" y="53175"/>
                    <a:pt x="67170" y="51850"/>
                    <a:pt x="68693" y="50008"/>
                  </a:cubicBezTo>
                  <a:cubicBezTo>
                    <a:pt x="69918" y="48506"/>
                    <a:pt x="71470" y="47403"/>
                    <a:pt x="73550" y="47403"/>
                  </a:cubicBezTo>
                  <a:cubicBezTo>
                    <a:pt x="73992" y="47403"/>
                    <a:pt x="74457" y="47453"/>
                    <a:pt x="74949" y="47560"/>
                  </a:cubicBezTo>
                  <a:cubicBezTo>
                    <a:pt x="76560" y="47894"/>
                    <a:pt x="79259" y="48878"/>
                    <a:pt x="79929" y="50196"/>
                  </a:cubicBezTo>
                  <a:cubicBezTo>
                    <a:pt x="80786" y="51870"/>
                    <a:pt x="80473" y="54004"/>
                    <a:pt x="81435" y="55824"/>
                  </a:cubicBezTo>
                  <a:cubicBezTo>
                    <a:pt x="81644" y="56536"/>
                    <a:pt x="81854" y="57247"/>
                    <a:pt x="82063" y="57938"/>
                  </a:cubicBezTo>
                  <a:cubicBezTo>
                    <a:pt x="82167" y="58231"/>
                    <a:pt x="82251" y="58544"/>
                    <a:pt x="82356" y="58837"/>
                  </a:cubicBezTo>
                  <a:cubicBezTo>
                    <a:pt x="84009" y="59674"/>
                    <a:pt x="85662" y="60386"/>
                    <a:pt x="87440" y="60846"/>
                  </a:cubicBezTo>
                  <a:cubicBezTo>
                    <a:pt x="94282" y="62604"/>
                    <a:pt x="118805" y="58775"/>
                    <a:pt x="116650" y="70199"/>
                  </a:cubicBezTo>
                  <a:cubicBezTo>
                    <a:pt x="115876" y="74229"/>
                    <a:pt x="112323" y="74612"/>
                    <a:pt x="108368" y="74612"/>
                  </a:cubicBezTo>
                  <a:cubicBezTo>
                    <a:pt x="107439" y="74612"/>
                    <a:pt x="106488" y="74591"/>
                    <a:pt x="105545" y="74591"/>
                  </a:cubicBezTo>
                  <a:cubicBezTo>
                    <a:pt x="105396" y="74591"/>
                    <a:pt x="105248" y="74592"/>
                    <a:pt x="105100" y="74593"/>
                  </a:cubicBezTo>
                  <a:cubicBezTo>
                    <a:pt x="105012" y="74593"/>
                    <a:pt x="104925" y="74594"/>
                    <a:pt x="104837" y="74594"/>
                  </a:cubicBezTo>
                  <a:cubicBezTo>
                    <a:pt x="101831" y="74594"/>
                    <a:pt x="98882" y="74250"/>
                    <a:pt x="95893" y="73986"/>
                  </a:cubicBezTo>
                  <a:cubicBezTo>
                    <a:pt x="94722" y="73886"/>
                    <a:pt x="93493" y="73792"/>
                    <a:pt x="92269" y="73792"/>
                  </a:cubicBezTo>
                  <a:cubicBezTo>
                    <a:pt x="90433" y="73792"/>
                    <a:pt x="88608" y="74003"/>
                    <a:pt x="87001" y="74718"/>
                  </a:cubicBezTo>
                  <a:cubicBezTo>
                    <a:pt x="86017" y="75158"/>
                    <a:pt x="83883" y="76434"/>
                    <a:pt x="85285" y="77334"/>
                  </a:cubicBezTo>
                  <a:cubicBezTo>
                    <a:pt x="85697" y="77602"/>
                    <a:pt x="86388" y="77689"/>
                    <a:pt x="87171" y="77689"/>
                  </a:cubicBezTo>
                  <a:cubicBezTo>
                    <a:pt x="88654" y="77689"/>
                    <a:pt x="90470" y="77376"/>
                    <a:pt x="91374" y="77376"/>
                  </a:cubicBezTo>
                  <a:cubicBezTo>
                    <a:pt x="91463" y="77375"/>
                    <a:pt x="91552" y="77375"/>
                    <a:pt x="91641" y="77375"/>
                  </a:cubicBezTo>
                  <a:cubicBezTo>
                    <a:pt x="94208" y="77375"/>
                    <a:pt x="96754" y="77664"/>
                    <a:pt x="99241" y="78129"/>
                  </a:cubicBezTo>
                  <a:cubicBezTo>
                    <a:pt x="103468" y="78945"/>
                    <a:pt x="106920" y="80807"/>
                    <a:pt x="110979" y="81916"/>
                  </a:cubicBezTo>
                  <a:cubicBezTo>
                    <a:pt x="112779" y="82418"/>
                    <a:pt x="114641" y="82523"/>
                    <a:pt x="116482" y="82921"/>
                  </a:cubicBezTo>
                  <a:cubicBezTo>
                    <a:pt x="120479" y="83799"/>
                    <a:pt x="124349" y="85389"/>
                    <a:pt x="128325" y="86415"/>
                  </a:cubicBezTo>
                  <a:cubicBezTo>
                    <a:pt x="131840" y="87314"/>
                    <a:pt x="135376" y="88130"/>
                    <a:pt x="138933" y="88926"/>
                  </a:cubicBezTo>
                  <a:cubicBezTo>
                    <a:pt x="143186" y="89902"/>
                    <a:pt x="148696" y="91415"/>
                    <a:pt x="153629" y="91415"/>
                  </a:cubicBezTo>
                  <a:cubicBezTo>
                    <a:pt x="154934" y="91415"/>
                    <a:pt x="156198" y="91309"/>
                    <a:pt x="157388" y="91060"/>
                  </a:cubicBezTo>
                  <a:cubicBezTo>
                    <a:pt x="159376" y="90620"/>
                    <a:pt x="159899" y="89260"/>
                    <a:pt x="159083" y="87775"/>
                  </a:cubicBezTo>
                  <a:cubicBezTo>
                    <a:pt x="157660" y="85117"/>
                    <a:pt x="153517" y="84281"/>
                    <a:pt x="150943" y="83778"/>
                  </a:cubicBezTo>
                  <a:cubicBezTo>
                    <a:pt x="146842" y="82983"/>
                    <a:pt x="135041" y="82690"/>
                    <a:pt x="137531" y="77397"/>
                  </a:cubicBezTo>
                  <a:cubicBezTo>
                    <a:pt x="138755" y="74792"/>
                    <a:pt x="142629" y="73988"/>
                    <a:pt x="147089" y="73988"/>
                  </a:cubicBezTo>
                  <a:cubicBezTo>
                    <a:pt x="152088" y="73988"/>
                    <a:pt x="157823" y="74999"/>
                    <a:pt x="161384" y="75618"/>
                  </a:cubicBezTo>
                  <a:cubicBezTo>
                    <a:pt x="168582" y="76853"/>
                    <a:pt x="175905" y="77731"/>
                    <a:pt x="182705" y="80033"/>
                  </a:cubicBezTo>
                  <a:cubicBezTo>
                    <a:pt x="183710" y="80368"/>
                    <a:pt x="185195" y="81288"/>
                    <a:pt x="186221" y="81435"/>
                  </a:cubicBezTo>
                  <a:cubicBezTo>
                    <a:pt x="186338" y="81452"/>
                    <a:pt x="186457" y="81460"/>
                    <a:pt x="186577" y="81460"/>
                  </a:cubicBezTo>
                  <a:cubicBezTo>
                    <a:pt x="187931" y="81460"/>
                    <a:pt x="189420" y="80442"/>
                    <a:pt x="190573" y="79866"/>
                  </a:cubicBezTo>
                  <a:cubicBezTo>
                    <a:pt x="192581" y="78840"/>
                    <a:pt x="193418" y="79112"/>
                    <a:pt x="195678" y="78778"/>
                  </a:cubicBezTo>
                  <a:cubicBezTo>
                    <a:pt x="196515" y="78652"/>
                    <a:pt x="196996" y="78234"/>
                    <a:pt x="197770" y="78066"/>
                  </a:cubicBezTo>
                  <a:cubicBezTo>
                    <a:pt x="198075" y="78004"/>
                    <a:pt x="198398" y="77985"/>
                    <a:pt x="198725" y="77985"/>
                  </a:cubicBezTo>
                  <a:cubicBezTo>
                    <a:pt x="199212" y="77985"/>
                    <a:pt x="199709" y="78026"/>
                    <a:pt x="200172" y="78026"/>
                  </a:cubicBezTo>
                  <a:cubicBezTo>
                    <a:pt x="200230" y="78026"/>
                    <a:pt x="200287" y="78026"/>
                    <a:pt x="200344" y="78024"/>
                  </a:cubicBezTo>
                  <a:cubicBezTo>
                    <a:pt x="200721" y="76622"/>
                    <a:pt x="199591" y="76225"/>
                    <a:pt x="198419" y="75555"/>
                  </a:cubicBezTo>
                  <a:cubicBezTo>
                    <a:pt x="196808" y="74635"/>
                    <a:pt x="195887" y="73317"/>
                    <a:pt x="194423" y="72249"/>
                  </a:cubicBezTo>
                  <a:cubicBezTo>
                    <a:pt x="192037" y="70513"/>
                    <a:pt x="189819" y="70283"/>
                    <a:pt x="186848" y="69550"/>
                  </a:cubicBezTo>
                  <a:cubicBezTo>
                    <a:pt x="182705" y="68525"/>
                    <a:pt x="179399" y="66621"/>
                    <a:pt x="175633" y="64947"/>
                  </a:cubicBezTo>
                  <a:cubicBezTo>
                    <a:pt x="173039" y="63817"/>
                    <a:pt x="170423" y="62646"/>
                    <a:pt x="167745" y="61641"/>
                  </a:cubicBezTo>
                  <a:cubicBezTo>
                    <a:pt x="165904" y="60951"/>
                    <a:pt x="164251" y="60951"/>
                    <a:pt x="162368" y="60532"/>
                  </a:cubicBezTo>
                  <a:cubicBezTo>
                    <a:pt x="159731" y="59988"/>
                    <a:pt x="157806" y="59277"/>
                    <a:pt x="154982" y="59277"/>
                  </a:cubicBezTo>
                  <a:cubicBezTo>
                    <a:pt x="152408" y="59298"/>
                    <a:pt x="149855" y="59570"/>
                    <a:pt x="147303" y="59695"/>
                  </a:cubicBezTo>
                  <a:cubicBezTo>
                    <a:pt x="146817" y="59722"/>
                    <a:pt x="146358" y="59737"/>
                    <a:pt x="145924" y="59737"/>
                  </a:cubicBezTo>
                  <a:cubicBezTo>
                    <a:pt x="142615" y="59737"/>
                    <a:pt x="140729" y="58889"/>
                    <a:pt x="139268" y="56096"/>
                  </a:cubicBezTo>
                  <a:cubicBezTo>
                    <a:pt x="137845" y="53335"/>
                    <a:pt x="137908" y="49798"/>
                    <a:pt x="134456" y="48187"/>
                  </a:cubicBezTo>
                  <a:cubicBezTo>
                    <a:pt x="131463" y="46764"/>
                    <a:pt x="128681" y="45467"/>
                    <a:pt x="125521" y="44316"/>
                  </a:cubicBezTo>
                  <a:cubicBezTo>
                    <a:pt x="124603" y="43976"/>
                    <a:pt x="123958" y="43698"/>
                    <a:pt x="123148" y="43698"/>
                  </a:cubicBezTo>
                  <a:cubicBezTo>
                    <a:pt x="122813" y="43698"/>
                    <a:pt x="122449" y="43746"/>
                    <a:pt x="122027" y="43856"/>
                  </a:cubicBezTo>
                  <a:cubicBezTo>
                    <a:pt x="121121" y="44083"/>
                    <a:pt x="120228" y="44534"/>
                    <a:pt x="119270" y="44534"/>
                  </a:cubicBezTo>
                  <a:cubicBezTo>
                    <a:pt x="118988" y="44534"/>
                    <a:pt x="118702" y="44495"/>
                    <a:pt x="118407" y="44400"/>
                  </a:cubicBezTo>
                  <a:cubicBezTo>
                    <a:pt x="117905" y="43354"/>
                    <a:pt x="119056" y="42036"/>
                    <a:pt x="118846" y="40927"/>
                  </a:cubicBezTo>
                  <a:cubicBezTo>
                    <a:pt x="118695" y="40021"/>
                    <a:pt x="117751" y="39195"/>
                    <a:pt x="116605" y="39195"/>
                  </a:cubicBezTo>
                  <a:cubicBezTo>
                    <a:pt x="116322" y="39195"/>
                    <a:pt x="116027" y="39246"/>
                    <a:pt x="115729" y="39358"/>
                  </a:cubicBezTo>
                  <a:cubicBezTo>
                    <a:pt x="111172" y="41090"/>
                    <a:pt x="105969" y="44112"/>
                    <a:pt x="101115" y="44112"/>
                  </a:cubicBezTo>
                  <a:cubicBezTo>
                    <a:pt x="98815" y="44112"/>
                    <a:pt x="96592" y="43434"/>
                    <a:pt x="94554" y="41617"/>
                  </a:cubicBezTo>
                  <a:cubicBezTo>
                    <a:pt x="91374" y="38793"/>
                    <a:pt x="89595" y="35696"/>
                    <a:pt x="84657" y="34001"/>
                  </a:cubicBezTo>
                  <a:cubicBezTo>
                    <a:pt x="81833" y="33143"/>
                    <a:pt x="81477" y="29210"/>
                    <a:pt x="84302" y="28352"/>
                  </a:cubicBezTo>
                  <a:cubicBezTo>
                    <a:pt x="86042" y="27777"/>
                    <a:pt x="87839" y="27674"/>
                    <a:pt x="89668" y="27674"/>
                  </a:cubicBezTo>
                  <a:cubicBezTo>
                    <a:pt x="90702" y="27674"/>
                    <a:pt x="91746" y="27707"/>
                    <a:pt x="92797" y="27707"/>
                  </a:cubicBezTo>
                  <a:cubicBezTo>
                    <a:pt x="94426" y="27707"/>
                    <a:pt x="96070" y="27627"/>
                    <a:pt x="97714" y="27222"/>
                  </a:cubicBezTo>
                  <a:cubicBezTo>
                    <a:pt x="101605" y="26113"/>
                    <a:pt x="104786" y="22430"/>
                    <a:pt x="102003" y="19752"/>
                  </a:cubicBezTo>
                  <a:cubicBezTo>
                    <a:pt x="101396" y="19083"/>
                    <a:pt x="100580" y="18580"/>
                    <a:pt x="99680" y="18162"/>
                  </a:cubicBezTo>
                  <a:cubicBezTo>
                    <a:pt x="97648" y="17267"/>
                    <a:pt x="95092" y="16961"/>
                    <a:pt x="92527" y="16961"/>
                  </a:cubicBezTo>
                  <a:cubicBezTo>
                    <a:pt x="88251" y="16961"/>
                    <a:pt x="83949" y="17811"/>
                    <a:pt x="82000" y="18204"/>
                  </a:cubicBezTo>
                  <a:cubicBezTo>
                    <a:pt x="78843" y="18833"/>
                    <a:pt x="75634" y="19111"/>
                    <a:pt x="72345" y="19111"/>
                  </a:cubicBezTo>
                  <a:cubicBezTo>
                    <a:pt x="68964" y="19111"/>
                    <a:pt x="65498" y="18817"/>
                    <a:pt x="61913" y="18308"/>
                  </a:cubicBezTo>
                  <a:cubicBezTo>
                    <a:pt x="60906" y="19587"/>
                    <a:pt x="59454" y="19946"/>
                    <a:pt x="57871" y="19946"/>
                  </a:cubicBezTo>
                  <a:cubicBezTo>
                    <a:pt x="57252" y="19946"/>
                    <a:pt x="56612" y="19891"/>
                    <a:pt x="55971" y="19815"/>
                  </a:cubicBezTo>
                  <a:cubicBezTo>
                    <a:pt x="54778" y="19668"/>
                    <a:pt x="53565" y="19459"/>
                    <a:pt x="52456" y="19396"/>
                  </a:cubicBezTo>
                  <a:cubicBezTo>
                    <a:pt x="48313" y="19145"/>
                    <a:pt x="46325" y="16927"/>
                    <a:pt x="43312" y="14877"/>
                  </a:cubicBezTo>
                  <a:cubicBezTo>
                    <a:pt x="40592" y="12994"/>
                    <a:pt x="38353" y="11048"/>
                    <a:pt x="35068" y="9688"/>
                  </a:cubicBezTo>
                  <a:cubicBezTo>
                    <a:pt x="30967" y="7993"/>
                    <a:pt x="26427" y="7114"/>
                    <a:pt x="21907" y="6382"/>
                  </a:cubicBezTo>
                  <a:cubicBezTo>
                    <a:pt x="18183" y="5775"/>
                    <a:pt x="12952" y="5817"/>
                    <a:pt x="10169" y="3557"/>
                  </a:cubicBezTo>
                  <a:cubicBezTo>
                    <a:pt x="7386" y="1339"/>
                    <a:pt x="3767" y="60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3860" y="495785"/>
              <a:ext cx="2534021" cy="768652"/>
            </a:xfrm>
            <a:custGeom>
              <a:avLst/>
              <a:gdLst/>
              <a:ahLst/>
              <a:cxnLst/>
              <a:rect l="l" t="t" r="r" b="b"/>
              <a:pathLst>
                <a:path w="123310" h="37404" extrusionOk="0">
                  <a:moveTo>
                    <a:pt x="0" y="0"/>
                  </a:moveTo>
                  <a:lnTo>
                    <a:pt x="0" y="11069"/>
                  </a:lnTo>
                  <a:cubicBezTo>
                    <a:pt x="2888" y="12198"/>
                    <a:pt x="5210" y="13621"/>
                    <a:pt x="8370" y="15609"/>
                  </a:cubicBezTo>
                  <a:cubicBezTo>
                    <a:pt x="14124" y="19250"/>
                    <a:pt x="19648" y="18350"/>
                    <a:pt x="26511" y="19061"/>
                  </a:cubicBezTo>
                  <a:cubicBezTo>
                    <a:pt x="32516" y="19668"/>
                    <a:pt x="38563" y="19333"/>
                    <a:pt x="44589" y="19585"/>
                  </a:cubicBezTo>
                  <a:cubicBezTo>
                    <a:pt x="48522" y="19752"/>
                    <a:pt x="56766" y="19710"/>
                    <a:pt x="58984" y="22932"/>
                  </a:cubicBezTo>
                  <a:cubicBezTo>
                    <a:pt x="59633" y="23895"/>
                    <a:pt x="59654" y="25150"/>
                    <a:pt x="60344" y="26050"/>
                  </a:cubicBezTo>
                  <a:cubicBezTo>
                    <a:pt x="61599" y="27703"/>
                    <a:pt x="66726" y="27766"/>
                    <a:pt x="69153" y="27870"/>
                  </a:cubicBezTo>
                  <a:cubicBezTo>
                    <a:pt x="69275" y="27875"/>
                    <a:pt x="69397" y="27877"/>
                    <a:pt x="69518" y="27877"/>
                  </a:cubicBezTo>
                  <a:cubicBezTo>
                    <a:pt x="70360" y="27877"/>
                    <a:pt x="71181" y="27775"/>
                    <a:pt x="71997" y="27775"/>
                  </a:cubicBezTo>
                  <a:cubicBezTo>
                    <a:pt x="72591" y="27775"/>
                    <a:pt x="73182" y="27829"/>
                    <a:pt x="73777" y="28017"/>
                  </a:cubicBezTo>
                  <a:cubicBezTo>
                    <a:pt x="74823" y="28352"/>
                    <a:pt x="75911" y="29000"/>
                    <a:pt x="76895" y="29460"/>
                  </a:cubicBezTo>
                  <a:cubicBezTo>
                    <a:pt x="77941" y="29963"/>
                    <a:pt x="78987" y="30465"/>
                    <a:pt x="79866" y="31155"/>
                  </a:cubicBezTo>
                  <a:cubicBezTo>
                    <a:pt x="81394" y="32362"/>
                    <a:pt x="81859" y="32727"/>
                    <a:pt x="83256" y="32727"/>
                  </a:cubicBezTo>
                  <a:cubicBezTo>
                    <a:pt x="83676" y="32727"/>
                    <a:pt x="84181" y="32694"/>
                    <a:pt x="84825" y="32641"/>
                  </a:cubicBezTo>
                  <a:cubicBezTo>
                    <a:pt x="87126" y="32473"/>
                    <a:pt x="89449" y="31888"/>
                    <a:pt x="91750" y="31888"/>
                  </a:cubicBezTo>
                  <a:cubicBezTo>
                    <a:pt x="92049" y="31886"/>
                    <a:pt x="92350" y="31885"/>
                    <a:pt x="92653" y="31885"/>
                  </a:cubicBezTo>
                  <a:cubicBezTo>
                    <a:pt x="97168" y="31885"/>
                    <a:pt x="102113" y="32067"/>
                    <a:pt x="106250" y="33499"/>
                  </a:cubicBezTo>
                  <a:cubicBezTo>
                    <a:pt x="107653" y="33990"/>
                    <a:pt x="115493" y="37403"/>
                    <a:pt x="119857" y="37403"/>
                  </a:cubicBezTo>
                  <a:cubicBezTo>
                    <a:pt x="122004" y="37403"/>
                    <a:pt x="123309" y="36577"/>
                    <a:pt x="122592" y="34168"/>
                  </a:cubicBezTo>
                  <a:cubicBezTo>
                    <a:pt x="121587" y="30862"/>
                    <a:pt x="112004" y="32160"/>
                    <a:pt x="108594" y="31323"/>
                  </a:cubicBezTo>
                  <a:cubicBezTo>
                    <a:pt x="104242" y="30276"/>
                    <a:pt x="103886" y="27012"/>
                    <a:pt x="102212" y="24230"/>
                  </a:cubicBezTo>
                  <a:cubicBezTo>
                    <a:pt x="100748" y="21782"/>
                    <a:pt x="101041" y="18936"/>
                    <a:pt x="97295" y="17890"/>
                  </a:cubicBezTo>
                  <a:cubicBezTo>
                    <a:pt x="96165" y="17576"/>
                    <a:pt x="95559" y="17388"/>
                    <a:pt x="95245" y="16906"/>
                  </a:cubicBezTo>
                  <a:cubicBezTo>
                    <a:pt x="95056" y="16634"/>
                    <a:pt x="94952" y="16258"/>
                    <a:pt x="94889" y="15693"/>
                  </a:cubicBezTo>
                  <a:cubicBezTo>
                    <a:pt x="94638" y="12994"/>
                    <a:pt x="93341" y="11864"/>
                    <a:pt x="89951" y="10797"/>
                  </a:cubicBezTo>
                  <a:cubicBezTo>
                    <a:pt x="87238" y="9936"/>
                    <a:pt x="84638" y="9642"/>
                    <a:pt x="81888" y="9642"/>
                  </a:cubicBezTo>
                  <a:cubicBezTo>
                    <a:pt x="81096" y="9642"/>
                    <a:pt x="80291" y="9666"/>
                    <a:pt x="79468" y="9709"/>
                  </a:cubicBezTo>
                  <a:cubicBezTo>
                    <a:pt x="79231" y="9722"/>
                    <a:pt x="79000" y="9728"/>
                    <a:pt x="78774" y="9728"/>
                  </a:cubicBezTo>
                  <a:cubicBezTo>
                    <a:pt x="76464" y="9728"/>
                    <a:pt x="74671" y="9076"/>
                    <a:pt x="72480" y="8390"/>
                  </a:cubicBezTo>
                  <a:cubicBezTo>
                    <a:pt x="70325" y="7700"/>
                    <a:pt x="67960" y="7637"/>
                    <a:pt x="65868" y="6884"/>
                  </a:cubicBezTo>
                  <a:cubicBezTo>
                    <a:pt x="63587" y="6068"/>
                    <a:pt x="61913" y="4938"/>
                    <a:pt x="59423" y="4394"/>
                  </a:cubicBezTo>
                  <a:cubicBezTo>
                    <a:pt x="57059" y="3871"/>
                    <a:pt x="54695" y="2678"/>
                    <a:pt x="52205" y="2657"/>
                  </a:cubicBezTo>
                  <a:cubicBezTo>
                    <a:pt x="52188" y="2657"/>
                    <a:pt x="52171" y="2657"/>
                    <a:pt x="52154" y="2657"/>
                  </a:cubicBezTo>
                  <a:cubicBezTo>
                    <a:pt x="49947" y="2657"/>
                    <a:pt x="48198" y="3816"/>
                    <a:pt x="46068" y="3816"/>
                  </a:cubicBezTo>
                  <a:cubicBezTo>
                    <a:pt x="45738" y="3816"/>
                    <a:pt x="45400" y="3788"/>
                    <a:pt x="45049" y="3724"/>
                  </a:cubicBezTo>
                  <a:cubicBezTo>
                    <a:pt x="42413" y="3264"/>
                    <a:pt x="39944" y="2490"/>
                    <a:pt x="37182" y="2155"/>
                  </a:cubicBezTo>
                  <a:cubicBezTo>
                    <a:pt x="34148" y="1799"/>
                    <a:pt x="31072" y="1569"/>
                    <a:pt x="28017" y="1255"/>
                  </a:cubicBezTo>
                  <a:cubicBezTo>
                    <a:pt x="25297" y="963"/>
                    <a:pt x="22326" y="879"/>
                    <a:pt x="19229" y="858"/>
                  </a:cubicBezTo>
                  <a:cubicBezTo>
                    <a:pt x="18288" y="837"/>
                    <a:pt x="17325" y="837"/>
                    <a:pt x="16342" y="837"/>
                  </a:cubicBezTo>
                  <a:cubicBezTo>
                    <a:pt x="10860" y="816"/>
                    <a:pt x="5148" y="79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3860" y="3103683"/>
              <a:ext cx="465252" cy="297646"/>
            </a:xfrm>
            <a:custGeom>
              <a:avLst/>
              <a:gdLst/>
              <a:ahLst/>
              <a:cxnLst/>
              <a:rect l="l" t="t" r="r" b="b"/>
              <a:pathLst>
                <a:path w="22640" h="14484" extrusionOk="0">
                  <a:moveTo>
                    <a:pt x="0" y="1"/>
                  </a:moveTo>
                  <a:lnTo>
                    <a:pt x="0" y="9563"/>
                  </a:lnTo>
                  <a:cubicBezTo>
                    <a:pt x="377" y="9542"/>
                    <a:pt x="775" y="9521"/>
                    <a:pt x="1193" y="9479"/>
                  </a:cubicBezTo>
                  <a:cubicBezTo>
                    <a:pt x="3143" y="9305"/>
                    <a:pt x="6180" y="7566"/>
                    <a:pt x="8688" y="7566"/>
                  </a:cubicBezTo>
                  <a:cubicBezTo>
                    <a:pt x="9194" y="7566"/>
                    <a:pt x="9678" y="7637"/>
                    <a:pt x="10127" y="7805"/>
                  </a:cubicBezTo>
                  <a:cubicBezTo>
                    <a:pt x="13956" y="9249"/>
                    <a:pt x="12638" y="12304"/>
                    <a:pt x="11655" y="13978"/>
                  </a:cubicBezTo>
                  <a:cubicBezTo>
                    <a:pt x="12586" y="14334"/>
                    <a:pt x="13360" y="14483"/>
                    <a:pt x="14024" y="14483"/>
                  </a:cubicBezTo>
                  <a:cubicBezTo>
                    <a:pt x="17102" y="14483"/>
                    <a:pt x="17783" y="11262"/>
                    <a:pt x="20589" y="10504"/>
                  </a:cubicBezTo>
                  <a:cubicBezTo>
                    <a:pt x="21280" y="10316"/>
                    <a:pt x="21970" y="10211"/>
                    <a:pt x="22640" y="10149"/>
                  </a:cubicBezTo>
                  <a:cubicBezTo>
                    <a:pt x="22514" y="9312"/>
                    <a:pt x="22598" y="8349"/>
                    <a:pt x="21886" y="7847"/>
                  </a:cubicBezTo>
                  <a:cubicBezTo>
                    <a:pt x="21320" y="7445"/>
                    <a:pt x="20641" y="7298"/>
                    <a:pt x="19896" y="7298"/>
                  </a:cubicBezTo>
                  <a:cubicBezTo>
                    <a:pt x="17905" y="7298"/>
                    <a:pt x="15450" y="8346"/>
                    <a:pt x="13459" y="8346"/>
                  </a:cubicBezTo>
                  <a:cubicBezTo>
                    <a:pt x="13060" y="8346"/>
                    <a:pt x="12679" y="8304"/>
                    <a:pt x="12324" y="8203"/>
                  </a:cubicBezTo>
                  <a:cubicBezTo>
                    <a:pt x="9437" y="7345"/>
                    <a:pt x="7763" y="4332"/>
                    <a:pt x="5420" y="2867"/>
                  </a:cubicBezTo>
                  <a:cubicBezTo>
                    <a:pt x="3704" y="1800"/>
                    <a:pt x="1904" y="83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3860" y="3446365"/>
              <a:ext cx="2016633" cy="676198"/>
            </a:xfrm>
            <a:custGeom>
              <a:avLst/>
              <a:gdLst/>
              <a:ahLst/>
              <a:cxnLst/>
              <a:rect l="l" t="t" r="r" b="b"/>
              <a:pathLst>
                <a:path w="98133" h="32905" extrusionOk="0">
                  <a:moveTo>
                    <a:pt x="20491" y="1"/>
                  </a:moveTo>
                  <a:cubicBezTo>
                    <a:pt x="19127" y="1"/>
                    <a:pt x="17812" y="61"/>
                    <a:pt x="16572" y="169"/>
                  </a:cubicBezTo>
                  <a:cubicBezTo>
                    <a:pt x="15044" y="295"/>
                    <a:pt x="13580" y="504"/>
                    <a:pt x="12136" y="755"/>
                  </a:cubicBezTo>
                  <a:cubicBezTo>
                    <a:pt x="11697" y="818"/>
                    <a:pt x="11278" y="902"/>
                    <a:pt x="10860" y="985"/>
                  </a:cubicBezTo>
                  <a:cubicBezTo>
                    <a:pt x="8286" y="1487"/>
                    <a:pt x="5796" y="2094"/>
                    <a:pt x="3264" y="2617"/>
                  </a:cubicBezTo>
                  <a:cubicBezTo>
                    <a:pt x="2176" y="2847"/>
                    <a:pt x="1109" y="3078"/>
                    <a:pt x="0" y="3266"/>
                  </a:cubicBezTo>
                  <a:lnTo>
                    <a:pt x="0" y="14544"/>
                  </a:lnTo>
                  <a:cubicBezTo>
                    <a:pt x="1360" y="14314"/>
                    <a:pt x="2741" y="14083"/>
                    <a:pt x="4080" y="13853"/>
                  </a:cubicBezTo>
                  <a:cubicBezTo>
                    <a:pt x="7219" y="13351"/>
                    <a:pt x="10169" y="12200"/>
                    <a:pt x="13140" y="11301"/>
                  </a:cubicBezTo>
                  <a:cubicBezTo>
                    <a:pt x="16384" y="10317"/>
                    <a:pt x="19543" y="9669"/>
                    <a:pt x="22974" y="9271"/>
                  </a:cubicBezTo>
                  <a:cubicBezTo>
                    <a:pt x="23252" y="9244"/>
                    <a:pt x="23624" y="9218"/>
                    <a:pt x="24023" y="9218"/>
                  </a:cubicBezTo>
                  <a:cubicBezTo>
                    <a:pt x="25154" y="9218"/>
                    <a:pt x="26501" y="9426"/>
                    <a:pt x="26532" y="10401"/>
                  </a:cubicBezTo>
                  <a:cubicBezTo>
                    <a:pt x="26552" y="11133"/>
                    <a:pt x="25674" y="12012"/>
                    <a:pt x="25088" y="12514"/>
                  </a:cubicBezTo>
                  <a:cubicBezTo>
                    <a:pt x="24188" y="13247"/>
                    <a:pt x="23602" y="14000"/>
                    <a:pt x="22410" y="14418"/>
                  </a:cubicBezTo>
                  <a:cubicBezTo>
                    <a:pt x="21112" y="14899"/>
                    <a:pt x="19836" y="15485"/>
                    <a:pt x="18518" y="15925"/>
                  </a:cubicBezTo>
                  <a:cubicBezTo>
                    <a:pt x="17179" y="16364"/>
                    <a:pt x="15505" y="16427"/>
                    <a:pt x="14082" y="16573"/>
                  </a:cubicBezTo>
                  <a:cubicBezTo>
                    <a:pt x="10881" y="16908"/>
                    <a:pt x="7679" y="17138"/>
                    <a:pt x="4520" y="17620"/>
                  </a:cubicBezTo>
                  <a:cubicBezTo>
                    <a:pt x="2992" y="17871"/>
                    <a:pt x="1444" y="18164"/>
                    <a:pt x="0" y="18624"/>
                  </a:cubicBezTo>
                  <a:lnTo>
                    <a:pt x="0" y="22641"/>
                  </a:lnTo>
                  <a:cubicBezTo>
                    <a:pt x="42" y="22641"/>
                    <a:pt x="63" y="22662"/>
                    <a:pt x="105" y="22662"/>
                  </a:cubicBezTo>
                  <a:cubicBezTo>
                    <a:pt x="940" y="22887"/>
                    <a:pt x="1682" y="22985"/>
                    <a:pt x="2355" y="22985"/>
                  </a:cubicBezTo>
                  <a:cubicBezTo>
                    <a:pt x="5693" y="22985"/>
                    <a:pt x="7288" y="20565"/>
                    <a:pt x="9709" y="19189"/>
                  </a:cubicBezTo>
                  <a:cubicBezTo>
                    <a:pt x="12063" y="17848"/>
                    <a:pt x="14531" y="17329"/>
                    <a:pt x="17110" y="17329"/>
                  </a:cubicBezTo>
                  <a:cubicBezTo>
                    <a:pt x="23424" y="17329"/>
                    <a:pt x="30410" y="20440"/>
                    <a:pt x="38060" y="22223"/>
                  </a:cubicBezTo>
                  <a:cubicBezTo>
                    <a:pt x="51954" y="25466"/>
                    <a:pt x="65596" y="28374"/>
                    <a:pt x="79426" y="30927"/>
                  </a:cubicBezTo>
                  <a:cubicBezTo>
                    <a:pt x="81961" y="31393"/>
                    <a:pt x="88511" y="32904"/>
                    <a:pt x="93136" y="32904"/>
                  </a:cubicBezTo>
                  <a:cubicBezTo>
                    <a:pt x="93704" y="32904"/>
                    <a:pt x="94243" y="32881"/>
                    <a:pt x="94742" y="32831"/>
                  </a:cubicBezTo>
                  <a:cubicBezTo>
                    <a:pt x="94659" y="31743"/>
                    <a:pt x="94847" y="31325"/>
                    <a:pt x="97546" y="30760"/>
                  </a:cubicBezTo>
                  <a:cubicBezTo>
                    <a:pt x="97735" y="30718"/>
                    <a:pt x="97923" y="30697"/>
                    <a:pt x="98132" y="30655"/>
                  </a:cubicBezTo>
                  <a:cubicBezTo>
                    <a:pt x="98132" y="30299"/>
                    <a:pt x="98069" y="29881"/>
                    <a:pt x="97881" y="29420"/>
                  </a:cubicBezTo>
                  <a:cubicBezTo>
                    <a:pt x="95161" y="22432"/>
                    <a:pt x="79322" y="23185"/>
                    <a:pt x="74216" y="22537"/>
                  </a:cubicBezTo>
                  <a:cubicBezTo>
                    <a:pt x="74070" y="22516"/>
                    <a:pt x="73923" y="22495"/>
                    <a:pt x="73777" y="22474"/>
                  </a:cubicBezTo>
                  <a:cubicBezTo>
                    <a:pt x="73453" y="22479"/>
                    <a:pt x="73127" y="22481"/>
                    <a:pt x="72802" y="22481"/>
                  </a:cubicBezTo>
                  <a:cubicBezTo>
                    <a:pt x="71679" y="22481"/>
                    <a:pt x="70558" y="22450"/>
                    <a:pt x="69488" y="22369"/>
                  </a:cubicBezTo>
                  <a:cubicBezTo>
                    <a:pt x="66269" y="22483"/>
                    <a:pt x="63051" y="22950"/>
                    <a:pt x="59737" y="22950"/>
                  </a:cubicBezTo>
                  <a:cubicBezTo>
                    <a:pt x="56349" y="22950"/>
                    <a:pt x="52862" y="22462"/>
                    <a:pt x="49171" y="20612"/>
                  </a:cubicBezTo>
                  <a:cubicBezTo>
                    <a:pt x="40216" y="16155"/>
                    <a:pt x="47162" y="14627"/>
                    <a:pt x="53690" y="13560"/>
                  </a:cubicBezTo>
                  <a:cubicBezTo>
                    <a:pt x="50656" y="12933"/>
                    <a:pt x="47434" y="12723"/>
                    <a:pt x="45007" y="11677"/>
                  </a:cubicBezTo>
                  <a:cubicBezTo>
                    <a:pt x="42915" y="10798"/>
                    <a:pt x="41471" y="9145"/>
                    <a:pt x="38814" y="8853"/>
                  </a:cubicBezTo>
                  <a:cubicBezTo>
                    <a:pt x="38659" y="8837"/>
                    <a:pt x="38501" y="8829"/>
                    <a:pt x="38343" y="8829"/>
                  </a:cubicBezTo>
                  <a:cubicBezTo>
                    <a:pt x="36161" y="8829"/>
                    <a:pt x="33652" y="10236"/>
                    <a:pt x="31565" y="10236"/>
                  </a:cubicBezTo>
                  <a:cubicBezTo>
                    <a:pt x="31221" y="10236"/>
                    <a:pt x="30888" y="10197"/>
                    <a:pt x="30570" y="10108"/>
                  </a:cubicBezTo>
                  <a:cubicBezTo>
                    <a:pt x="25485" y="8643"/>
                    <a:pt x="31721" y="7095"/>
                    <a:pt x="33457" y="6467"/>
                  </a:cubicBezTo>
                  <a:cubicBezTo>
                    <a:pt x="36094" y="5484"/>
                    <a:pt x="36596" y="4710"/>
                    <a:pt x="36700" y="3350"/>
                  </a:cubicBezTo>
                  <a:cubicBezTo>
                    <a:pt x="36219" y="3140"/>
                    <a:pt x="35738" y="2931"/>
                    <a:pt x="35257" y="2743"/>
                  </a:cubicBezTo>
                  <a:cubicBezTo>
                    <a:pt x="34985" y="2638"/>
                    <a:pt x="34734" y="2534"/>
                    <a:pt x="34482" y="2429"/>
                  </a:cubicBezTo>
                  <a:cubicBezTo>
                    <a:pt x="29932" y="650"/>
                    <a:pt x="24952" y="1"/>
                    <a:pt x="2049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3428" y="4479693"/>
              <a:ext cx="5560090" cy="2032416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3860" y="1185053"/>
              <a:ext cx="1737564" cy="561138"/>
            </a:xfrm>
            <a:custGeom>
              <a:avLst/>
              <a:gdLst/>
              <a:ahLst/>
              <a:cxnLst/>
              <a:rect l="l" t="t" r="r" b="b"/>
              <a:pathLst>
                <a:path w="84553" h="27306" extrusionOk="0">
                  <a:moveTo>
                    <a:pt x="10378" y="17053"/>
                  </a:moveTo>
                  <a:lnTo>
                    <a:pt x="10378" y="17053"/>
                  </a:lnTo>
                  <a:cubicBezTo>
                    <a:pt x="10379" y="17054"/>
                    <a:pt x="10380" y="17054"/>
                    <a:pt x="10381" y="17055"/>
                  </a:cubicBezTo>
                  <a:lnTo>
                    <a:pt x="10381" y="17055"/>
                  </a:lnTo>
                  <a:cubicBezTo>
                    <a:pt x="10380" y="17054"/>
                    <a:pt x="10379" y="17054"/>
                    <a:pt x="10378" y="17053"/>
                  </a:cubicBezTo>
                  <a:close/>
                  <a:moveTo>
                    <a:pt x="0" y="1"/>
                  </a:moveTo>
                  <a:lnTo>
                    <a:pt x="0" y="10023"/>
                  </a:lnTo>
                  <a:cubicBezTo>
                    <a:pt x="5503" y="11885"/>
                    <a:pt x="11759" y="12408"/>
                    <a:pt x="17639" y="13162"/>
                  </a:cubicBezTo>
                  <a:cubicBezTo>
                    <a:pt x="20275" y="13475"/>
                    <a:pt x="23288" y="13706"/>
                    <a:pt x="25757" y="14522"/>
                  </a:cubicBezTo>
                  <a:cubicBezTo>
                    <a:pt x="26678" y="14856"/>
                    <a:pt x="29335" y="15338"/>
                    <a:pt x="29586" y="16237"/>
                  </a:cubicBezTo>
                  <a:cubicBezTo>
                    <a:pt x="29809" y="17102"/>
                    <a:pt x="28472" y="17278"/>
                    <a:pt x="27174" y="17278"/>
                  </a:cubicBezTo>
                  <a:cubicBezTo>
                    <a:pt x="26400" y="17278"/>
                    <a:pt x="25641" y="17215"/>
                    <a:pt x="25234" y="17200"/>
                  </a:cubicBezTo>
                  <a:cubicBezTo>
                    <a:pt x="23205" y="17137"/>
                    <a:pt x="21175" y="17011"/>
                    <a:pt x="19145" y="16949"/>
                  </a:cubicBezTo>
                  <a:cubicBezTo>
                    <a:pt x="17923" y="16897"/>
                    <a:pt x="16715" y="16860"/>
                    <a:pt x="15509" y="16860"/>
                  </a:cubicBezTo>
                  <a:cubicBezTo>
                    <a:pt x="15249" y="16860"/>
                    <a:pt x="14990" y="16861"/>
                    <a:pt x="14731" y="16865"/>
                  </a:cubicBezTo>
                  <a:cubicBezTo>
                    <a:pt x="14118" y="16881"/>
                    <a:pt x="12335" y="17168"/>
                    <a:pt x="11212" y="17168"/>
                  </a:cubicBezTo>
                  <a:cubicBezTo>
                    <a:pt x="10842" y="17168"/>
                    <a:pt x="10543" y="17137"/>
                    <a:pt x="10381" y="17055"/>
                  </a:cubicBezTo>
                  <a:lnTo>
                    <a:pt x="10381" y="17055"/>
                  </a:lnTo>
                  <a:cubicBezTo>
                    <a:pt x="11238" y="17494"/>
                    <a:pt x="12074" y="17975"/>
                    <a:pt x="12847" y="18539"/>
                  </a:cubicBezTo>
                  <a:cubicBezTo>
                    <a:pt x="13475" y="18957"/>
                    <a:pt x="14124" y="19355"/>
                    <a:pt x="14772" y="19752"/>
                  </a:cubicBezTo>
                  <a:cubicBezTo>
                    <a:pt x="17765" y="21636"/>
                    <a:pt x="20987" y="23456"/>
                    <a:pt x="24460" y="24690"/>
                  </a:cubicBezTo>
                  <a:cubicBezTo>
                    <a:pt x="28874" y="23777"/>
                    <a:pt x="30641" y="21653"/>
                    <a:pt x="35646" y="21653"/>
                  </a:cubicBezTo>
                  <a:cubicBezTo>
                    <a:pt x="36144" y="21653"/>
                    <a:pt x="36675" y="21674"/>
                    <a:pt x="37244" y="21719"/>
                  </a:cubicBezTo>
                  <a:cubicBezTo>
                    <a:pt x="39860" y="21949"/>
                    <a:pt x="47413" y="22473"/>
                    <a:pt x="49757" y="24230"/>
                  </a:cubicBezTo>
                  <a:cubicBezTo>
                    <a:pt x="52016" y="25925"/>
                    <a:pt x="51138" y="26636"/>
                    <a:pt x="51640" y="27306"/>
                  </a:cubicBezTo>
                  <a:cubicBezTo>
                    <a:pt x="51661" y="27285"/>
                    <a:pt x="51703" y="27243"/>
                    <a:pt x="51724" y="27222"/>
                  </a:cubicBezTo>
                  <a:cubicBezTo>
                    <a:pt x="54569" y="23749"/>
                    <a:pt x="51493" y="22619"/>
                    <a:pt x="51263" y="18978"/>
                  </a:cubicBezTo>
                  <a:cubicBezTo>
                    <a:pt x="51096" y="16112"/>
                    <a:pt x="53753" y="14689"/>
                    <a:pt x="56766" y="13475"/>
                  </a:cubicBezTo>
                  <a:cubicBezTo>
                    <a:pt x="62646" y="11090"/>
                    <a:pt x="69446" y="10441"/>
                    <a:pt x="75848" y="9395"/>
                  </a:cubicBezTo>
                  <a:cubicBezTo>
                    <a:pt x="78380" y="8977"/>
                    <a:pt x="81393" y="7931"/>
                    <a:pt x="84553" y="6947"/>
                  </a:cubicBezTo>
                  <a:cubicBezTo>
                    <a:pt x="81251" y="6158"/>
                    <a:pt x="77888" y="5839"/>
                    <a:pt x="74777" y="5839"/>
                  </a:cubicBezTo>
                  <a:cubicBezTo>
                    <a:pt x="73433" y="5839"/>
                    <a:pt x="72135" y="5898"/>
                    <a:pt x="70910" y="6006"/>
                  </a:cubicBezTo>
                  <a:cubicBezTo>
                    <a:pt x="62855" y="6696"/>
                    <a:pt x="56264" y="9521"/>
                    <a:pt x="47936" y="9814"/>
                  </a:cubicBezTo>
                  <a:cubicBezTo>
                    <a:pt x="47217" y="9839"/>
                    <a:pt x="46490" y="9852"/>
                    <a:pt x="45757" y="9852"/>
                  </a:cubicBezTo>
                  <a:cubicBezTo>
                    <a:pt x="38715" y="9852"/>
                    <a:pt x="31107" y="8686"/>
                    <a:pt x="23602" y="6696"/>
                  </a:cubicBezTo>
                  <a:cubicBezTo>
                    <a:pt x="18560" y="5336"/>
                    <a:pt x="7114" y="231"/>
                    <a:pt x="0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1263306" y="1403486"/>
              <a:ext cx="5755747" cy="1799707"/>
            </a:xfrm>
            <a:custGeom>
              <a:avLst/>
              <a:gdLst/>
              <a:ahLst/>
              <a:cxnLst/>
              <a:rect l="l" t="t" r="r" b="b"/>
              <a:pathLst>
                <a:path w="280085" h="87577" extrusionOk="0">
                  <a:moveTo>
                    <a:pt x="32955" y="1"/>
                  </a:moveTo>
                  <a:cubicBezTo>
                    <a:pt x="22242" y="3286"/>
                    <a:pt x="1" y="43"/>
                    <a:pt x="7533" y="12367"/>
                  </a:cubicBezTo>
                  <a:cubicBezTo>
                    <a:pt x="7952" y="12471"/>
                    <a:pt x="8349" y="12534"/>
                    <a:pt x="8747" y="12597"/>
                  </a:cubicBezTo>
                  <a:cubicBezTo>
                    <a:pt x="9200" y="12562"/>
                    <a:pt x="9658" y="12546"/>
                    <a:pt x="10120" y="12546"/>
                  </a:cubicBezTo>
                  <a:cubicBezTo>
                    <a:pt x="11044" y="12546"/>
                    <a:pt x="11983" y="12611"/>
                    <a:pt x="12931" y="12722"/>
                  </a:cubicBezTo>
                  <a:cubicBezTo>
                    <a:pt x="14647" y="12618"/>
                    <a:pt x="16342" y="12367"/>
                    <a:pt x="18267" y="12367"/>
                  </a:cubicBezTo>
                  <a:cubicBezTo>
                    <a:pt x="19142" y="12367"/>
                    <a:pt x="20198" y="12339"/>
                    <a:pt x="21320" y="12339"/>
                  </a:cubicBezTo>
                  <a:cubicBezTo>
                    <a:pt x="24224" y="12339"/>
                    <a:pt x="27564" y="12524"/>
                    <a:pt x="29315" y="13852"/>
                  </a:cubicBezTo>
                  <a:cubicBezTo>
                    <a:pt x="32307" y="16091"/>
                    <a:pt x="27473" y="15798"/>
                    <a:pt x="25946" y="16363"/>
                  </a:cubicBezTo>
                  <a:cubicBezTo>
                    <a:pt x="26501" y="16893"/>
                    <a:pt x="27384" y="16904"/>
                    <a:pt x="28263" y="16904"/>
                  </a:cubicBezTo>
                  <a:cubicBezTo>
                    <a:pt x="28302" y="16904"/>
                    <a:pt x="28341" y="16904"/>
                    <a:pt x="28381" y="16904"/>
                  </a:cubicBezTo>
                  <a:cubicBezTo>
                    <a:pt x="28886" y="16904"/>
                    <a:pt x="29386" y="16908"/>
                    <a:pt x="29817" y="17012"/>
                  </a:cubicBezTo>
                  <a:cubicBezTo>
                    <a:pt x="31616" y="17472"/>
                    <a:pt x="32851" y="18769"/>
                    <a:pt x="34420" y="19502"/>
                  </a:cubicBezTo>
                  <a:cubicBezTo>
                    <a:pt x="36680" y="20548"/>
                    <a:pt x="47916" y="22096"/>
                    <a:pt x="41471" y="24544"/>
                  </a:cubicBezTo>
                  <a:cubicBezTo>
                    <a:pt x="43647" y="25423"/>
                    <a:pt x="45719" y="24837"/>
                    <a:pt x="47895" y="25381"/>
                  </a:cubicBezTo>
                  <a:cubicBezTo>
                    <a:pt x="49276" y="25716"/>
                    <a:pt x="49903" y="26616"/>
                    <a:pt x="50908" y="27369"/>
                  </a:cubicBezTo>
                  <a:cubicBezTo>
                    <a:pt x="54004" y="29691"/>
                    <a:pt x="59424" y="29963"/>
                    <a:pt x="63525" y="29963"/>
                  </a:cubicBezTo>
                  <a:cubicBezTo>
                    <a:pt x="64898" y="29963"/>
                    <a:pt x="66326" y="29688"/>
                    <a:pt x="67689" y="29688"/>
                  </a:cubicBezTo>
                  <a:cubicBezTo>
                    <a:pt x="67780" y="29688"/>
                    <a:pt x="67870" y="29689"/>
                    <a:pt x="67961" y="29691"/>
                  </a:cubicBezTo>
                  <a:cubicBezTo>
                    <a:pt x="69216" y="29733"/>
                    <a:pt x="70430" y="30152"/>
                    <a:pt x="71706" y="30256"/>
                  </a:cubicBezTo>
                  <a:cubicBezTo>
                    <a:pt x="77000" y="30654"/>
                    <a:pt x="81247" y="29963"/>
                    <a:pt x="85704" y="32432"/>
                  </a:cubicBezTo>
                  <a:cubicBezTo>
                    <a:pt x="90307" y="35006"/>
                    <a:pt x="89407" y="39128"/>
                    <a:pt x="91981" y="42601"/>
                  </a:cubicBezTo>
                  <a:cubicBezTo>
                    <a:pt x="94324" y="45761"/>
                    <a:pt x="95433" y="47832"/>
                    <a:pt x="96772" y="51326"/>
                  </a:cubicBezTo>
                  <a:cubicBezTo>
                    <a:pt x="97390" y="52973"/>
                    <a:pt x="99019" y="57796"/>
                    <a:pt x="102058" y="57796"/>
                  </a:cubicBezTo>
                  <a:cubicBezTo>
                    <a:pt x="102109" y="57796"/>
                    <a:pt x="102161" y="57795"/>
                    <a:pt x="102212" y="57792"/>
                  </a:cubicBezTo>
                  <a:cubicBezTo>
                    <a:pt x="102443" y="56181"/>
                    <a:pt x="104012" y="53565"/>
                    <a:pt x="105790" y="52645"/>
                  </a:cubicBezTo>
                  <a:cubicBezTo>
                    <a:pt x="106537" y="52253"/>
                    <a:pt x="107245" y="52088"/>
                    <a:pt x="107918" y="52088"/>
                  </a:cubicBezTo>
                  <a:cubicBezTo>
                    <a:pt x="110664" y="52088"/>
                    <a:pt x="112839" y="54828"/>
                    <a:pt x="114704" y="56139"/>
                  </a:cubicBezTo>
                  <a:cubicBezTo>
                    <a:pt x="117654" y="58231"/>
                    <a:pt x="120772" y="59424"/>
                    <a:pt x="122906" y="62228"/>
                  </a:cubicBezTo>
                  <a:cubicBezTo>
                    <a:pt x="124956" y="64927"/>
                    <a:pt x="127258" y="65994"/>
                    <a:pt x="131003" y="67061"/>
                  </a:cubicBezTo>
                  <a:cubicBezTo>
                    <a:pt x="132339" y="67437"/>
                    <a:pt x="133535" y="67710"/>
                    <a:pt x="134815" y="67710"/>
                  </a:cubicBezTo>
                  <a:cubicBezTo>
                    <a:pt x="135460" y="67710"/>
                    <a:pt x="136126" y="67641"/>
                    <a:pt x="136841" y="67479"/>
                  </a:cubicBezTo>
                  <a:cubicBezTo>
                    <a:pt x="139352" y="66894"/>
                    <a:pt x="141402" y="65659"/>
                    <a:pt x="143788" y="64885"/>
                  </a:cubicBezTo>
                  <a:cubicBezTo>
                    <a:pt x="145305" y="64389"/>
                    <a:pt x="146995" y="63893"/>
                    <a:pt x="148680" y="63893"/>
                  </a:cubicBezTo>
                  <a:cubicBezTo>
                    <a:pt x="149341" y="63893"/>
                    <a:pt x="150002" y="63970"/>
                    <a:pt x="150651" y="64153"/>
                  </a:cubicBezTo>
                  <a:cubicBezTo>
                    <a:pt x="152785" y="64759"/>
                    <a:pt x="154731" y="66370"/>
                    <a:pt x="156739" y="67249"/>
                  </a:cubicBezTo>
                  <a:cubicBezTo>
                    <a:pt x="162870" y="69948"/>
                    <a:pt x="168373" y="73652"/>
                    <a:pt x="173227" y="77606"/>
                  </a:cubicBezTo>
                  <a:cubicBezTo>
                    <a:pt x="176382" y="80184"/>
                    <a:pt x="181235" y="80674"/>
                    <a:pt x="185880" y="80674"/>
                  </a:cubicBezTo>
                  <a:cubicBezTo>
                    <a:pt x="187796" y="80674"/>
                    <a:pt x="189677" y="80591"/>
                    <a:pt x="191389" y="80536"/>
                  </a:cubicBezTo>
                  <a:cubicBezTo>
                    <a:pt x="193352" y="80463"/>
                    <a:pt x="195337" y="80448"/>
                    <a:pt x="197329" y="80448"/>
                  </a:cubicBezTo>
                  <a:cubicBezTo>
                    <a:pt x="198669" y="80448"/>
                    <a:pt x="200012" y="80455"/>
                    <a:pt x="201355" y="80455"/>
                  </a:cubicBezTo>
                  <a:cubicBezTo>
                    <a:pt x="204886" y="80455"/>
                    <a:pt x="208410" y="80409"/>
                    <a:pt x="211852" y="80075"/>
                  </a:cubicBezTo>
                  <a:cubicBezTo>
                    <a:pt x="218993" y="79394"/>
                    <a:pt x="224680" y="77526"/>
                    <a:pt x="231172" y="77526"/>
                  </a:cubicBezTo>
                  <a:cubicBezTo>
                    <a:pt x="235446" y="77526"/>
                    <a:pt x="240070" y="78336"/>
                    <a:pt x="245686" y="80829"/>
                  </a:cubicBezTo>
                  <a:cubicBezTo>
                    <a:pt x="253300" y="84214"/>
                    <a:pt x="260633" y="87576"/>
                    <a:pt x="266543" y="87576"/>
                  </a:cubicBezTo>
                  <a:cubicBezTo>
                    <a:pt x="270312" y="87576"/>
                    <a:pt x="273502" y="86209"/>
                    <a:pt x="275816" y="82607"/>
                  </a:cubicBezTo>
                  <a:cubicBezTo>
                    <a:pt x="280084" y="75953"/>
                    <a:pt x="278075" y="67731"/>
                    <a:pt x="265668" y="67689"/>
                  </a:cubicBezTo>
                  <a:cubicBezTo>
                    <a:pt x="253051" y="67626"/>
                    <a:pt x="244723" y="66036"/>
                    <a:pt x="231437" y="61077"/>
                  </a:cubicBezTo>
                  <a:cubicBezTo>
                    <a:pt x="229334" y="60288"/>
                    <a:pt x="227887" y="59957"/>
                    <a:pt x="226854" y="59957"/>
                  </a:cubicBezTo>
                  <a:cubicBezTo>
                    <a:pt x="223362" y="59957"/>
                    <a:pt x="224586" y="63737"/>
                    <a:pt x="221163" y="66433"/>
                  </a:cubicBezTo>
                  <a:cubicBezTo>
                    <a:pt x="218122" y="68828"/>
                    <a:pt x="213266" y="69681"/>
                    <a:pt x="207755" y="69681"/>
                  </a:cubicBezTo>
                  <a:cubicBezTo>
                    <a:pt x="199352" y="69681"/>
                    <a:pt x="189428" y="67699"/>
                    <a:pt x="182099" y="66182"/>
                  </a:cubicBezTo>
                  <a:cubicBezTo>
                    <a:pt x="168750" y="63441"/>
                    <a:pt x="159334" y="57603"/>
                    <a:pt x="147554" y="49945"/>
                  </a:cubicBezTo>
                  <a:cubicBezTo>
                    <a:pt x="140356" y="45259"/>
                    <a:pt x="129476" y="39484"/>
                    <a:pt x="129057" y="32725"/>
                  </a:cubicBezTo>
                  <a:cubicBezTo>
                    <a:pt x="128744" y="27704"/>
                    <a:pt x="130585" y="24984"/>
                    <a:pt x="121295" y="24021"/>
                  </a:cubicBezTo>
                  <a:cubicBezTo>
                    <a:pt x="120882" y="23978"/>
                    <a:pt x="120486" y="23957"/>
                    <a:pt x="120106" y="23957"/>
                  </a:cubicBezTo>
                  <a:cubicBezTo>
                    <a:pt x="110750" y="23957"/>
                    <a:pt x="110944" y="36596"/>
                    <a:pt x="106322" y="36596"/>
                  </a:cubicBezTo>
                  <a:cubicBezTo>
                    <a:pt x="104438" y="36596"/>
                    <a:pt x="101754" y="34495"/>
                    <a:pt x="97295" y="28582"/>
                  </a:cubicBezTo>
                  <a:cubicBezTo>
                    <a:pt x="95329" y="25967"/>
                    <a:pt x="95057" y="22933"/>
                    <a:pt x="93759" y="20192"/>
                  </a:cubicBezTo>
                  <a:cubicBezTo>
                    <a:pt x="92357" y="17242"/>
                    <a:pt x="89177" y="15108"/>
                    <a:pt x="85892" y="13350"/>
                  </a:cubicBezTo>
                  <a:cubicBezTo>
                    <a:pt x="82943" y="11751"/>
                    <a:pt x="79514" y="10419"/>
                    <a:pt x="76065" y="10419"/>
                  </a:cubicBezTo>
                  <a:cubicBezTo>
                    <a:pt x="74325" y="10419"/>
                    <a:pt x="72580" y="10758"/>
                    <a:pt x="70890" y="11572"/>
                  </a:cubicBezTo>
                  <a:cubicBezTo>
                    <a:pt x="68986" y="12471"/>
                    <a:pt x="68839" y="13266"/>
                    <a:pt x="68337" y="14794"/>
                  </a:cubicBezTo>
                  <a:cubicBezTo>
                    <a:pt x="67949" y="16033"/>
                    <a:pt x="67037" y="16668"/>
                    <a:pt x="65442" y="16668"/>
                  </a:cubicBezTo>
                  <a:cubicBezTo>
                    <a:pt x="65233" y="16668"/>
                    <a:pt x="65013" y="16657"/>
                    <a:pt x="64780" y="16635"/>
                  </a:cubicBezTo>
                  <a:cubicBezTo>
                    <a:pt x="64468" y="16606"/>
                    <a:pt x="64159" y="16593"/>
                    <a:pt x="63854" y="16593"/>
                  </a:cubicBezTo>
                  <a:cubicBezTo>
                    <a:pt x="60644" y="16593"/>
                    <a:pt x="57799" y="18065"/>
                    <a:pt x="54569" y="18142"/>
                  </a:cubicBezTo>
                  <a:cubicBezTo>
                    <a:pt x="54329" y="18146"/>
                    <a:pt x="54089" y="18148"/>
                    <a:pt x="53850" y="18148"/>
                  </a:cubicBezTo>
                  <a:cubicBezTo>
                    <a:pt x="50680" y="18148"/>
                    <a:pt x="47525" y="17757"/>
                    <a:pt x="44568" y="16823"/>
                  </a:cubicBezTo>
                  <a:cubicBezTo>
                    <a:pt x="42308" y="16091"/>
                    <a:pt x="37789" y="14501"/>
                    <a:pt x="37161" y="12367"/>
                  </a:cubicBezTo>
                  <a:cubicBezTo>
                    <a:pt x="36178" y="9123"/>
                    <a:pt x="45551" y="9647"/>
                    <a:pt x="47999" y="9291"/>
                  </a:cubicBezTo>
                  <a:cubicBezTo>
                    <a:pt x="50301" y="8935"/>
                    <a:pt x="57206" y="8726"/>
                    <a:pt x="54946" y="5336"/>
                  </a:cubicBezTo>
                  <a:cubicBezTo>
                    <a:pt x="53887" y="3777"/>
                    <a:pt x="51430" y="3512"/>
                    <a:pt x="48914" y="3512"/>
                  </a:cubicBezTo>
                  <a:cubicBezTo>
                    <a:pt x="47619" y="3512"/>
                    <a:pt x="46309" y="3582"/>
                    <a:pt x="45165" y="3582"/>
                  </a:cubicBezTo>
                  <a:cubicBezTo>
                    <a:pt x="44536" y="3582"/>
                    <a:pt x="43957" y="3561"/>
                    <a:pt x="43459" y="3495"/>
                  </a:cubicBezTo>
                  <a:cubicBezTo>
                    <a:pt x="39756" y="3035"/>
                    <a:pt x="36366" y="1549"/>
                    <a:pt x="3295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839" y="3949034"/>
              <a:ext cx="704762" cy="373003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-4" y="3615374"/>
              <a:ext cx="567591" cy="214152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3860" y="2312072"/>
              <a:ext cx="3674278" cy="1982993"/>
            </a:xfrm>
            <a:custGeom>
              <a:avLst/>
              <a:gdLst/>
              <a:ahLst/>
              <a:cxnLst/>
              <a:rect l="l" t="t" r="r" b="b"/>
              <a:pathLst>
                <a:path w="178797" h="96496" extrusionOk="0">
                  <a:moveTo>
                    <a:pt x="0" y="0"/>
                  </a:moveTo>
                  <a:lnTo>
                    <a:pt x="0" y="9751"/>
                  </a:lnTo>
                  <a:cubicBezTo>
                    <a:pt x="2511" y="9855"/>
                    <a:pt x="3097" y="10881"/>
                    <a:pt x="4311" y="13726"/>
                  </a:cubicBezTo>
                  <a:cubicBezTo>
                    <a:pt x="5461" y="16446"/>
                    <a:pt x="7052" y="16300"/>
                    <a:pt x="9918" y="17409"/>
                  </a:cubicBezTo>
                  <a:cubicBezTo>
                    <a:pt x="14249" y="19062"/>
                    <a:pt x="18204" y="23079"/>
                    <a:pt x="21154" y="26008"/>
                  </a:cubicBezTo>
                  <a:cubicBezTo>
                    <a:pt x="23420" y="28254"/>
                    <a:pt x="21901" y="36231"/>
                    <a:pt x="26518" y="36231"/>
                  </a:cubicBezTo>
                  <a:cubicBezTo>
                    <a:pt x="26805" y="36231"/>
                    <a:pt x="27116" y="36200"/>
                    <a:pt x="27452" y="36135"/>
                  </a:cubicBezTo>
                  <a:cubicBezTo>
                    <a:pt x="29630" y="35707"/>
                    <a:pt x="29813" y="33329"/>
                    <a:pt x="32003" y="33329"/>
                  </a:cubicBezTo>
                  <a:cubicBezTo>
                    <a:pt x="32380" y="33329"/>
                    <a:pt x="32816" y="33399"/>
                    <a:pt x="33332" y="33562"/>
                  </a:cubicBezTo>
                  <a:cubicBezTo>
                    <a:pt x="35571" y="34273"/>
                    <a:pt x="36240" y="36721"/>
                    <a:pt x="36721" y="38353"/>
                  </a:cubicBezTo>
                  <a:cubicBezTo>
                    <a:pt x="37286" y="40320"/>
                    <a:pt x="37328" y="42726"/>
                    <a:pt x="38458" y="44547"/>
                  </a:cubicBezTo>
                  <a:cubicBezTo>
                    <a:pt x="39316" y="45928"/>
                    <a:pt x="41387" y="47099"/>
                    <a:pt x="42915" y="47999"/>
                  </a:cubicBezTo>
                  <a:cubicBezTo>
                    <a:pt x="43877" y="48585"/>
                    <a:pt x="44944" y="49213"/>
                    <a:pt x="45990" y="49715"/>
                  </a:cubicBezTo>
                  <a:cubicBezTo>
                    <a:pt x="46848" y="50092"/>
                    <a:pt x="47832" y="50405"/>
                    <a:pt x="47874" y="51326"/>
                  </a:cubicBezTo>
                  <a:cubicBezTo>
                    <a:pt x="47915" y="52205"/>
                    <a:pt x="46869" y="52309"/>
                    <a:pt x="45990" y="52351"/>
                  </a:cubicBezTo>
                  <a:cubicBezTo>
                    <a:pt x="45186" y="52375"/>
                    <a:pt x="44450" y="52427"/>
                    <a:pt x="43707" y="52427"/>
                  </a:cubicBezTo>
                  <a:cubicBezTo>
                    <a:pt x="43157" y="52427"/>
                    <a:pt x="42603" y="52399"/>
                    <a:pt x="42015" y="52309"/>
                  </a:cubicBezTo>
                  <a:cubicBezTo>
                    <a:pt x="40634" y="52079"/>
                    <a:pt x="39295" y="51598"/>
                    <a:pt x="37893" y="51452"/>
                  </a:cubicBezTo>
                  <a:cubicBezTo>
                    <a:pt x="37728" y="51435"/>
                    <a:pt x="37572" y="51428"/>
                    <a:pt x="37425" y="51428"/>
                  </a:cubicBezTo>
                  <a:cubicBezTo>
                    <a:pt x="35859" y="51428"/>
                    <a:pt x="35248" y="52298"/>
                    <a:pt x="34043" y="53063"/>
                  </a:cubicBezTo>
                  <a:cubicBezTo>
                    <a:pt x="33509" y="53410"/>
                    <a:pt x="32927" y="53542"/>
                    <a:pt x="32323" y="53542"/>
                  </a:cubicBezTo>
                  <a:cubicBezTo>
                    <a:pt x="30963" y="53542"/>
                    <a:pt x="29488" y="52874"/>
                    <a:pt x="28184" y="52498"/>
                  </a:cubicBezTo>
                  <a:cubicBezTo>
                    <a:pt x="27386" y="52264"/>
                    <a:pt x="26479" y="52012"/>
                    <a:pt x="25581" y="52012"/>
                  </a:cubicBezTo>
                  <a:cubicBezTo>
                    <a:pt x="25514" y="52012"/>
                    <a:pt x="25447" y="52014"/>
                    <a:pt x="25381" y="52016"/>
                  </a:cubicBezTo>
                  <a:cubicBezTo>
                    <a:pt x="24083" y="52079"/>
                    <a:pt x="6340" y="55511"/>
                    <a:pt x="9730" y="58022"/>
                  </a:cubicBezTo>
                  <a:cubicBezTo>
                    <a:pt x="10176" y="58358"/>
                    <a:pt x="10629" y="58489"/>
                    <a:pt x="11078" y="58489"/>
                  </a:cubicBezTo>
                  <a:cubicBezTo>
                    <a:pt x="12334" y="58489"/>
                    <a:pt x="13555" y="57459"/>
                    <a:pt x="14480" y="56996"/>
                  </a:cubicBezTo>
                  <a:cubicBezTo>
                    <a:pt x="15777" y="56348"/>
                    <a:pt x="17618" y="56431"/>
                    <a:pt x="19020" y="55887"/>
                  </a:cubicBezTo>
                  <a:cubicBezTo>
                    <a:pt x="20161" y="55456"/>
                    <a:pt x="21461" y="55319"/>
                    <a:pt x="22752" y="55319"/>
                  </a:cubicBezTo>
                  <a:cubicBezTo>
                    <a:pt x="23214" y="55319"/>
                    <a:pt x="23674" y="55337"/>
                    <a:pt x="24125" y="55364"/>
                  </a:cubicBezTo>
                  <a:cubicBezTo>
                    <a:pt x="26594" y="55511"/>
                    <a:pt x="29189" y="56097"/>
                    <a:pt x="31511" y="56766"/>
                  </a:cubicBezTo>
                  <a:cubicBezTo>
                    <a:pt x="32558" y="57059"/>
                    <a:pt x="33646" y="57478"/>
                    <a:pt x="34713" y="57708"/>
                  </a:cubicBezTo>
                  <a:cubicBezTo>
                    <a:pt x="35466" y="57875"/>
                    <a:pt x="36659" y="57750"/>
                    <a:pt x="37244" y="58231"/>
                  </a:cubicBezTo>
                  <a:cubicBezTo>
                    <a:pt x="38228" y="59047"/>
                    <a:pt x="36868" y="59884"/>
                    <a:pt x="35989" y="60239"/>
                  </a:cubicBezTo>
                  <a:cubicBezTo>
                    <a:pt x="34148" y="60993"/>
                    <a:pt x="28436" y="61599"/>
                    <a:pt x="28226" y="63608"/>
                  </a:cubicBezTo>
                  <a:cubicBezTo>
                    <a:pt x="28184" y="64048"/>
                    <a:pt x="28791" y="65177"/>
                    <a:pt x="29063" y="65554"/>
                  </a:cubicBezTo>
                  <a:cubicBezTo>
                    <a:pt x="29477" y="66136"/>
                    <a:pt x="29819" y="66318"/>
                    <a:pt x="30336" y="66318"/>
                  </a:cubicBezTo>
                  <a:cubicBezTo>
                    <a:pt x="30655" y="66318"/>
                    <a:pt x="31042" y="66249"/>
                    <a:pt x="31553" y="66161"/>
                  </a:cubicBezTo>
                  <a:cubicBezTo>
                    <a:pt x="32788" y="65952"/>
                    <a:pt x="33813" y="65742"/>
                    <a:pt x="34922" y="65282"/>
                  </a:cubicBezTo>
                  <a:cubicBezTo>
                    <a:pt x="36013" y="64823"/>
                    <a:pt x="37235" y="64102"/>
                    <a:pt x="38472" y="64102"/>
                  </a:cubicBezTo>
                  <a:cubicBezTo>
                    <a:pt x="38872" y="64102"/>
                    <a:pt x="39273" y="64177"/>
                    <a:pt x="39672" y="64361"/>
                  </a:cubicBezTo>
                  <a:cubicBezTo>
                    <a:pt x="40488" y="64738"/>
                    <a:pt x="41220" y="65449"/>
                    <a:pt x="42099" y="65868"/>
                  </a:cubicBezTo>
                  <a:cubicBezTo>
                    <a:pt x="43040" y="66328"/>
                    <a:pt x="44045" y="66726"/>
                    <a:pt x="45007" y="67144"/>
                  </a:cubicBezTo>
                  <a:cubicBezTo>
                    <a:pt x="47455" y="68190"/>
                    <a:pt x="50656" y="68379"/>
                    <a:pt x="53690" y="69006"/>
                  </a:cubicBezTo>
                  <a:cubicBezTo>
                    <a:pt x="55385" y="69362"/>
                    <a:pt x="57017" y="69843"/>
                    <a:pt x="58419" y="70680"/>
                  </a:cubicBezTo>
                  <a:cubicBezTo>
                    <a:pt x="61181" y="72354"/>
                    <a:pt x="61599" y="75807"/>
                    <a:pt x="64717" y="76957"/>
                  </a:cubicBezTo>
                  <a:cubicBezTo>
                    <a:pt x="65973" y="77439"/>
                    <a:pt x="67646" y="77711"/>
                    <a:pt x="69488" y="77857"/>
                  </a:cubicBezTo>
                  <a:cubicBezTo>
                    <a:pt x="70638" y="77944"/>
                    <a:pt x="71847" y="77988"/>
                    <a:pt x="73054" y="77988"/>
                  </a:cubicBezTo>
                  <a:cubicBezTo>
                    <a:pt x="73295" y="77988"/>
                    <a:pt x="73536" y="77986"/>
                    <a:pt x="73777" y="77983"/>
                  </a:cubicBezTo>
                  <a:cubicBezTo>
                    <a:pt x="76560" y="77941"/>
                    <a:pt x="79301" y="77711"/>
                    <a:pt x="81205" y="77460"/>
                  </a:cubicBezTo>
                  <a:cubicBezTo>
                    <a:pt x="88790" y="76498"/>
                    <a:pt x="96326" y="72510"/>
                    <a:pt x="104116" y="72510"/>
                  </a:cubicBezTo>
                  <a:cubicBezTo>
                    <a:pt x="105137" y="72510"/>
                    <a:pt x="106162" y="72578"/>
                    <a:pt x="107192" y="72731"/>
                  </a:cubicBezTo>
                  <a:cubicBezTo>
                    <a:pt x="112674" y="73547"/>
                    <a:pt x="118888" y="77104"/>
                    <a:pt x="115687" y="82042"/>
                  </a:cubicBezTo>
                  <a:cubicBezTo>
                    <a:pt x="114243" y="84281"/>
                    <a:pt x="111858" y="84992"/>
                    <a:pt x="108866" y="85139"/>
                  </a:cubicBezTo>
                  <a:cubicBezTo>
                    <a:pt x="105058" y="85306"/>
                    <a:pt x="101815" y="85452"/>
                    <a:pt x="98132" y="86185"/>
                  </a:cubicBezTo>
                  <a:cubicBezTo>
                    <a:pt x="97923" y="86227"/>
                    <a:pt x="97735" y="86248"/>
                    <a:pt x="97546" y="86289"/>
                  </a:cubicBezTo>
                  <a:cubicBezTo>
                    <a:pt x="94847" y="86854"/>
                    <a:pt x="94659" y="87294"/>
                    <a:pt x="94742" y="88382"/>
                  </a:cubicBezTo>
                  <a:cubicBezTo>
                    <a:pt x="94784" y="88968"/>
                    <a:pt x="94910" y="89721"/>
                    <a:pt x="94805" y="90767"/>
                  </a:cubicBezTo>
                  <a:cubicBezTo>
                    <a:pt x="92922" y="91185"/>
                    <a:pt x="91185" y="92504"/>
                    <a:pt x="89386" y="92692"/>
                  </a:cubicBezTo>
                  <a:cubicBezTo>
                    <a:pt x="89222" y="92710"/>
                    <a:pt x="89060" y="92718"/>
                    <a:pt x="88900" y="92718"/>
                  </a:cubicBezTo>
                  <a:cubicBezTo>
                    <a:pt x="87594" y="92718"/>
                    <a:pt x="86417" y="92175"/>
                    <a:pt x="85143" y="92175"/>
                  </a:cubicBezTo>
                  <a:cubicBezTo>
                    <a:pt x="84607" y="92175"/>
                    <a:pt x="84053" y="92271"/>
                    <a:pt x="83465" y="92546"/>
                  </a:cubicBezTo>
                  <a:cubicBezTo>
                    <a:pt x="81602" y="93403"/>
                    <a:pt x="80745" y="95140"/>
                    <a:pt x="82753" y="96144"/>
                  </a:cubicBezTo>
                  <a:cubicBezTo>
                    <a:pt x="83256" y="96396"/>
                    <a:pt x="83911" y="96496"/>
                    <a:pt x="84650" y="96496"/>
                  </a:cubicBezTo>
                  <a:cubicBezTo>
                    <a:pt x="87169" y="96496"/>
                    <a:pt x="90666" y="95336"/>
                    <a:pt x="92462" y="95077"/>
                  </a:cubicBezTo>
                  <a:cubicBezTo>
                    <a:pt x="95098" y="94680"/>
                    <a:pt x="97902" y="94784"/>
                    <a:pt x="100496" y="94178"/>
                  </a:cubicBezTo>
                  <a:cubicBezTo>
                    <a:pt x="104263" y="93299"/>
                    <a:pt x="107422" y="91395"/>
                    <a:pt x="111000" y="90202"/>
                  </a:cubicBezTo>
                  <a:cubicBezTo>
                    <a:pt x="112716" y="89637"/>
                    <a:pt x="114453" y="89365"/>
                    <a:pt x="115959" y="88612"/>
                  </a:cubicBezTo>
                  <a:cubicBezTo>
                    <a:pt x="117552" y="87795"/>
                    <a:pt x="118487" y="86161"/>
                    <a:pt x="120632" y="86161"/>
                  </a:cubicBezTo>
                  <a:cubicBezTo>
                    <a:pt x="120685" y="86161"/>
                    <a:pt x="120738" y="86162"/>
                    <a:pt x="120792" y="86164"/>
                  </a:cubicBezTo>
                  <a:cubicBezTo>
                    <a:pt x="125605" y="86352"/>
                    <a:pt x="126233" y="91646"/>
                    <a:pt x="127927" y="92043"/>
                  </a:cubicBezTo>
                  <a:cubicBezTo>
                    <a:pt x="128764" y="92253"/>
                    <a:pt x="129601" y="92357"/>
                    <a:pt x="130417" y="92420"/>
                  </a:cubicBezTo>
                  <a:cubicBezTo>
                    <a:pt x="130836" y="92441"/>
                    <a:pt x="131254" y="92451"/>
                    <a:pt x="131673" y="92451"/>
                  </a:cubicBezTo>
                  <a:cubicBezTo>
                    <a:pt x="132091" y="92451"/>
                    <a:pt x="132510" y="92441"/>
                    <a:pt x="132928" y="92420"/>
                  </a:cubicBezTo>
                  <a:cubicBezTo>
                    <a:pt x="133208" y="92466"/>
                    <a:pt x="133495" y="92488"/>
                    <a:pt x="133784" y="92488"/>
                  </a:cubicBezTo>
                  <a:cubicBezTo>
                    <a:pt x="134812" y="92488"/>
                    <a:pt x="135861" y="92212"/>
                    <a:pt x="136694" y="91771"/>
                  </a:cubicBezTo>
                  <a:cubicBezTo>
                    <a:pt x="138912" y="90809"/>
                    <a:pt x="141193" y="90495"/>
                    <a:pt x="143453" y="90453"/>
                  </a:cubicBezTo>
                  <a:cubicBezTo>
                    <a:pt x="144185" y="90453"/>
                    <a:pt x="144938" y="90474"/>
                    <a:pt x="145671" y="90495"/>
                  </a:cubicBezTo>
                  <a:cubicBezTo>
                    <a:pt x="147477" y="90591"/>
                    <a:pt x="149028" y="90919"/>
                    <a:pt x="150741" y="90919"/>
                  </a:cubicBezTo>
                  <a:cubicBezTo>
                    <a:pt x="151270" y="90919"/>
                    <a:pt x="151815" y="90888"/>
                    <a:pt x="152387" y="90809"/>
                  </a:cubicBezTo>
                  <a:cubicBezTo>
                    <a:pt x="154647" y="90495"/>
                    <a:pt x="156823" y="89825"/>
                    <a:pt x="158873" y="88989"/>
                  </a:cubicBezTo>
                  <a:cubicBezTo>
                    <a:pt x="160903" y="88172"/>
                    <a:pt x="162765" y="87105"/>
                    <a:pt x="164816" y="86289"/>
                  </a:cubicBezTo>
                  <a:cubicBezTo>
                    <a:pt x="166573" y="85620"/>
                    <a:pt x="167891" y="84385"/>
                    <a:pt x="169754" y="83820"/>
                  </a:cubicBezTo>
                  <a:cubicBezTo>
                    <a:pt x="170674" y="83548"/>
                    <a:pt x="171637" y="83507"/>
                    <a:pt x="172495" y="83130"/>
                  </a:cubicBezTo>
                  <a:cubicBezTo>
                    <a:pt x="173938" y="82502"/>
                    <a:pt x="174817" y="81519"/>
                    <a:pt x="175675" y="80473"/>
                  </a:cubicBezTo>
                  <a:cubicBezTo>
                    <a:pt x="176449" y="79510"/>
                    <a:pt x="178583" y="78401"/>
                    <a:pt x="178667" y="77229"/>
                  </a:cubicBezTo>
                  <a:cubicBezTo>
                    <a:pt x="178796" y="75614"/>
                    <a:pt x="176594" y="75346"/>
                    <a:pt x="174813" y="75346"/>
                  </a:cubicBezTo>
                  <a:cubicBezTo>
                    <a:pt x="174286" y="75346"/>
                    <a:pt x="173797" y="75369"/>
                    <a:pt x="173415" y="75388"/>
                  </a:cubicBezTo>
                  <a:cubicBezTo>
                    <a:pt x="172791" y="75415"/>
                    <a:pt x="172167" y="75425"/>
                    <a:pt x="171543" y="75425"/>
                  </a:cubicBezTo>
                  <a:cubicBezTo>
                    <a:pt x="170221" y="75425"/>
                    <a:pt x="168899" y="75381"/>
                    <a:pt x="167578" y="75367"/>
                  </a:cubicBezTo>
                  <a:cubicBezTo>
                    <a:pt x="165799" y="75367"/>
                    <a:pt x="164146" y="75618"/>
                    <a:pt x="162389" y="75681"/>
                  </a:cubicBezTo>
                  <a:cubicBezTo>
                    <a:pt x="161883" y="75696"/>
                    <a:pt x="161353" y="75703"/>
                    <a:pt x="160802" y="75703"/>
                  </a:cubicBezTo>
                  <a:cubicBezTo>
                    <a:pt x="149594" y="75703"/>
                    <a:pt x="129616" y="72640"/>
                    <a:pt x="123533" y="65680"/>
                  </a:cubicBezTo>
                  <a:cubicBezTo>
                    <a:pt x="119935" y="61579"/>
                    <a:pt x="120688" y="56473"/>
                    <a:pt x="113427" y="53921"/>
                  </a:cubicBezTo>
                  <a:cubicBezTo>
                    <a:pt x="112569" y="53628"/>
                    <a:pt x="111753" y="53397"/>
                    <a:pt x="111000" y="53272"/>
                  </a:cubicBezTo>
                  <a:cubicBezTo>
                    <a:pt x="110044" y="53099"/>
                    <a:pt x="108983" y="53018"/>
                    <a:pt x="107880" y="53018"/>
                  </a:cubicBezTo>
                  <a:cubicBezTo>
                    <a:pt x="104857" y="53018"/>
                    <a:pt x="101518" y="53624"/>
                    <a:pt x="99157" y="54590"/>
                  </a:cubicBezTo>
                  <a:cubicBezTo>
                    <a:pt x="97472" y="55284"/>
                    <a:pt x="95318" y="55547"/>
                    <a:pt x="93258" y="55547"/>
                  </a:cubicBezTo>
                  <a:cubicBezTo>
                    <a:pt x="92274" y="55547"/>
                    <a:pt x="91311" y="55487"/>
                    <a:pt x="90432" y="55385"/>
                  </a:cubicBezTo>
                  <a:cubicBezTo>
                    <a:pt x="87377" y="55050"/>
                    <a:pt x="84657" y="53481"/>
                    <a:pt x="81602" y="52979"/>
                  </a:cubicBezTo>
                  <a:cubicBezTo>
                    <a:pt x="80507" y="52796"/>
                    <a:pt x="79233" y="52476"/>
                    <a:pt x="78108" y="52476"/>
                  </a:cubicBezTo>
                  <a:cubicBezTo>
                    <a:pt x="78073" y="52476"/>
                    <a:pt x="78038" y="52476"/>
                    <a:pt x="78004" y="52477"/>
                  </a:cubicBezTo>
                  <a:cubicBezTo>
                    <a:pt x="77351" y="52496"/>
                    <a:pt x="76769" y="52691"/>
                    <a:pt x="76113" y="52691"/>
                  </a:cubicBezTo>
                  <a:cubicBezTo>
                    <a:pt x="76053" y="52691"/>
                    <a:pt x="75993" y="52690"/>
                    <a:pt x="75932" y="52686"/>
                  </a:cubicBezTo>
                  <a:cubicBezTo>
                    <a:pt x="74300" y="52623"/>
                    <a:pt x="73442" y="51786"/>
                    <a:pt x="73066" y="50615"/>
                  </a:cubicBezTo>
                  <a:cubicBezTo>
                    <a:pt x="72501" y="48920"/>
                    <a:pt x="72103" y="47267"/>
                    <a:pt x="71287" y="45635"/>
                  </a:cubicBezTo>
                  <a:cubicBezTo>
                    <a:pt x="70869" y="44840"/>
                    <a:pt x="70283" y="44296"/>
                    <a:pt x="69676" y="43605"/>
                  </a:cubicBezTo>
                  <a:cubicBezTo>
                    <a:pt x="69174" y="43019"/>
                    <a:pt x="68525" y="41408"/>
                    <a:pt x="68462" y="40697"/>
                  </a:cubicBezTo>
                  <a:cubicBezTo>
                    <a:pt x="68337" y="39128"/>
                    <a:pt x="67897" y="39881"/>
                    <a:pt x="69404" y="38563"/>
                  </a:cubicBezTo>
                  <a:cubicBezTo>
                    <a:pt x="71036" y="37140"/>
                    <a:pt x="74677" y="35801"/>
                    <a:pt x="77020" y="35340"/>
                  </a:cubicBezTo>
                  <a:cubicBezTo>
                    <a:pt x="77607" y="35234"/>
                    <a:pt x="78177" y="35188"/>
                    <a:pt x="78735" y="35188"/>
                  </a:cubicBezTo>
                  <a:cubicBezTo>
                    <a:pt x="81243" y="35188"/>
                    <a:pt x="83515" y="36109"/>
                    <a:pt x="85996" y="36554"/>
                  </a:cubicBezTo>
                  <a:cubicBezTo>
                    <a:pt x="86995" y="36725"/>
                    <a:pt x="87952" y="36779"/>
                    <a:pt x="88889" y="36779"/>
                  </a:cubicBezTo>
                  <a:cubicBezTo>
                    <a:pt x="90519" y="36779"/>
                    <a:pt x="92090" y="36615"/>
                    <a:pt x="93720" y="36615"/>
                  </a:cubicBezTo>
                  <a:cubicBezTo>
                    <a:pt x="94256" y="36615"/>
                    <a:pt x="94797" y="36633"/>
                    <a:pt x="95349" y="36679"/>
                  </a:cubicBezTo>
                  <a:cubicBezTo>
                    <a:pt x="97860" y="36910"/>
                    <a:pt x="100538" y="38270"/>
                    <a:pt x="102693" y="39232"/>
                  </a:cubicBezTo>
                  <a:cubicBezTo>
                    <a:pt x="107297" y="41262"/>
                    <a:pt x="112130" y="44066"/>
                    <a:pt x="117570" y="44400"/>
                  </a:cubicBezTo>
                  <a:cubicBezTo>
                    <a:pt x="117876" y="44418"/>
                    <a:pt x="118181" y="44427"/>
                    <a:pt x="118483" y="44427"/>
                  </a:cubicBezTo>
                  <a:cubicBezTo>
                    <a:pt x="121357" y="44427"/>
                    <a:pt x="124027" y="43627"/>
                    <a:pt x="126337" y="42245"/>
                  </a:cubicBezTo>
                  <a:cubicBezTo>
                    <a:pt x="131066" y="39420"/>
                    <a:pt x="126525" y="35759"/>
                    <a:pt x="123366" y="33541"/>
                  </a:cubicBezTo>
                  <a:cubicBezTo>
                    <a:pt x="120792" y="31700"/>
                    <a:pt x="117842" y="30256"/>
                    <a:pt x="114536" y="29356"/>
                  </a:cubicBezTo>
                  <a:cubicBezTo>
                    <a:pt x="111925" y="28643"/>
                    <a:pt x="109229" y="28356"/>
                    <a:pt x="106521" y="28356"/>
                  </a:cubicBezTo>
                  <a:cubicBezTo>
                    <a:pt x="103348" y="28356"/>
                    <a:pt x="100158" y="28750"/>
                    <a:pt x="97065" y="29314"/>
                  </a:cubicBezTo>
                  <a:cubicBezTo>
                    <a:pt x="95829" y="29534"/>
                    <a:pt x="94593" y="29634"/>
                    <a:pt x="93355" y="29634"/>
                  </a:cubicBezTo>
                  <a:cubicBezTo>
                    <a:pt x="91994" y="29634"/>
                    <a:pt x="90630" y="29513"/>
                    <a:pt x="89261" y="29293"/>
                  </a:cubicBezTo>
                  <a:cubicBezTo>
                    <a:pt x="85996" y="28791"/>
                    <a:pt x="84553" y="26741"/>
                    <a:pt x="81623" y="25883"/>
                  </a:cubicBezTo>
                  <a:cubicBezTo>
                    <a:pt x="79071" y="25130"/>
                    <a:pt x="76434" y="24858"/>
                    <a:pt x="73923" y="23937"/>
                  </a:cubicBezTo>
                  <a:cubicBezTo>
                    <a:pt x="71496" y="23058"/>
                    <a:pt x="69069" y="21803"/>
                    <a:pt x="66579" y="21154"/>
                  </a:cubicBezTo>
                  <a:cubicBezTo>
                    <a:pt x="65879" y="20973"/>
                    <a:pt x="65125" y="20937"/>
                    <a:pt x="64356" y="20937"/>
                  </a:cubicBezTo>
                  <a:cubicBezTo>
                    <a:pt x="63851" y="20937"/>
                    <a:pt x="63340" y="20953"/>
                    <a:pt x="62833" y="20953"/>
                  </a:cubicBezTo>
                  <a:cubicBezTo>
                    <a:pt x="62063" y="20953"/>
                    <a:pt x="61304" y="20917"/>
                    <a:pt x="60595" y="20736"/>
                  </a:cubicBezTo>
                  <a:cubicBezTo>
                    <a:pt x="59654" y="20485"/>
                    <a:pt x="58879" y="20171"/>
                    <a:pt x="58042" y="19857"/>
                  </a:cubicBezTo>
                  <a:cubicBezTo>
                    <a:pt x="57472" y="19644"/>
                    <a:pt x="56878" y="19605"/>
                    <a:pt x="56276" y="19605"/>
                  </a:cubicBezTo>
                  <a:cubicBezTo>
                    <a:pt x="55924" y="19605"/>
                    <a:pt x="55570" y="19619"/>
                    <a:pt x="55216" y="19619"/>
                  </a:cubicBezTo>
                  <a:cubicBezTo>
                    <a:pt x="55042" y="19619"/>
                    <a:pt x="54868" y="19615"/>
                    <a:pt x="54695" y="19606"/>
                  </a:cubicBezTo>
                  <a:cubicBezTo>
                    <a:pt x="53230" y="19501"/>
                    <a:pt x="51744" y="19271"/>
                    <a:pt x="50301" y="19041"/>
                  </a:cubicBezTo>
                  <a:cubicBezTo>
                    <a:pt x="34985" y="16781"/>
                    <a:pt x="23895" y="8788"/>
                    <a:pt x="10106" y="3913"/>
                  </a:cubicBezTo>
                  <a:cubicBezTo>
                    <a:pt x="8809" y="3453"/>
                    <a:pt x="4834" y="175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3860" y="1281641"/>
              <a:ext cx="2225010" cy="818938"/>
            </a:xfrm>
            <a:custGeom>
              <a:avLst/>
              <a:gdLst/>
              <a:ahLst/>
              <a:cxnLst/>
              <a:rect l="l" t="t" r="r" b="b"/>
              <a:pathLst>
                <a:path w="108273" h="39851" extrusionOk="0">
                  <a:moveTo>
                    <a:pt x="97460" y="0"/>
                  </a:moveTo>
                  <a:cubicBezTo>
                    <a:pt x="94244" y="0"/>
                    <a:pt x="90628" y="785"/>
                    <a:pt x="87691" y="1347"/>
                  </a:cubicBezTo>
                  <a:cubicBezTo>
                    <a:pt x="86624" y="1536"/>
                    <a:pt x="85850" y="1703"/>
                    <a:pt x="85515" y="1808"/>
                  </a:cubicBezTo>
                  <a:cubicBezTo>
                    <a:pt x="74719" y="5344"/>
                    <a:pt x="59528" y="3984"/>
                    <a:pt x="51954" y="11767"/>
                  </a:cubicBezTo>
                  <a:cubicBezTo>
                    <a:pt x="51556" y="12458"/>
                    <a:pt x="51284" y="13211"/>
                    <a:pt x="51180" y="13964"/>
                  </a:cubicBezTo>
                  <a:cubicBezTo>
                    <a:pt x="50970" y="15471"/>
                    <a:pt x="51410" y="17040"/>
                    <a:pt x="52644" y="18463"/>
                  </a:cubicBezTo>
                  <a:cubicBezTo>
                    <a:pt x="52874" y="19049"/>
                    <a:pt x="53000" y="19635"/>
                    <a:pt x="52874" y="20283"/>
                  </a:cubicBezTo>
                  <a:cubicBezTo>
                    <a:pt x="52770" y="20932"/>
                    <a:pt x="52435" y="21643"/>
                    <a:pt x="51724" y="22522"/>
                  </a:cubicBezTo>
                  <a:cubicBezTo>
                    <a:pt x="51703" y="22543"/>
                    <a:pt x="51661" y="22585"/>
                    <a:pt x="51640" y="22606"/>
                  </a:cubicBezTo>
                  <a:cubicBezTo>
                    <a:pt x="50477" y="24020"/>
                    <a:pt x="48074" y="26428"/>
                    <a:pt x="45557" y="26428"/>
                  </a:cubicBezTo>
                  <a:cubicBezTo>
                    <a:pt x="45131" y="26428"/>
                    <a:pt x="44702" y="26359"/>
                    <a:pt x="44275" y="26205"/>
                  </a:cubicBezTo>
                  <a:cubicBezTo>
                    <a:pt x="42601" y="25598"/>
                    <a:pt x="43166" y="24029"/>
                    <a:pt x="42078" y="23296"/>
                  </a:cubicBezTo>
                  <a:cubicBezTo>
                    <a:pt x="40676" y="22355"/>
                    <a:pt x="40027" y="22543"/>
                    <a:pt x="38353" y="22104"/>
                  </a:cubicBezTo>
                  <a:cubicBezTo>
                    <a:pt x="33897" y="20953"/>
                    <a:pt x="29377" y="21622"/>
                    <a:pt x="25192" y="20242"/>
                  </a:cubicBezTo>
                  <a:cubicBezTo>
                    <a:pt x="24941" y="20179"/>
                    <a:pt x="24711" y="20095"/>
                    <a:pt x="24460" y="19990"/>
                  </a:cubicBezTo>
                  <a:cubicBezTo>
                    <a:pt x="20987" y="18756"/>
                    <a:pt x="17765" y="16936"/>
                    <a:pt x="14772" y="15052"/>
                  </a:cubicBezTo>
                  <a:cubicBezTo>
                    <a:pt x="14124" y="14655"/>
                    <a:pt x="13475" y="14257"/>
                    <a:pt x="12847" y="13839"/>
                  </a:cubicBezTo>
                  <a:cubicBezTo>
                    <a:pt x="12073" y="13295"/>
                    <a:pt x="11236" y="12793"/>
                    <a:pt x="10378" y="12353"/>
                  </a:cubicBezTo>
                  <a:cubicBezTo>
                    <a:pt x="7930" y="11119"/>
                    <a:pt x="5189" y="10345"/>
                    <a:pt x="2051" y="9738"/>
                  </a:cubicBezTo>
                  <a:cubicBezTo>
                    <a:pt x="1360" y="9612"/>
                    <a:pt x="670" y="9508"/>
                    <a:pt x="0" y="9424"/>
                  </a:cubicBezTo>
                  <a:lnTo>
                    <a:pt x="0" y="20053"/>
                  </a:lnTo>
                  <a:cubicBezTo>
                    <a:pt x="3767" y="20639"/>
                    <a:pt x="7386" y="21350"/>
                    <a:pt x="10169" y="23527"/>
                  </a:cubicBezTo>
                  <a:cubicBezTo>
                    <a:pt x="10943" y="24133"/>
                    <a:pt x="11759" y="24698"/>
                    <a:pt x="12931" y="24970"/>
                  </a:cubicBezTo>
                  <a:cubicBezTo>
                    <a:pt x="17932" y="26205"/>
                    <a:pt x="22870" y="27711"/>
                    <a:pt x="27850" y="29218"/>
                  </a:cubicBezTo>
                  <a:lnTo>
                    <a:pt x="28687" y="29469"/>
                  </a:lnTo>
                  <a:cubicBezTo>
                    <a:pt x="32599" y="30641"/>
                    <a:pt x="36575" y="32419"/>
                    <a:pt x="40571" y="34156"/>
                  </a:cubicBezTo>
                  <a:cubicBezTo>
                    <a:pt x="42203" y="34888"/>
                    <a:pt x="43626" y="35830"/>
                    <a:pt x="45216" y="36604"/>
                  </a:cubicBezTo>
                  <a:cubicBezTo>
                    <a:pt x="46869" y="37399"/>
                    <a:pt x="47288" y="38884"/>
                    <a:pt x="49464" y="39240"/>
                  </a:cubicBezTo>
                  <a:cubicBezTo>
                    <a:pt x="49959" y="39313"/>
                    <a:pt x="50486" y="39330"/>
                    <a:pt x="51022" y="39330"/>
                  </a:cubicBezTo>
                  <a:cubicBezTo>
                    <a:pt x="51457" y="39330"/>
                    <a:pt x="51899" y="39319"/>
                    <a:pt x="52335" y="39319"/>
                  </a:cubicBezTo>
                  <a:cubicBezTo>
                    <a:pt x="52746" y="39319"/>
                    <a:pt x="53152" y="39328"/>
                    <a:pt x="53544" y="39366"/>
                  </a:cubicBezTo>
                  <a:cubicBezTo>
                    <a:pt x="54653" y="39470"/>
                    <a:pt x="55741" y="39721"/>
                    <a:pt x="56850" y="39826"/>
                  </a:cubicBezTo>
                  <a:cubicBezTo>
                    <a:pt x="57058" y="39843"/>
                    <a:pt x="57262" y="39851"/>
                    <a:pt x="57461" y="39851"/>
                  </a:cubicBezTo>
                  <a:cubicBezTo>
                    <a:pt x="59281" y="39851"/>
                    <a:pt x="60715" y="39169"/>
                    <a:pt x="61809" y="37943"/>
                  </a:cubicBezTo>
                  <a:cubicBezTo>
                    <a:pt x="64278" y="35118"/>
                    <a:pt x="62144" y="30850"/>
                    <a:pt x="65449" y="28381"/>
                  </a:cubicBezTo>
                  <a:cubicBezTo>
                    <a:pt x="66340" y="27708"/>
                    <a:pt x="67670" y="27493"/>
                    <a:pt x="69091" y="27493"/>
                  </a:cubicBezTo>
                  <a:cubicBezTo>
                    <a:pt x="70941" y="27493"/>
                    <a:pt x="72946" y="27857"/>
                    <a:pt x="74342" y="28046"/>
                  </a:cubicBezTo>
                  <a:cubicBezTo>
                    <a:pt x="76016" y="28297"/>
                    <a:pt x="79866" y="29741"/>
                    <a:pt x="81058" y="30724"/>
                  </a:cubicBezTo>
                  <a:cubicBezTo>
                    <a:pt x="81728" y="31289"/>
                    <a:pt x="81707" y="32356"/>
                    <a:pt x="82377" y="32879"/>
                  </a:cubicBezTo>
                  <a:cubicBezTo>
                    <a:pt x="83483" y="33738"/>
                    <a:pt x="83900" y="34677"/>
                    <a:pt x="85002" y="34677"/>
                  </a:cubicBezTo>
                  <a:cubicBezTo>
                    <a:pt x="85485" y="34677"/>
                    <a:pt x="86099" y="34497"/>
                    <a:pt x="86959" y="34051"/>
                  </a:cubicBezTo>
                  <a:cubicBezTo>
                    <a:pt x="90767" y="32084"/>
                    <a:pt x="87524" y="31938"/>
                    <a:pt x="85348" y="30682"/>
                  </a:cubicBezTo>
                  <a:cubicBezTo>
                    <a:pt x="83067" y="29385"/>
                    <a:pt x="81582" y="26937"/>
                    <a:pt x="83046" y="24866"/>
                  </a:cubicBezTo>
                  <a:cubicBezTo>
                    <a:pt x="83962" y="23578"/>
                    <a:pt x="85678" y="23175"/>
                    <a:pt x="87494" y="23175"/>
                  </a:cubicBezTo>
                  <a:cubicBezTo>
                    <a:pt x="88540" y="23175"/>
                    <a:pt x="89620" y="23309"/>
                    <a:pt x="90600" y="23485"/>
                  </a:cubicBezTo>
                  <a:cubicBezTo>
                    <a:pt x="91386" y="23631"/>
                    <a:pt x="92344" y="23813"/>
                    <a:pt x="93194" y="23813"/>
                  </a:cubicBezTo>
                  <a:cubicBezTo>
                    <a:pt x="94290" y="23813"/>
                    <a:pt x="95208" y="23511"/>
                    <a:pt x="95349" y="22439"/>
                  </a:cubicBezTo>
                  <a:cubicBezTo>
                    <a:pt x="95600" y="20576"/>
                    <a:pt x="92546" y="20283"/>
                    <a:pt x="90955" y="19698"/>
                  </a:cubicBezTo>
                  <a:cubicBezTo>
                    <a:pt x="88758" y="18881"/>
                    <a:pt x="87503" y="17061"/>
                    <a:pt x="84783" y="16936"/>
                  </a:cubicBezTo>
                  <a:cubicBezTo>
                    <a:pt x="84688" y="16932"/>
                    <a:pt x="84594" y="16930"/>
                    <a:pt x="84501" y="16930"/>
                  </a:cubicBezTo>
                  <a:cubicBezTo>
                    <a:pt x="82039" y="16930"/>
                    <a:pt x="80100" y="18192"/>
                    <a:pt x="77537" y="18192"/>
                  </a:cubicBezTo>
                  <a:cubicBezTo>
                    <a:pt x="77498" y="18192"/>
                    <a:pt x="77458" y="18192"/>
                    <a:pt x="77418" y="18191"/>
                  </a:cubicBezTo>
                  <a:cubicBezTo>
                    <a:pt x="76455" y="18170"/>
                    <a:pt x="75304" y="18107"/>
                    <a:pt x="74112" y="17982"/>
                  </a:cubicBezTo>
                  <a:cubicBezTo>
                    <a:pt x="72919" y="17877"/>
                    <a:pt x="71706" y="17710"/>
                    <a:pt x="70597" y="17459"/>
                  </a:cubicBezTo>
                  <a:cubicBezTo>
                    <a:pt x="69760" y="17459"/>
                    <a:pt x="69069" y="17187"/>
                    <a:pt x="68714" y="16915"/>
                  </a:cubicBezTo>
                  <a:cubicBezTo>
                    <a:pt x="67646" y="14425"/>
                    <a:pt x="70115" y="12793"/>
                    <a:pt x="72250" y="11412"/>
                  </a:cubicBezTo>
                  <a:cubicBezTo>
                    <a:pt x="73296" y="10575"/>
                    <a:pt x="74719" y="10303"/>
                    <a:pt x="76120" y="9759"/>
                  </a:cubicBezTo>
                  <a:cubicBezTo>
                    <a:pt x="78945" y="9215"/>
                    <a:pt x="81770" y="8106"/>
                    <a:pt x="84804" y="7980"/>
                  </a:cubicBezTo>
                  <a:cubicBezTo>
                    <a:pt x="85620" y="7834"/>
                    <a:pt x="86415" y="7708"/>
                    <a:pt x="87168" y="7583"/>
                  </a:cubicBezTo>
                  <a:cubicBezTo>
                    <a:pt x="87900" y="7436"/>
                    <a:pt x="88591" y="7311"/>
                    <a:pt x="89240" y="7185"/>
                  </a:cubicBezTo>
                  <a:cubicBezTo>
                    <a:pt x="92192" y="6587"/>
                    <a:pt x="95712" y="5789"/>
                    <a:pt x="98830" y="5789"/>
                  </a:cubicBezTo>
                  <a:cubicBezTo>
                    <a:pt x="99203" y="5789"/>
                    <a:pt x="99571" y="5801"/>
                    <a:pt x="99932" y="5825"/>
                  </a:cubicBezTo>
                  <a:cubicBezTo>
                    <a:pt x="101252" y="5908"/>
                    <a:pt x="104012" y="6675"/>
                    <a:pt x="105903" y="6675"/>
                  </a:cubicBezTo>
                  <a:cubicBezTo>
                    <a:pt x="107338" y="6675"/>
                    <a:pt x="108272" y="6233"/>
                    <a:pt x="107694" y="4716"/>
                  </a:cubicBezTo>
                  <a:cubicBezTo>
                    <a:pt x="107067" y="3042"/>
                    <a:pt x="101438" y="322"/>
                    <a:pt x="99241" y="92"/>
                  </a:cubicBezTo>
                  <a:cubicBezTo>
                    <a:pt x="98667" y="29"/>
                    <a:pt x="98071" y="0"/>
                    <a:pt x="974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4049501" y="2599699"/>
              <a:ext cx="2743466" cy="1031528"/>
            </a:xfrm>
            <a:custGeom>
              <a:avLst/>
              <a:gdLst/>
              <a:ahLst/>
              <a:cxnLst/>
              <a:rect l="l" t="t" r="r" b="b"/>
              <a:pathLst>
                <a:path w="133502" h="50196" extrusionOk="0">
                  <a:moveTo>
                    <a:pt x="40301" y="1"/>
                  </a:moveTo>
                  <a:cubicBezTo>
                    <a:pt x="40072" y="1"/>
                    <a:pt x="39844" y="14"/>
                    <a:pt x="39617" y="44"/>
                  </a:cubicBezTo>
                  <a:cubicBezTo>
                    <a:pt x="38738" y="1446"/>
                    <a:pt x="39847" y="2325"/>
                    <a:pt x="41124" y="3225"/>
                  </a:cubicBezTo>
                  <a:cubicBezTo>
                    <a:pt x="43844" y="5087"/>
                    <a:pt x="46020" y="7054"/>
                    <a:pt x="48928" y="8874"/>
                  </a:cubicBezTo>
                  <a:cubicBezTo>
                    <a:pt x="51983" y="10757"/>
                    <a:pt x="55101" y="12661"/>
                    <a:pt x="57360" y="15172"/>
                  </a:cubicBezTo>
                  <a:cubicBezTo>
                    <a:pt x="58909" y="16909"/>
                    <a:pt x="57904" y="18373"/>
                    <a:pt x="60855" y="19587"/>
                  </a:cubicBezTo>
                  <a:cubicBezTo>
                    <a:pt x="61970" y="20032"/>
                    <a:pt x="63160" y="20113"/>
                    <a:pt x="64352" y="20113"/>
                  </a:cubicBezTo>
                  <a:cubicBezTo>
                    <a:pt x="65039" y="20113"/>
                    <a:pt x="65727" y="20086"/>
                    <a:pt x="66401" y="20086"/>
                  </a:cubicBezTo>
                  <a:cubicBezTo>
                    <a:pt x="68350" y="20086"/>
                    <a:pt x="70180" y="20312"/>
                    <a:pt x="71547" y="22077"/>
                  </a:cubicBezTo>
                  <a:cubicBezTo>
                    <a:pt x="70689" y="22830"/>
                    <a:pt x="67278" y="25508"/>
                    <a:pt x="65897" y="25571"/>
                  </a:cubicBezTo>
                  <a:cubicBezTo>
                    <a:pt x="65820" y="25574"/>
                    <a:pt x="65745" y="25575"/>
                    <a:pt x="65672" y="25575"/>
                  </a:cubicBezTo>
                  <a:cubicBezTo>
                    <a:pt x="63049" y="25575"/>
                    <a:pt x="62970" y="23784"/>
                    <a:pt x="60792" y="22725"/>
                  </a:cubicBezTo>
                  <a:cubicBezTo>
                    <a:pt x="58532" y="21595"/>
                    <a:pt x="56440" y="22139"/>
                    <a:pt x="54013" y="21554"/>
                  </a:cubicBezTo>
                  <a:cubicBezTo>
                    <a:pt x="53071" y="21323"/>
                    <a:pt x="51795" y="20110"/>
                    <a:pt x="50958" y="20047"/>
                  </a:cubicBezTo>
                  <a:cubicBezTo>
                    <a:pt x="50909" y="20044"/>
                    <a:pt x="50861" y="20042"/>
                    <a:pt x="50814" y="20042"/>
                  </a:cubicBezTo>
                  <a:cubicBezTo>
                    <a:pt x="49687" y="20042"/>
                    <a:pt x="48865" y="20947"/>
                    <a:pt x="47933" y="20947"/>
                  </a:cubicBezTo>
                  <a:cubicBezTo>
                    <a:pt x="47923" y="20947"/>
                    <a:pt x="47913" y="20947"/>
                    <a:pt x="47903" y="20947"/>
                  </a:cubicBezTo>
                  <a:cubicBezTo>
                    <a:pt x="43718" y="20926"/>
                    <a:pt x="43153" y="20717"/>
                    <a:pt x="39973" y="18687"/>
                  </a:cubicBezTo>
                  <a:cubicBezTo>
                    <a:pt x="35642" y="15925"/>
                    <a:pt x="30955" y="15465"/>
                    <a:pt x="27000" y="12640"/>
                  </a:cubicBezTo>
                  <a:cubicBezTo>
                    <a:pt x="24029" y="10527"/>
                    <a:pt x="20786" y="8853"/>
                    <a:pt x="17647" y="6928"/>
                  </a:cubicBezTo>
                  <a:cubicBezTo>
                    <a:pt x="15265" y="5452"/>
                    <a:pt x="12494" y="3494"/>
                    <a:pt x="9265" y="3494"/>
                  </a:cubicBezTo>
                  <a:cubicBezTo>
                    <a:pt x="9062" y="3494"/>
                    <a:pt x="8857" y="3501"/>
                    <a:pt x="8650" y="3517"/>
                  </a:cubicBezTo>
                  <a:cubicBezTo>
                    <a:pt x="7311" y="3601"/>
                    <a:pt x="2561" y="4313"/>
                    <a:pt x="1766" y="5045"/>
                  </a:cubicBezTo>
                  <a:cubicBezTo>
                    <a:pt x="1" y="6681"/>
                    <a:pt x="3860" y="7074"/>
                    <a:pt x="5800" y="7074"/>
                  </a:cubicBezTo>
                  <a:cubicBezTo>
                    <a:pt x="6068" y="7074"/>
                    <a:pt x="6299" y="7066"/>
                    <a:pt x="6474" y="7054"/>
                  </a:cubicBezTo>
                  <a:cubicBezTo>
                    <a:pt x="6848" y="7028"/>
                    <a:pt x="7202" y="7015"/>
                    <a:pt x="7537" y="7015"/>
                  </a:cubicBezTo>
                  <a:cubicBezTo>
                    <a:pt x="10466" y="7015"/>
                    <a:pt x="12045" y="7970"/>
                    <a:pt x="14467" y="9397"/>
                  </a:cubicBezTo>
                  <a:cubicBezTo>
                    <a:pt x="16413" y="10548"/>
                    <a:pt x="19049" y="11134"/>
                    <a:pt x="21121" y="12201"/>
                  </a:cubicBezTo>
                  <a:cubicBezTo>
                    <a:pt x="24991" y="14209"/>
                    <a:pt x="27377" y="17620"/>
                    <a:pt x="31164" y="19817"/>
                  </a:cubicBezTo>
                  <a:cubicBezTo>
                    <a:pt x="34135" y="21533"/>
                    <a:pt x="36667" y="23730"/>
                    <a:pt x="39868" y="25215"/>
                  </a:cubicBezTo>
                  <a:cubicBezTo>
                    <a:pt x="41647" y="26031"/>
                    <a:pt x="44074" y="26010"/>
                    <a:pt x="45999" y="26617"/>
                  </a:cubicBezTo>
                  <a:cubicBezTo>
                    <a:pt x="46815" y="26868"/>
                    <a:pt x="50790" y="28563"/>
                    <a:pt x="47945" y="29149"/>
                  </a:cubicBezTo>
                  <a:cubicBezTo>
                    <a:pt x="47862" y="29166"/>
                    <a:pt x="47774" y="29174"/>
                    <a:pt x="47683" y="29174"/>
                  </a:cubicBezTo>
                  <a:cubicBezTo>
                    <a:pt x="46990" y="29174"/>
                    <a:pt x="46088" y="28732"/>
                    <a:pt x="45497" y="28584"/>
                  </a:cubicBezTo>
                  <a:cubicBezTo>
                    <a:pt x="43613" y="28103"/>
                    <a:pt x="42630" y="27726"/>
                    <a:pt x="41082" y="26952"/>
                  </a:cubicBezTo>
                  <a:cubicBezTo>
                    <a:pt x="39575" y="26220"/>
                    <a:pt x="37587" y="26115"/>
                    <a:pt x="36081" y="25299"/>
                  </a:cubicBezTo>
                  <a:cubicBezTo>
                    <a:pt x="32398" y="23332"/>
                    <a:pt x="28590" y="21491"/>
                    <a:pt x="24782" y="19670"/>
                  </a:cubicBezTo>
                  <a:cubicBezTo>
                    <a:pt x="24101" y="19339"/>
                    <a:pt x="23294" y="19097"/>
                    <a:pt x="22612" y="19097"/>
                  </a:cubicBezTo>
                  <a:cubicBezTo>
                    <a:pt x="21742" y="19097"/>
                    <a:pt x="21074" y="19490"/>
                    <a:pt x="21121" y="20591"/>
                  </a:cubicBezTo>
                  <a:cubicBezTo>
                    <a:pt x="21204" y="22453"/>
                    <a:pt x="24322" y="23374"/>
                    <a:pt x="25954" y="24295"/>
                  </a:cubicBezTo>
                  <a:cubicBezTo>
                    <a:pt x="27858" y="25362"/>
                    <a:pt x="28800" y="26994"/>
                    <a:pt x="30557" y="28145"/>
                  </a:cubicBezTo>
                  <a:cubicBezTo>
                    <a:pt x="35056" y="31137"/>
                    <a:pt x="43012" y="34023"/>
                    <a:pt x="49377" y="34023"/>
                  </a:cubicBezTo>
                  <a:cubicBezTo>
                    <a:pt x="49909" y="34023"/>
                    <a:pt x="50430" y="34003"/>
                    <a:pt x="50937" y="33961"/>
                  </a:cubicBezTo>
                  <a:cubicBezTo>
                    <a:pt x="58825" y="33292"/>
                    <a:pt x="66671" y="33459"/>
                    <a:pt x="74643" y="33271"/>
                  </a:cubicBezTo>
                  <a:cubicBezTo>
                    <a:pt x="77713" y="33188"/>
                    <a:pt x="81006" y="32538"/>
                    <a:pt x="83982" y="32538"/>
                  </a:cubicBezTo>
                  <a:cubicBezTo>
                    <a:pt x="84029" y="32538"/>
                    <a:pt x="84075" y="32538"/>
                    <a:pt x="84122" y="32538"/>
                  </a:cubicBezTo>
                  <a:cubicBezTo>
                    <a:pt x="87176" y="32559"/>
                    <a:pt x="90085" y="34735"/>
                    <a:pt x="92910" y="35489"/>
                  </a:cubicBezTo>
                  <a:cubicBezTo>
                    <a:pt x="93648" y="35692"/>
                    <a:pt x="94280" y="35765"/>
                    <a:pt x="94905" y="35765"/>
                  </a:cubicBezTo>
                  <a:cubicBezTo>
                    <a:pt x="95698" y="35765"/>
                    <a:pt x="96479" y="35648"/>
                    <a:pt x="97450" y="35531"/>
                  </a:cubicBezTo>
                  <a:cubicBezTo>
                    <a:pt x="97492" y="35531"/>
                    <a:pt x="97555" y="35510"/>
                    <a:pt x="97596" y="35510"/>
                  </a:cubicBezTo>
                  <a:cubicBezTo>
                    <a:pt x="98764" y="35374"/>
                    <a:pt x="100006" y="35302"/>
                    <a:pt x="101277" y="35302"/>
                  </a:cubicBezTo>
                  <a:cubicBezTo>
                    <a:pt x="105879" y="35302"/>
                    <a:pt x="110863" y="36248"/>
                    <a:pt x="114126" y="38544"/>
                  </a:cubicBezTo>
                  <a:cubicBezTo>
                    <a:pt x="117432" y="40887"/>
                    <a:pt x="117055" y="43942"/>
                    <a:pt x="117641" y="47039"/>
                  </a:cubicBezTo>
                  <a:cubicBezTo>
                    <a:pt x="117892" y="48420"/>
                    <a:pt x="118876" y="49696"/>
                    <a:pt x="120759" y="50093"/>
                  </a:cubicBezTo>
                  <a:cubicBezTo>
                    <a:pt x="121091" y="50162"/>
                    <a:pt x="121412" y="50195"/>
                    <a:pt x="121723" y="50195"/>
                  </a:cubicBezTo>
                  <a:cubicBezTo>
                    <a:pt x="126691" y="50195"/>
                    <a:pt x="128929" y="41821"/>
                    <a:pt x="130426" y="39360"/>
                  </a:cubicBezTo>
                  <a:cubicBezTo>
                    <a:pt x="133501" y="34338"/>
                    <a:pt x="128312" y="32371"/>
                    <a:pt x="127099" y="27726"/>
                  </a:cubicBezTo>
                  <a:cubicBezTo>
                    <a:pt x="125446" y="21470"/>
                    <a:pt x="122077" y="20005"/>
                    <a:pt x="113603" y="19001"/>
                  </a:cubicBezTo>
                  <a:cubicBezTo>
                    <a:pt x="106949" y="18227"/>
                    <a:pt x="100128" y="18771"/>
                    <a:pt x="93537" y="17641"/>
                  </a:cubicBezTo>
                  <a:cubicBezTo>
                    <a:pt x="88202" y="16741"/>
                    <a:pt x="84415" y="14440"/>
                    <a:pt x="79184" y="13812"/>
                  </a:cubicBezTo>
                  <a:cubicBezTo>
                    <a:pt x="73074" y="13059"/>
                    <a:pt x="67948" y="13603"/>
                    <a:pt x="62696" y="10422"/>
                  </a:cubicBezTo>
                  <a:cubicBezTo>
                    <a:pt x="59767" y="8644"/>
                    <a:pt x="57381" y="6447"/>
                    <a:pt x="54536" y="4626"/>
                  </a:cubicBezTo>
                  <a:cubicBezTo>
                    <a:pt x="51920" y="2973"/>
                    <a:pt x="48719" y="2408"/>
                    <a:pt x="45643" y="1425"/>
                  </a:cubicBezTo>
                  <a:cubicBezTo>
                    <a:pt x="44022" y="904"/>
                    <a:pt x="42153" y="1"/>
                    <a:pt x="40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8445490" y="5489717"/>
              <a:ext cx="135034" cy="77926"/>
            </a:xfrm>
            <a:custGeom>
              <a:avLst/>
              <a:gdLst/>
              <a:ahLst/>
              <a:cxnLst/>
              <a:rect l="l" t="t" r="r" b="b"/>
              <a:pathLst>
                <a:path w="6571" h="3792" extrusionOk="0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7008034" y="4979917"/>
              <a:ext cx="1708753" cy="794895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7739020" y="3859721"/>
              <a:ext cx="1414641" cy="413733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8175454" y="2808370"/>
              <a:ext cx="978221" cy="688404"/>
            </a:xfrm>
            <a:custGeom>
              <a:avLst/>
              <a:gdLst/>
              <a:ahLst/>
              <a:cxnLst/>
              <a:rect l="l" t="t" r="r" b="b"/>
              <a:pathLst>
                <a:path w="47602" h="33499" extrusionOk="0">
                  <a:moveTo>
                    <a:pt x="24285" y="1"/>
                  </a:moveTo>
                  <a:cubicBezTo>
                    <a:pt x="19410" y="1"/>
                    <a:pt x="23875" y="6609"/>
                    <a:pt x="27641" y="8826"/>
                  </a:cubicBezTo>
                  <a:cubicBezTo>
                    <a:pt x="32244" y="11525"/>
                    <a:pt x="36429" y="13806"/>
                    <a:pt x="32809" y="18639"/>
                  </a:cubicBezTo>
                  <a:cubicBezTo>
                    <a:pt x="27411" y="25858"/>
                    <a:pt x="15087" y="21045"/>
                    <a:pt x="8098" y="25314"/>
                  </a:cubicBezTo>
                  <a:cubicBezTo>
                    <a:pt x="6173" y="26486"/>
                    <a:pt x="1" y="32386"/>
                    <a:pt x="4185" y="33474"/>
                  </a:cubicBezTo>
                  <a:cubicBezTo>
                    <a:pt x="4250" y="33491"/>
                    <a:pt x="4330" y="33498"/>
                    <a:pt x="4423" y="33498"/>
                  </a:cubicBezTo>
                  <a:cubicBezTo>
                    <a:pt x="5742" y="33498"/>
                    <a:pt x="9718" y="31940"/>
                    <a:pt x="11027" y="31842"/>
                  </a:cubicBezTo>
                  <a:cubicBezTo>
                    <a:pt x="11716" y="31795"/>
                    <a:pt x="12394" y="31783"/>
                    <a:pt x="13066" y="31783"/>
                  </a:cubicBezTo>
                  <a:cubicBezTo>
                    <a:pt x="13777" y="31783"/>
                    <a:pt x="14481" y="31796"/>
                    <a:pt x="15181" y="31796"/>
                  </a:cubicBezTo>
                  <a:cubicBezTo>
                    <a:pt x="17052" y="31796"/>
                    <a:pt x="18891" y="31699"/>
                    <a:pt x="20757" y="30984"/>
                  </a:cubicBezTo>
                  <a:cubicBezTo>
                    <a:pt x="25214" y="29289"/>
                    <a:pt x="29712" y="24874"/>
                    <a:pt x="34860" y="24623"/>
                  </a:cubicBezTo>
                  <a:cubicBezTo>
                    <a:pt x="35017" y="24616"/>
                    <a:pt x="35174" y="24613"/>
                    <a:pt x="35330" y="24613"/>
                  </a:cubicBezTo>
                  <a:cubicBezTo>
                    <a:pt x="38165" y="24613"/>
                    <a:pt x="40919" y="25729"/>
                    <a:pt x="43914" y="25729"/>
                  </a:cubicBezTo>
                  <a:cubicBezTo>
                    <a:pt x="44124" y="25729"/>
                    <a:pt x="44335" y="25723"/>
                    <a:pt x="44547" y="25711"/>
                  </a:cubicBezTo>
                  <a:cubicBezTo>
                    <a:pt x="45572" y="25670"/>
                    <a:pt x="46598" y="25523"/>
                    <a:pt x="47602" y="25314"/>
                  </a:cubicBezTo>
                  <a:lnTo>
                    <a:pt x="47602" y="8742"/>
                  </a:lnTo>
                  <a:cubicBezTo>
                    <a:pt x="47414" y="8763"/>
                    <a:pt x="47246" y="8784"/>
                    <a:pt x="47058" y="8784"/>
                  </a:cubicBezTo>
                  <a:cubicBezTo>
                    <a:pt x="46528" y="8839"/>
                    <a:pt x="46003" y="8865"/>
                    <a:pt x="45485" y="8865"/>
                  </a:cubicBezTo>
                  <a:cubicBezTo>
                    <a:pt x="45021" y="8865"/>
                    <a:pt x="44562" y="8845"/>
                    <a:pt x="44108" y="8805"/>
                  </a:cubicBezTo>
                  <a:cubicBezTo>
                    <a:pt x="43980" y="8817"/>
                    <a:pt x="43851" y="8823"/>
                    <a:pt x="43722" y="8823"/>
                  </a:cubicBezTo>
                  <a:cubicBezTo>
                    <a:pt x="42504" y="8823"/>
                    <a:pt x="41265" y="8314"/>
                    <a:pt x="40300" y="7822"/>
                  </a:cubicBezTo>
                  <a:cubicBezTo>
                    <a:pt x="36010" y="5583"/>
                    <a:pt x="32349" y="2026"/>
                    <a:pt x="27411" y="561"/>
                  </a:cubicBezTo>
                  <a:cubicBezTo>
                    <a:pt x="26099" y="172"/>
                    <a:pt x="25071" y="1"/>
                    <a:pt x="242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8607182" y="368494"/>
              <a:ext cx="49895" cy="11200"/>
            </a:xfrm>
            <a:custGeom>
              <a:avLst/>
              <a:gdLst/>
              <a:ahLst/>
              <a:cxnLst/>
              <a:rect l="l" t="t" r="r" b="b"/>
              <a:pathLst>
                <a:path w="2428" h="545" extrusionOk="0">
                  <a:moveTo>
                    <a:pt x="0" y="1"/>
                  </a:moveTo>
                  <a:lnTo>
                    <a:pt x="0" y="1"/>
                  </a:lnTo>
                  <a:cubicBezTo>
                    <a:pt x="419" y="168"/>
                    <a:pt x="816" y="314"/>
                    <a:pt x="1151" y="356"/>
                  </a:cubicBezTo>
                  <a:cubicBezTo>
                    <a:pt x="1569" y="440"/>
                    <a:pt x="1988" y="503"/>
                    <a:pt x="2427" y="545"/>
                  </a:cubicBezTo>
                  <a:cubicBezTo>
                    <a:pt x="1674" y="294"/>
                    <a:pt x="858" y="105"/>
                    <a:pt x="0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3623548" y="4067735"/>
              <a:ext cx="5529984" cy="838399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5909725" y="4652504"/>
              <a:ext cx="3249058" cy="1126284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7833615" y="1840804"/>
              <a:ext cx="1320050" cy="402862"/>
            </a:xfrm>
            <a:custGeom>
              <a:avLst/>
              <a:gdLst/>
              <a:ahLst/>
              <a:cxnLst/>
              <a:rect l="l" t="t" r="r" b="b"/>
              <a:pathLst>
                <a:path w="64236" h="19604" extrusionOk="0">
                  <a:moveTo>
                    <a:pt x="52287" y="0"/>
                  </a:moveTo>
                  <a:cubicBezTo>
                    <a:pt x="50668" y="0"/>
                    <a:pt x="48766" y="586"/>
                    <a:pt x="47309" y="983"/>
                  </a:cubicBezTo>
                  <a:cubicBezTo>
                    <a:pt x="46352" y="1249"/>
                    <a:pt x="45230" y="1560"/>
                    <a:pt x="44184" y="1560"/>
                  </a:cubicBezTo>
                  <a:cubicBezTo>
                    <a:pt x="43995" y="1560"/>
                    <a:pt x="43809" y="1550"/>
                    <a:pt x="43626" y="1528"/>
                  </a:cubicBezTo>
                  <a:cubicBezTo>
                    <a:pt x="42747" y="1423"/>
                    <a:pt x="42057" y="983"/>
                    <a:pt x="41220" y="837"/>
                  </a:cubicBezTo>
                  <a:cubicBezTo>
                    <a:pt x="40998" y="796"/>
                    <a:pt x="40770" y="778"/>
                    <a:pt x="40538" y="778"/>
                  </a:cubicBezTo>
                  <a:cubicBezTo>
                    <a:pt x="38496" y="778"/>
                    <a:pt x="36141" y="2230"/>
                    <a:pt x="34713" y="3076"/>
                  </a:cubicBezTo>
                  <a:cubicBezTo>
                    <a:pt x="30612" y="5524"/>
                    <a:pt x="26427" y="7930"/>
                    <a:pt x="22472" y="10504"/>
                  </a:cubicBezTo>
                  <a:cubicBezTo>
                    <a:pt x="21091" y="11403"/>
                    <a:pt x="19711" y="12052"/>
                    <a:pt x="18120" y="12638"/>
                  </a:cubicBezTo>
                  <a:cubicBezTo>
                    <a:pt x="16384" y="13287"/>
                    <a:pt x="14961" y="14144"/>
                    <a:pt x="13015" y="14500"/>
                  </a:cubicBezTo>
                  <a:cubicBezTo>
                    <a:pt x="12446" y="14602"/>
                    <a:pt x="11865" y="14637"/>
                    <a:pt x="11278" y="14637"/>
                  </a:cubicBezTo>
                  <a:cubicBezTo>
                    <a:pt x="9991" y="14637"/>
                    <a:pt x="8674" y="14469"/>
                    <a:pt x="7391" y="14469"/>
                  </a:cubicBezTo>
                  <a:cubicBezTo>
                    <a:pt x="7214" y="14469"/>
                    <a:pt x="7038" y="14472"/>
                    <a:pt x="6863" y="14479"/>
                  </a:cubicBezTo>
                  <a:cubicBezTo>
                    <a:pt x="5378" y="14542"/>
                    <a:pt x="3139" y="14751"/>
                    <a:pt x="2030" y="15630"/>
                  </a:cubicBezTo>
                  <a:cubicBezTo>
                    <a:pt x="0" y="17220"/>
                    <a:pt x="9939" y="19208"/>
                    <a:pt x="10776" y="19334"/>
                  </a:cubicBezTo>
                  <a:cubicBezTo>
                    <a:pt x="11392" y="19439"/>
                    <a:pt x="12111" y="19604"/>
                    <a:pt x="12785" y="19604"/>
                  </a:cubicBezTo>
                  <a:cubicBezTo>
                    <a:pt x="12912" y="19604"/>
                    <a:pt x="13038" y="19598"/>
                    <a:pt x="13161" y="19585"/>
                  </a:cubicBezTo>
                  <a:cubicBezTo>
                    <a:pt x="14103" y="19480"/>
                    <a:pt x="15045" y="19271"/>
                    <a:pt x="15902" y="19145"/>
                  </a:cubicBezTo>
                  <a:cubicBezTo>
                    <a:pt x="17011" y="19020"/>
                    <a:pt x="18099" y="18894"/>
                    <a:pt x="19187" y="18789"/>
                  </a:cubicBezTo>
                  <a:cubicBezTo>
                    <a:pt x="26804" y="18099"/>
                    <a:pt x="34148" y="18120"/>
                    <a:pt x="41597" y="17492"/>
                  </a:cubicBezTo>
                  <a:cubicBezTo>
                    <a:pt x="42706" y="17450"/>
                    <a:pt x="44233" y="17283"/>
                    <a:pt x="45781" y="17220"/>
                  </a:cubicBezTo>
                  <a:cubicBezTo>
                    <a:pt x="46341" y="17190"/>
                    <a:pt x="46901" y="17171"/>
                    <a:pt x="47444" y="17171"/>
                  </a:cubicBezTo>
                  <a:cubicBezTo>
                    <a:pt x="48422" y="17171"/>
                    <a:pt x="49345" y="17234"/>
                    <a:pt x="50113" y="17409"/>
                  </a:cubicBezTo>
                  <a:cubicBezTo>
                    <a:pt x="50887" y="17576"/>
                    <a:pt x="51954" y="18141"/>
                    <a:pt x="52958" y="18727"/>
                  </a:cubicBezTo>
                  <a:cubicBezTo>
                    <a:pt x="55448" y="17681"/>
                    <a:pt x="57875" y="16613"/>
                    <a:pt x="60470" y="15630"/>
                  </a:cubicBezTo>
                  <a:cubicBezTo>
                    <a:pt x="61662" y="15170"/>
                    <a:pt x="62939" y="14877"/>
                    <a:pt x="64236" y="14668"/>
                  </a:cubicBezTo>
                  <a:lnTo>
                    <a:pt x="64236" y="5189"/>
                  </a:lnTo>
                  <a:cubicBezTo>
                    <a:pt x="61516" y="5566"/>
                    <a:pt x="58880" y="5963"/>
                    <a:pt x="56369" y="6926"/>
                  </a:cubicBezTo>
                  <a:cubicBezTo>
                    <a:pt x="54799" y="7512"/>
                    <a:pt x="53293" y="7993"/>
                    <a:pt x="51514" y="7993"/>
                  </a:cubicBezTo>
                  <a:cubicBezTo>
                    <a:pt x="50426" y="7993"/>
                    <a:pt x="48250" y="7867"/>
                    <a:pt x="47999" y="6800"/>
                  </a:cubicBezTo>
                  <a:cubicBezTo>
                    <a:pt x="47790" y="5880"/>
                    <a:pt x="49087" y="4792"/>
                    <a:pt x="49757" y="4143"/>
                  </a:cubicBezTo>
                  <a:cubicBezTo>
                    <a:pt x="50385" y="3536"/>
                    <a:pt x="51075" y="2804"/>
                    <a:pt x="51891" y="2344"/>
                  </a:cubicBezTo>
                  <a:cubicBezTo>
                    <a:pt x="53607" y="1423"/>
                    <a:pt x="55783" y="272"/>
                    <a:pt x="52791" y="21"/>
                  </a:cubicBezTo>
                  <a:cubicBezTo>
                    <a:pt x="52627" y="7"/>
                    <a:pt x="52459" y="0"/>
                    <a:pt x="52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7133228" y="2058703"/>
              <a:ext cx="1891422" cy="778455"/>
            </a:xfrm>
            <a:custGeom>
              <a:avLst/>
              <a:gdLst/>
              <a:ahLst/>
              <a:cxnLst/>
              <a:rect l="l" t="t" r="r" b="b"/>
              <a:pathLst>
                <a:path w="92040" h="37881" extrusionOk="0">
                  <a:moveTo>
                    <a:pt x="62313" y="0"/>
                  </a:moveTo>
                  <a:cubicBezTo>
                    <a:pt x="58607" y="0"/>
                    <a:pt x="54866" y="541"/>
                    <a:pt x="51176" y="1533"/>
                  </a:cubicBezTo>
                  <a:cubicBezTo>
                    <a:pt x="46852" y="2688"/>
                    <a:pt x="42195" y="3097"/>
                    <a:pt x="37462" y="3097"/>
                  </a:cubicBezTo>
                  <a:cubicBezTo>
                    <a:pt x="30881" y="3097"/>
                    <a:pt x="24153" y="2307"/>
                    <a:pt x="17970" y="1637"/>
                  </a:cubicBezTo>
                  <a:cubicBezTo>
                    <a:pt x="15074" y="1323"/>
                    <a:pt x="12383" y="1073"/>
                    <a:pt x="10021" y="1073"/>
                  </a:cubicBezTo>
                  <a:cubicBezTo>
                    <a:pt x="3903" y="1073"/>
                    <a:pt x="1" y="2749"/>
                    <a:pt x="499" y="9316"/>
                  </a:cubicBezTo>
                  <a:cubicBezTo>
                    <a:pt x="4747" y="9316"/>
                    <a:pt x="7508" y="12413"/>
                    <a:pt x="10480" y="13857"/>
                  </a:cubicBezTo>
                  <a:cubicBezTo>
                    <a:pt x="12781" y="14966"/>
                    <a:pt x="15773" y="15907"/>
                    <a:pt x="18472" y="16200"/>
                  </a:cubicBezTo>
                  <a:cubicBezTo>
                    <a:pt x="18606" y="16214"/>
                    <a:pt x="18763" y="16220"/>
                    <a:pt x="18938" y="16220"/>
                  </a:cubicBezTo>
                  <a:cubicBezTo>
                    <a:pt x="20259" y="16220"/>
                    <a:pt x="22620" y="15868"/>
                    <a:pt x="23948" y="15868"/>
                  </a:cubicBezTo>
                  <a:cubicBezTo>
                    <a:pt x="24287" y="15868"/>
                    <a:pt x="24559" y="15891"/>
                    <a:pt x="24729" y="15949"/>
                  </a:cubicBezTo>
                  <a:cubicBezTo>
                    <a:pt x="28892" y="17372"/>
                    <a:pt x="25566" y="18606"/>
                    <a:pt x="23515" y="20845"/>
                  </a:cubicBezTo>
                  <a:cubicBezTo>
                    <a:pt x="22741" y="21724"/>
                    <a:pt x="22009" y="22728"/>
                    <a:pt x="21799" y="23775"/>
                  </a:cubicBezTo>
                  <a:cubicBezTo>
                    <a:pt x="21255" y="26390"/>
                    <a:pt x="24331" y="27645"/>
                    <a:pt x="24854" y="29947"/>
                  </a:cubicBezTo>
                  <a:cubicBezTo>
                    <a:pt x="25754" y="33776"/>
                    <a:pt x="17426" y="33379"/>
                    <a:pt x="14581" y="33818"/>
                  </a:cubicBezTo>
                  <a:cubicBezTo>
                    <a:pt x="11391" y="34303"/>
                    <a:pt x="9282" y="37881"/>
                    <a:pt x="12627" y="37881"/>
                  </a:cubicBezTo>
                  <a:cubicBezTo>
                    <a:pt x="13035" y="37881"/>
                    <a:pt x="13523" y="37828"/>
                    <a:pt x="14099" y="37710"/>
                  </a:cubicBezTo>
                  <a:cubicBezTo>
                    <a:pt x="16861" y="37145"/>
                    <a:pt x="19205" y="35785"/>
                    <a:pt x="21820" y="34927"/>
                  </a:cubicBezTo>
                  <a:cubicBezTo>
                    <a:pt x="23264" y="34467"/>
                    <a:pt x="24729" y="34425"/>
                    <a:pt x="26193" y="34090"/>
                  </a:cubicBezTo>
                  <a:cubicBezTo>
                    <a:pt x="28955" y="33441"/>
                    <a:pt x="31864" y="31516"/>
                    <a:pt x="34249" y="30261"/>
                  </a:cubicBezTo>
                  <a:cubicBezTo>
                    <a:pt x="37638" y="28482"/>
                    <a:pt x="40819" y="26474"/>
                    <a:pt x="44083" y="24549"/>
                  </a:cubicBezTo>
                  <a:cubicBezTo>
                    <a:pt x="44753" y="23984"/>
                    <a:pt x="45422" y="23440"/>
                    <a:pt x="46092" y="22896"/>
                  </a:cubicBezTo>
                  <a:cubicBezTo>
                    <a:pt x="47473" y="21850"/>
                    <a:pt x="48895" y="20824"/>
                    <a:pt x="50465" y="19925"/>
                  </a:cubicBezTo>
                  <a:cubicBezTo>
                    <a:pt x="51385" y="19422"/>
                    <a:pt x="52369" y="18983"/>
                    <a:pt x="53394" y="18586"/>
                  </a:cubicBezTo>
                  <a:cubicBezTo>
                    <a:pt x="59671" y="16158"/>
                    <a:pt x="66429" y="15719"/>
                    <a:pt x="73209" y="14924"/>
                  </a:cubicBezTo>
                  <a:cubicBezTo>
                    <a:pt x="77728" y="14401"/>
                    <a:pt x="85282" y="14966"/>
                    <a:pt x="88901" y="12497"/>
                  </a:cubicBezTo>
                  <a:cubicBezTo>
                    <a:pt x="92040" y="10383"/>
                    <a:pt x="90889" y="6680"/>
                    <a:pt x="90366" y="3897"/>
                  </a:cubicBezTo>
                  <a:cubicBezTo>
                    <a:pt x="89934" y="3820"/>
                    <a:pt x="89507" y="3788"/>
                    <a:pt x="89084" y="3788"/>
                  </a:cubicBezTo>
                  <a:cubicBezTo>
                    <a:pt x="86874" y="3788"/>
                    <a:pt x="84758" y="4667"/>
                    <a:pt x="82399" y="4667"/>
                  </a:cubicBezTo>
                  <a:cubicBezTo>
                    <a:pt x="82129" y="4667"/>
                    <a:pt x="81855" y="4655"/>
                    <a:pt x="81578" y="4629"/>
                  </a:cubicBezTo>
                  <a:cubicBezTo>
                    <a:pt x="78712" y="4378"/>
                    <a:pt x="76849" y="3060"/>
                    <a:pt x="74401" y="2119"/>
                  </a:cubicBezTo>
                  <a:cubicBezTo>
                    <a:pt x="70494" y="666"/>
                    <a:pt x="66425" y="0"/>
                    <a:pt x="623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1"/>
            <p:cNvSpPr/>
            <p:nvPr/>
          </p:nvSpPr>
          <p:spPr>
            <a:xfrm>
              <a:off x="3886267" y="980903"/>
              <a:ext cx="5267705" cy="1931392"/>
            </a:xfrm>
            <a:custGeom>
              <a:avLst/>
              <a:gdLst/>
              <a:ahLst/>
              <a:cxnLst/>
              <a:rect l="l" t="t" r="r" b="b"/>
              <a:pathLst>
                <a:path w="256336" h="93985" extrusionOk="0">
                  <a:moveTo>
                    <a:pt x="9286" y="1"/>
                  </a:moveTo>
                  <a:cubicBezTo>
                    <a:pt x="7909" y="1"/>
                    <a:pt x="6620" y="179"/>
                    <a:pt x="5483" y="603"/>
                  </a:cubicBezTo>
                  <a:cubicBezTo>
                    <a:pt x="1" y="2653"/>
                    <a:pt x="10504" y="5185"/>
                    <a:pt x="12806" y="5792"/>
                  </a:cubicBezTo>
                  <a:cubicBezTo>
                    <a:pt x="18162" y="7215"/>
                    <a:pt x="23665" y="8114"/>
                    <a:pt x="29064" y="9391"/>
                  </a:cubicBezTo>
                  <a:cubicBezTo>
                    <a:pt x="32223" y="10123"/>
                    <a:pt x="45279" y="13471"/>
                    <a:pt x="37998" y="16839"/>
                  </a:cubicBezTo>
                  <a:cubicBezTo>
                    <a:pt x="37538" y="18513"/>
                    <a:pt x="39400" y="18995"/>
                    <a:pt x="39400" y="20585"/>
                  </a:cubicBezTo>
                  <a:cubicBezTo>
                    <a:pt x="39358" y="23660"/>
                    <a:pt x="37538" y="24790"/>
                    <a:pt x="41743" y="26883"/>
                  </a:cubicBezTo>
                  <a:cubicBezTo>
                    <a:pt x="44924" y="28452"/>
                    <a:pt x="47748" y="29519"/>
                    <a:pt x="50803" y="30733"/>
                  </a:cubicBezTo>
                  <a:cubicBezTo>
                    <a:pt x="51828" y="31256"/>
                    <a:pt x="52686" y="31779"/>
                    <a:pt x="53168" y="32260"/>
                  </a:cubicBezTo>
                  <a:cubicBezTo>
                    <a:pt x="53670" y="32741"/>
                    <a:pt x="53795" y="33202"/>
                    <a:pt x="53398" y="33578"/>
                  </a:cubicBezTo>
                  <a:cubicBezTo>
                    <a:pt x="52979" y="33955"/>
                    <a:pt x="52038" y="34269"/>
                    <a:pt x="50364" y="34478"/>
                  </a:cubicBezTo>
                  <a:cubicBezTo>
                    <a:pt x="49318" y="34290"/>
                    <a:pt x="48271" y="34143"/>
                    <a:pt x="47225" y="33997"/>
                  </a:cubicBezTo>
                  <a:cubicBezTo>
                    <a:pt x="46179" y="33850"/>
                    <a:pt x="45133" y="33725"/>
                    <a:pt x="44087" y="33620"/>
                  </a:cubicBezTo>
                  <a:cubicBezTo>
                    <a:pt x="43020" y="33495"/>
                    <a:pt x="41973" y="33390"/>
                    <a:pt x="40927" y="33285"/>
                  </a:cubicBezTo>
                  <a:cubicBezTo>
                    <a:pt x="39860" y="33181"/>
                    <a:pt x="38814" y="33076"/>
                    <a:pt x="37768" y="32971"/>
                  </a:cubicBezTo>
                  <a:cubicBezTo>
                    <a:pt x="36701" y="32846"/>
                    <a:pt x="35655" y="32741"/>
                    <a:pt x="34608" y="32595"/>
                  </a:cubicBezTo>
                  <a:cubicBezTo>
                    <a:pt x="29398" y="31946"/>
                    <a:pt x="24272" y="30963"/>
                    <a:pt x="19501" y="28724"/>
                  </a:cubicBezTo>
                  <a:cubicBezTo>
                    <a:pt x="18889" y="28568"/>
                    <a:pt x="18284" y="28419"/>
                    <a:pt x="17745" y="28419"/>
                  </a:cubicBezTo>
                  <a:cubicBezTo>
                    <a:pt x="17344" y="28419"/>
                    <a:pt x="16980" y="28501"/>
                    <a:pt x="16677" y="28724"/>
                  </a:cubicBezTo>
                  <a:cubicBezTo>
                    <a:pt x="14919" y="30837"/>
                    <a:pt x="17388" y="32679"/>
                    <a:pt x="19501" y="33725"/>
                  </a:cubicBezTo>
                  <a:cubicBezTo>
                    <a:pt x="20736" y="34248"/>
                    <a:pt x="21970" y="34708"/>
                    <a:pt x="23247" y="35085"/>
                  </a:cubicBezTo>
                  <a:cubicBezTo>
                    <a:pt x="24544" y="35440"/>
                    <a:pt x="25862" y="35712"/>
                    <a:pt x="27264" y="35838"/>
                  </a:cubicBezTo>
                  <a:cubicBezTo>
                    <a:pt x="30696" y="36152"/>
                    <a:pt x="34022" y="36361"/>
                    <a:pt x="37475" y="36528"/>
                  </a:cubicBezTo>
                  <a:cubicBezTo>
                    <a:pt x="40341" y="36654"/>
                    <a:pt x="48899" y="36424"/>
                    <a:pt x="48146" y="40169"/>
                  </a:cubicBezTo>
                  <a:cubicBezTo>
                    <a:pt x="48060" y="40578"/>
                    <a:pt x="46374" y="40671"/>
                    <a:pt x="44460" y="40671"/>
                  </a:cubicBezTo>
                  <a:cubicBezTo>
                    <a:pt x="42843" y="40671"/>
                    <a:pt x="41064" y="40605"/>
                    <a:pt x="39951" y="40605"/>
                  </a:cubicBezTo>
                  <a:cubicBezTo>
                    <a:pt x="39481" y="40605"/>
                    <a:pt x="39130" y="40617"/>
                    <a:pt x="38960" y="40650"/>
                  </a:cubicBezTo>
                  <a:cubicBezTo>
                    <a:pt x="35236" y="41362"/>
                    <a:pt x="32014" y="43203"/>
                    <a:pt x="28248" y="43852"/>
                  </a:cubicBezTo>
                  <a:cubicBezTo>
                    <a:pt x="25695" y="44291"/>
                    <a:pt x="21866" y="45170"/>
                    <a:pt x="20694" y="47179"/>
                  </a:cubicBezTo>
                  <a:cubicBezTo>
                    <a:pt x="19919" y="48516"/>
                    <a:pt x="20248" y="49037"/>
                    <a:pt x="21385" y="49037"/>
                  </a:cubicBezTo>
                  <a:cubicBezTo>
                    <a:pt x="21813" y="49037"/>
                    <a:pt x="22355" y="48963"/>
                    <a:pt x="22996" y="48832"/>
                  </a:cubicBezTo>
                  <a:cubicBezTo>
                    <a:pt x="26051" y="48225"/>
                    <a:pt x="28561" y="46237"/>
                    <a:pt x="31554" y="45379"/>
                  </a:cubicBezTo>
                  <a:cubicBezTo>
                    <a:pt x="34294" y="44605"/>
                    <a:pt x="37098" y="44689"/>
                    <a:pt x="39965" y="44584"/>
                  </a:cubicBezTo>
                  <a:cubicBezTo>
                    <a:pt x="45007" y="44396"/>
                    <a:pt x="53000" y="44731"/>
                    <a:pt x="56683" y="41759"/>
                  </a:cubicBezTo>
                  <a:cubicBezTo>
                    <a:pt x="61617" y="37789"/>
                    <a:pt x="63467" y="34372"/>
                    <a:pt x="70838" y="34372"/>
                  </a:cubicBezTo>
                  <a:cubicBezTo>
                    <a:pt x="71313" y="34372"/>
                    <a:pt x="71811" y="34386"/>
                    <a:pt x="72334" y="34415"/>
                  </a:cubicBezTo>
                  <a:cubicBezTo>
                    <a:pt x="78925" y="34771"/>
                    <a:pt x="89826" y="34541"/>
                    <a:pt x="92943" y="40127"/>
                  </a:cubicBezTo>
                  <a:cubicBezTo>
                    <a:pt x="94889" y="43601"/>
                    <a:pt x="90349" y="44019"/>
                    <a:pt x="87545" y="45463"/>
                  </a:cubicBezTo>
                  <a:cubicBezTo>
                    <a:pt x="86164" y="46195"/>
                    <a:pt x="85202" y="47179"/>
                    <a:pt x="85704" y="48957"/>
                  </a:cubicBezTo>
                  <a:cubicBezTo>
                    <a:pt x="86478" y="51573"/>
                    <a:pt x="88047" y="53121"/>
                    <a:pt x="89972" y="53958"/>
                  </a:cubicBezTo>
                  <a:cubicBezTo>
                    <a:pt x="91336" y="54537"/>
                    <a:pt x="92873" y="54767"/>
                    <a:pt x="94425" y="54767"/>
                  </a:cubicBezTo>
                  <a:cubicBezTo>
                    <a:pt x="97303" y="54767"/>
                    <a:pt x="100236" y="53978"/>
                    <a:pt x="102233" y="53163"/>
                  </a:cubicBezTo>
                  <a:cubicBezTo>
                    <a:pt x="103259" y="52744"/>
                    <a:pt x="104305" y="52430"/>
                    <a:pt x="105393" y="52179"/>
                  </a:cubicBezTo>
                  <a:cubicBezTo>
                    <a:pt x="106460" y="51949"/>
                    <a:pt x="107569" y="51803"/>
                    <a:pt x="108678" y="51740"/>
                  </a:cubicBezTo>
                  <a:cubicBezTo>
                    <a:pt x="109383" y="51708"/>
                    <a:pt x="110071" y="51685"/>
                    <a:pt x="110739" y="51685"/>
                  </a:cubicBezTo>
                  <a:cubicBezTo>
                    <a:pt x="112231" y="51685"/>
                    <a:pt x="113615" y="51797"/>
                    <a:pt x="114829" y="52158"/>
                  </a:cubicBezTo>
                  <a:cubicBezTo>
                    <a:pt x="115666" y="52430"/>
                    <a:pt x="116482" y="52723"/>
                    <a:pt x="117298" y="52995"/>
                  </a:cubicBezTo>
                  <a:cubicBezTo>
                    <a:pt x="120479" y="54272"/>
                    <a:pt x="123659" y="55067"/>
                    <a:pt x="126609" y="56552"/>
                  </a:cubicBezTo>
                  <a:cubicBezTo>
                    <a:pt x="127739" y="57034"/>
                    <a:pt x="128827" y="57536"/>
                    <a:pt x="129915" y="58017"/>
                  </a:cubicBezTo>
                  <a:cubicBezTo>
                    <a:pt x="133263" y="59565"/>
                    <a:pt x="136548" y="61135"/>
                    <a:pt x="139917" y="62599"/>
                  </a:cubicBezTo>
                  <a:cubicBezTo>
                    <a:pt x="141967" y="63478"/>
                    <a:pt x="144081" y="64315"/>
                    <a:pt x="146257" y="65068"/>
                  </a:cubicBezTo>
                  <a:cubicBezTo>
                    <a:pt x="150504" y="66658"/>
                    <a:pt x="155798" y="67977"/>
                    <a:pt x="161092" y="68500"/>
                  </a:cubicBezTo>
                  <a:cubicBezTo>
                    <a:pt x="163561" y="68500"/>
                    <a:pt x="165674" y="67705"/>
                    <a:pt x="167787" y="67182"/>
                  </a:cubicBezTo>
                  <a:cubicBezTo>
                    <a:pt x="171667" y="66184"/>
                    <a:pt x="175596" y="65678"/>
                    <a:pt x="179452" y="65678"/>
                  </a:cubicBezTo>
                  <a:cubicBezTo>
                    <a:pt x="185784" y="65678"/>
                    <a:pt x="191921" y="67043"/>
                    <a:pt x="197331" y="69839"/>
                  </a:cubicBezTo>
                  <a:cubicBezTo>
                    <a:pt x="198231" y="70195"/>
                    <a:pt x="199110" y="70550"/>
                    <a:pt x="199926" y="70864"/>
                  </a:cubicBezTo>
                  <a:cubicBezTo>
                    <a:pt x="200763" y="71157"/>
                    <a:pt x="201600" y="71471"/>
                    <a:pt x="202437" y="71785"/>
                  </a:cubicBezTo>
                  <a:cubicBezTo>
                    <a:pt x="203274" y="72099"/>
                    <a:pt x="204090" y="72433"/>
                    <a:pt x="204927" y="72747"/>
                  </a:cubicBezTo>
                  <a:cubicBezTo>
                    <a:pt x="207688" y="74024"/>
                    <a:pt x="211225" y="74819"/>
                    <a:pt x="214405" y="74819"/>
                  </a:cubicBezTo>
                  <a:lnTo>
                    <a:pt x="214426" y="74819"/>
                  </a:lnTo>
                  <a:cubicBezTo>
                    <a:pt x="214838" y="74798"/>
                    <a:pt x="215244" y="74788"/>
                    <a:pt x="215644" y="74788"/>
                  </a:cubicBezTo>
                  <a:cubicBezTo>
                    <a:pt x="224504" y="74788"/>
                    <a:pt x="230651" y="79762"/>
                    <a:pt x="235956" y="84506"/>
                  </a:cubicBezTo>
                  <a:cubicBezTo>
                    <a:pt x="236354" y="84862"/>
                    <a:pt x="236772" y="85239"/>
                    <a:pt x="237170" y="85615"/>
                  </a:cubicBezTo>
                  <a:cubicBezTo>
                    <a:pt x="237986" y="86117"/>
                    <a:pt x="238802" y="86599"/>
                    <a:pt x="239597" y="87080"/>
                  </a:cubicBezTo>
                  <a:cubicBezTo>
                    <a:pt x="242798" y="89047"/>
                    <a:pt x="245916" y="91076"/>
                    <a:pt x="249013" y="93001"/>
                  </a:cubicBezTo>
                  <a:cubicBezTo>
                    <a:pt x="249952" y="93471"/>
                    <a:pt x="251195" y="93941"/>
                    <a:pt x="252394" y="93941"/>
                  </a:cubicBezTo>
                  <a:cubicBezTo>
                    <a:pt x="252530" y="93941"/>
                    <a:pt x="252665" y="93935"/>
                    <a:pt x="252800" y="93922"/>
                  </a:cubicBezTo>
                  <a:cubicBezTo>
                    <a:pt x="253281" y="93964"/>
                    <a:pt x="253773" y="93985"/>
                    <a:pt x="254270" y="93985"/>
                  </a:cubicBezTo>
                  <a:cubicBezTo>
                    <a:pt x="254767" y="93985"/>
                    <a:pt x="255269" y="93964"/>
                    <a:pt x="255771" y="93922"/>
                  </a:cubicBezTo>
                  <a:cubicBezTo>
                    <a:pt x="255938" y="93901"/>
                    <a:pt x="256127" y="93880"/>
                    <a:pt x="256315" y="93859"/>
                  </a:cubicBezTo>
                  <a:lnTo>
                    <a:pt x="256315" y="82247"/>
                  </a:lnTo>
                  <a:cubicBezTo>
                    <a:pt x="255394" y="81870"/>
                    <a:pt x="254244" y="81451"/>
                    <a:pt x="253511" y="80866"/>
                  </a:cubicBezTo>
                  <a:cubicBezTo>
                    <a:pt x="253030" y="80510"/>
                    <a:pt x="252842" y="79882"/>
                    <a:pt x="252319" y="79568"/>
                  </a:cubicBezTo>
                  <a:cubicBezTo>
                    <a:pt x="251314" y="78983"/>
                    <a:pt x="247674" y="78104"/>
                    <a:pt x="246544" y="77790"/>
                  </a:cubicBezTo>
                  <a:cubicBezTo>
                    <a:pt x="245832" y="77602"/>
                    <a:pt x="239032" y="77350"/>
                    <a:pt x="239095" y="76974"/>
                  </a:cubicBezTo>
                  <a:cubicBezTo>
                    <a:pt x="239193" y="76064"/>
                    <a:pt x="241203" y="75832"/>
                    <a:pt x="243269" y="75832"/>
                  </a:cubicBezTo>
                  <a:cubicBezTo>
                    <a:pt x="245148" y="75832"/>
                    <a:pt x="247075" y="76024"/>
                    <a:pt x="247653" y="76074"/>
                  </a:cubicBezTo>
                  <a:cubicBezTo>
                    <a:pt x="249578" y="76221"/>
                    <a:pt x="250938" y="76744"/>
                    <a:pt x="252737" y="77078"/>
                  </a:cubicBezTo>
                  <a:cubicBezTo>
                    <a:pt x="254139" y="77350"/>
                    <a:pt x="255018" y="77225"/>
                    <a:pt x="256336" y="77874"/>
                  </a:cubicBezTo>
                  <a:cubicBezTo>
                    <a:pt x="256148" y="75070"/>
                    <a:pt x="256315" y="72203"/>
                    <a:pt x="256315" y="69379"/>
                  </a:cubicBezTo>
                  <a:lnTo>
                    <a:pt x="256315" y="69379"/>
                  </a:lnTo>
                  <a:cubicBezTo>
                    <a:pt x="255708" y="69420"/>
                    <a:pt x="255122" y="69483"/>
                    <a:pt x="254578" y="69609"/>
                  </a:cubicBezTo>
                  <a:cubicBezTo>
                    <a:pt x="251415" y="70637"/>
                    <a:pt x="248061" y="71151"/>
                    <a:pt x="244679" y="71151"/>
                  </a:cubicBezTo>
                  <a:cubicBezTo>
                    <a:pt x="243586" y="71151"/>
                    <a:pt x="242490" y="71097"/>
                    <a:pt x="241396" y="70990"/>
                  </a:cubicBezTo>
                  <a:cubicBezTo>
                    <a:pt x="237274" y="70592"/>
                    <a:pt x="227754" y="67747"/>
                    <a:pt x="230621" y="63206"/>
                  </a:cubicBezTo>
                  <a:cubicBezTo>
                    <a:pt x="231985" y="61069"/>
                    <a:pt x="234401" y="60356"/>
                    <a:pt x="237134" y="60356"/>
                  </a:cubicBezTo>
                  <a:cubicBezTo>
                    <a:pt x="241652" y="60356"/>
                    <a:pt x="247034" y="62306"/>
                    <a:pt x="249954" y="62997"/>
                  </a:cubicBezTo>
                  <a:cubicBezTo>
                    <a:pt x="252088" y="63499"/>
                    <a:pt x="254223" y="63541"/>
                    <a:pt x="256315" y="63604"/>
                  </a:cubicBezTo>
                  <a:lnTo>
                    <a:pt x="256315" y="61302"/>
                  </a:lnTo>
                  <a:cubicBezTo>
                    <a:pt x="253490" y="60193"/>
                    <a:pt x="250875" y="60151"/>
                    <a:pt x="247925" y="59649"/>
                  </a:cubicBezTo>
                  <a:cubicBezTo>
                    <a:pt x="247590" y="59586"/>
                    <a:pt x="246376" y="58812"/>
                    <a:pt x="245037" y="58101"/>
                  </a:cubicBezTo>
                  <a:cubicBezTo>
                    <a:pt x="244033" y="57536"/>
                    <a:pt x="242966" y="57013"/>
                    <a:pt x="242192" y="56845"/>
                  </a:cubicBezTo>
                  <a:cubicBezTo>
                    <a:pt x="241396" y="56678"/>
                    <a:pt x="240434" y="56622"/>
                    <a:pt x="239416" y="56622"/>
                  </a:cubicBezTo>
                  <a:cubicBezTo>
                    <a:pt x="238907" y="56622"/>
                    <a:pt x="238383" y="56636"/>
                    <a:pt x="237860" y="56657"/>
                  </a:cubicBezTo>
                  <a:cubicBezTo>
                    <a:pt x="236312" y="56741"/>
                    <a:pt x="234785" y="56866"/>
                    <a:pt x="233676" y="56908"/>
                  </a:cubicBezTo>
                  <a:cubicBezTo>
                    <a:pt x="229880" y="57043"/>
                    <a:pt x="226187" y="57294"/>
                    <a:pt x="222506" y="57294"/>
                  </a:cubicBezTo>
                  <a:cubicBezTo>
                    <a:pt x="219349" y="57294"/>
                    <a:pt x="216201" y="57109"/>
                    <a:pt x="213003" y="56511"/>
                  </a:cubicBezTo>
                  <a:cubicBezTo>
                    <a:pt x="210074" y="55967"/>
                    <a:pt x="207312" y="54920"/>
                    <a:pt x="204362" y="54439"/>
                  </a:cubicBezTo>
                  <a:cubicBezTo>
                    <a:pt x="202873" y="54197"/>
                    <a:pt x="201383" y="54180"/>
                    <a:pt x="199890" y="54180"/>
                  </a:cubicBezTo>
                  <a:cubicBezTo>
                    <a:pt x="199640" y="54180"/>
                    <a:pt x="199390" y="54180"/>
                    <a:pt x="199140" y="54180"/>
                  </a:cubicBezTo>
                  <a:cubicBezTo>
                    <a:pt x="198427" y="54180"/>
                    <a:pt x="197713" y="54177"/>
                    <a:pt x="196997" y="54146"/>
                  </a:cubicBezTo>
                  <a:cubicBezTo>
                    <a:pt x="195134" y="54083"/>
                    <a:pt x="193084" y="54021"/>
                    <a:pt x="191368" y="53372"/>
                  </a:cubicBezTo>
                  <a:cubicBezTo>
                    <a:pt x="190134" y="52912"/>
                    <a:pt x="189087" y="52054"/>
                    <a:pt x="187853" y="51635"/>
                  </a:cubicBezTo>
                  <a:cubicBezTo>
                    <a:pt x="185761" y="50903"/>
                    <a:pt x="183124" y="51259"/>
                    <a:pt x="181095" y="50568"/>
                  </a:cubicBezTo>
                  <a:cubicBezTo>
                    <a:pt x="179483" y="50003"/>
                    <a:pt x="177998" y="49208"/>
                    <a:pt x="176345" y="48790"/>
                  </a:cubicBezTo>
                  <a:cubicBezTo>
                    <a:pt x="174797" y="48392"/>
                    <a:pt x="173248" y="48371"/>
                    <a:pt x="171679" y="47953"/>
                  </a:cubicBezTo>
                  <a:cubicBezTo>
                    <a:pt x="170444" y="47681"/>
                    <a:pt x="169398" y="47367"/>
                    <a:pt x="168394" y="46969"/>
                  </a:cubicBezTo>
                  <a:cubicBezTo>
                    <a:pt x="167390" y="46593"/>
                    <a:pt x="166448" y="46153"/>
                    <a:pt x="165444" y="45672"/>
                  </a:cubicBezTo>
                  <a:cubicBezTo>
                    <a:pt x="163205" y="44793"/>
                    <a:pt x="161092" y="43747"/>
                    <a:pt x="158623" y="43475"/>
                  </a:cubicBezTo>
                  <a:cubicBezTo>
                    <a:pt x="157472" y="43412"/>
                    <a:pt x="156300" y="43391"/>
                    <a:pt x="155087" y="43391"/>
                  </a:cubicBezTo>
                  <a:cubicBezTo>
                    <a:pt x="153894" y="43391"/>
                    <a:pt x="152680" y="43412"/>
                    <a:pt x="151446" y="43433"/>
                  </a:cubicBezTo>
                  <a:cubicBezTo>
                    <a:pt x="150201" y="43504"/>
                    <a:pt x="148933" y="43545"/>
                    <a:pt x="147653" y="43545"/>
                  </a:cubicBezTo>
                  <a:cubicBezTo>
                    <a:pt x="143253" y="43545"/>
                    <a:pt x="138724" y="43060"/>
                    <a:pt x="134623" y="41634"/>
                  </a:cubicBezTo>
                  <a:cubicBezTo>
                    <a:pt x="129664" y="40044"/>
                    <a:pt x="125793" y="38202"/>
                    <a:pt x="121190" y="36089"/>
                  </a:cubicBezTo>
                  <a:cubicBezTo>
                    <a:pt x="117675" y="34520"/>
                    <a:pt x="115206" y="32155"/>
                    <a:pt x="112988" y="29582"/>
                  </a:cubicBezTo>
                  <a:cubicBezTo>
                    <a:pt x="112340" y="29017"/>
                    <a:pt x="111775" y="28431"/>
                    <a:pt x="111252" y="27803"/>
                  </a:cubicBezTo>
                  <a:cubicBezTo>
                    <a:pt x="108636" y="24728"/>
                    <a:pt x="107109" y="21191"/>
                    <a:pt x="103301" y="18304"/>
                  </a:cubicBezTo>
                  <a:cubicBezTo>
                    <a:pt x="93826" y="11117"/>
                    <a:pt x="84718" y="9464"/>
                    <a:pt x="75855" y="9464"/>
                  </a:cubicBezTo>
                  <a:cubicBezTo>
                    <a:pt x="69313" y="9464"/>
                    <a:pt x="62904" y="10364"/>
                    <a:pt x="56578" y="10604"/>
                  </a:cubicBezTo>
                  <a:cubicBezTo>
                    <a:pt x="55089" y="10663"/>
                    <a:pt x="53726" y="10711"/>
                    <a:pt x="52429" y="10711"/>
                  </a:cubicBezTo>
                  <a:cubicBezTo>
                    <a:pt x="49150" y="10711"/>
                    <a:pt x="46291" y="10407"/>
                    <a:pt x="42873" y="9223"/>
                  </a:cubicBezTo>
                  <a:cubicBezTo>
                    <a:pt x="37621" y="7382"/>
                    <a:pt x="32014" y="6252"/>
                    <a:pt x="26699" y="4536"/>
                  </a:cubicBezTo>
                  <a:cubicBezTo>
                    <a:pt x="22392" y="3134"/>
                    <a:pt x="15058" y="1"/>
                    <a:pt x="9286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1253277" y="37998"/>
              <a:ext cx="3591791" cy="1179776"/>
            </a:xfrm>
            <a:custGeom>
              <a:avLst/>
              <a:gdLst/>
              <a:ahLst/>
              <a:cxnLst/>
              <a:rect l="l" t="t" r="r" b="b"/>
              <a:pathLst>
                <a:path w="174783" h="57410" extrusionOk="0">
                  <a:moveTo>
                    <a:pt x="48077" y="0"/>
                  </a:moveTo>
                  <a:cubicBezTo>
                    <a:pt x="46811" y="0"/>
                    <a:pt x="45627" y="231"/>
                    <a:pt x="44805" y="829"/>
                  </a:cubicBezTo>
                  <a:cubicBezTo>
                    <a:pt x="42378" y="2566"/>
                    <a:pt x="48801" y="3570"/>
                    <a:pt x="49575" y="4365"/>
                  </a:cubicBezTo>
                  <a:cubicBezTo>
                    <a:pt x="51668" y="6521"/>
                    <a:pt x="53907" y="9826"/>
                    <a:pt x="50057" y="11668"/>
                  </a:cubicBezTo>
                  <a:cubicBezTo>
                    <a:pt x="49534" y="11923"/>
                    <a:pt x="49035" y="12027"/>
                    <a:pt x="48552" y="12027"/>
                  </a:cubicBezTo>
                  <a:cubicBezTo>
                    <a:pt x="46656" y="12027"/>
                    <a:pt x="45007" y="10410"/>
                    <a:pt x="43173" y="9910"/>
                  </a:cubicBezTo>
                  <a:cubicBezTo>
                    <a:pt x="40223" y="9115"/>
                    <a:pt x="37168" y="8864"/>
                    <a:pt x="34218" y="7922"/>
                  </a:cubicBezTo>
                  <a:cubicBezTo>
                    <a:pt x="30116" y="6625"/>
                    <a:pt x="26036" y="4742"/>
                    <a:pt x="21621" y="4219"/>
                  </a:cubicBezTo>
                  <a:cubicBezTo>
                    <a:pt x="20429" y="4074"/>
                    <a:pt x="19130" y="4011"/>
                    <a:pt x="17787" y="4011"/>
                  </a:cubicBezTo>
                  <a:cubicBezTo>
                    <a:pt x="14465" y="4011"/>
                    <a:pt x="10872" y="4397"/>
                    <a:pt x="7937" y="4888"/>
                  </a:cubicBezTo>
                  <a:cubicBezTo>
                    <a:pt x="4025" y="5537"/>
                    <a:pt x="6138" y="8927"/>
                    <a:pt x="8377" y="10329"/>
                  </a:cubicBezTo>
                  <a:cubicBezTo>
                    <a:pt x="10155" y="11459"/>
                    <a:pt x="14842" y="11061"/>
                    <a:pt x="15533" y="13070"/>
                  </a:cubicBezTo>
                  <a:cubicBezTo>
                    <a:pt x="16391" y="15518"/>
                    <a:pt x="8419" y="16543"/>
                    <a:pt x="6473" y="16648"/>
                  </a:cubicBezTo>
                  <a:cubicBezTo>
                    <a:pt x="6365" y="16654"/>
                    <a:pt x="6254" y="16656"/>
                    <a:pt x="6142" y="16656"/>
                  </a:cubicBezTo>
                  <a:cubicBezTo>
                    <a:pt x="5000" y="16656"/>
                    <a:pt x="3639" y="16372"/>
                    <a:pt x="2495" y="16372"/>
                  </a:cubicBezTo>
                  <a:cubicBezTo>
                    <a:pt x="2200" y="16372"/>
                    <a:pt x="1919" y="16391"/>
                    <a:pt x="1660" y="16438"/>
                  </a:cubicBezTo>
                  <a:cubicBezTo>
                    <a:pt x="761" y="16606"/>
                    <a:pt x="49" y="17108"/>
                    <a:pt x="28" y="17903"/>
                  </a:cubicBezTo>
                  <a:cubicBezTo>
                    <a:pt x="0" y="19221"/>
                    <a:pt x="1906" y="19543"/>
                    <a:pt x="3627" y="19543"/>
                  </a:cubicBezTo>
                  <a:cubicBezTo>
                    <a:pt x="4475" y="19543"/>
                    <a:pt x="5278" y="19465"/>
                    <a:pt x="5782" y="19389"/>
                  </a:cubicBezTo>
                  <a:cubicBezTo>
                    <a:pt x="8168" y="19025"/>
                    <a:pt x="10553" y="18209"/>
                    <a:pt x="12984" y="18209"/>
                  </a:cubicBezTo>
                  <a:cubicBezTo>
                    <a:pt x="13773" y="18209"/>
                    <a:pt x="14566" y="18295"/>
                    <a:pt x="15365" y="18510"/>
                  </a:cubicBezTo>
                  <a:cubicBezTo>
                    <a:pt x="17065" y="18973"/>
                    <a:pt x="19017" y="19465"/>
                    <a:pt x="20923" y="19465"/>
                  </a:cubicBezTo>
                  <a:cubicBezTo>
                    <a:pt x="21340" y="19465"/>
                    <a:pt x="21756" y="19441"/>
                    <a:pt x="22165" y="19389"/>
                  </a:cubicBezTo>
                  <a:cubicBezTo>
                    <a:pt x="24676" y="19033"/>
                    <a:pt x="28087" y="16920"/>
                    <a:pt x="30284" y="15894"/>
                  </a:cubicBezTo>
                  <a:cubicBezTo>
                    <a:pt x="32524" y="14862"/>
                    <a:pt x="35066" y="13805"/>
                    <a:pt x="37653" y="13805"/>
                  </a:cubicBezTo>
                  <a:cubicBezTo>
                    <a:pt x="38473" y="13805"/>
                    <a:pt x="39297" y="13911"/>
                    <a:pt x="40118" y="14158"/>
                  </a:cubicBezTo>
                  <a:cubicBezTo>
                    <a:pt x="43863" y="15288"/>
                    <a:pt x="47378" y="16794"/>
                    <a:pt x="51061" y="18029"/>
                  </a:cubicBezTo>
                  <a:cubicBezTo>
                    <a:pt x="56397" y="19828"/>
                    <a:pt x="62213" y="20309"/>
                    <a:pt x="67946" y="20770"/>
                  </a:cubicBezTo>
                  <a:cubicBezTo>
                    <a:pt x="70834" y="21000"/>
                    <a:pt x="73700" y="21209"/>
                    <a:pt x="76567" y="21565"/>
                  </a:cubicBezTo>
                  <a:cubicBezTo>
                    <a:pt x="77948" y="21732"/>
                    <a:pt x="79413" y="21837"/>
                    <a:pt x="80731" y="22234"/>
                  </a:cubicBezTo>
                  <a:cubicBezTo>
                    <a:pt x="81902" y="22569"/>
                    <a:pt x="82823" y="23218"/>
                    <a:pt x="83786" y="23824"/>
                  </a:cubicBezTo>
                  <a:cubicBezTo>
                    <a:pt x="86422" y="25456"/>
                    <a:pt x="89435" y="26712"/>
                    <a:pt x="92343" y="28009"/>
                  </a:cubicBezTo>
                  <a:cubicBezTo>
                    <a:pt x="94791" y="29118"/>
                    <a:pt x="97595" y="30750"/>
                    <a:pt x="98892" y="32759"/>
                  </a:cubicBezTo>
                  <a:cubicBezTo>
                    <a:pt x="99625" y="33868"/>
                    <a:pt x="99918" y="34579"/>
                    <a:pt x="99018" y="35646"/>
                  </a:cubicBezTo>
                  <a:cubicBezTo>
                    <a:pt x="98244" y="36546"/>
                    <a:pt x="97093" y="37613"/>
                    <a:pt x="95879" y="38136"/>
                  </a:cubicBezTo>
                  <a:cubicBezTo>
                    <a:pt x="94415" y="38743"/>
                    <a:pt x="92657" y="39057"/>
                    <a:pt x="91088" y="39496"/>
                  </a:cubicBezTo>
                  <a:cubicBezTo>
                    <a:pt x="89895" y="39831"/>
                    <a:pt x="88619" y="40208"/>
                    <a:pt x="87552" y="40731"/>
                  </a:cubicBezTo>
                  <a:cubicBezTo>
                    <a:pt x="85334" y="41798"/>
                    <a:pt x="83765" y="42781"/>
                    <a:pt x="81317" y="43618"/>
                  </a:cubicBezTo>
                  <a:cubicBezTo>
                    <a:pt x="76546" y="45271"/>
                    <a:pt x="73303" y="49623"/>
                    <a:pt x="78199" y="52762"/>
                  </a:cubicBezTo>
                  <a:cubicBezTo>
                    <a:pt x="82957" y="55815"/>
                    <a:pt x="94676" y="57410"/>
                    <a:pt x="100561" y="57410"/>
                  </a:cubicBezTo>
                  <a:cubicBezTo>
                    <a:pt x="101249" y="57410"/>
                    <a:pt x="101858" y="57388"/>
                    <a:pt x="102366" y="57344"/>
                  </a:cubicBezTo>
                  <a:cubicBezTo>
                    <a:pt x="112409" y="56486"/>
                    <a:pt x="120904" y="52260"/>
                    <a:pt x="130508" y="50544"/>
                  </a:cubicBezTo>
                  <a:cubicBezTo>
                    <a:pt x="137707" y="49243"/>
                    <a:pt x="143591" y="47189"/>
                    <a:pt x="151249" y="47189"/>
                  </a:cubicBezTo>
                  <a:cubicBezTo>
                    <a:pt x="152338" y="47189"/>
                    <a:pt x="153463" y="47230"/>
                    <a:pt x="154633" y="47322"/>
                  </a:cubicBezTo>
                  <a:cubicBezTo>
                    <a:pt x="160423" y="47771"/>
                    <a:pt x="167254" y="49883"/>
                    <a:pt x="172871" y="49883"/>
                  </a:cubicBezTo>
                  <a:cubicBezTo>
                    <a:pt x="173526" y="49883"/>
                    <a:pt x="174164" y="49854"/>
                    <a:pt x="174782" y="49791"/>
                  </a:cubicBezTo>
                  <a:cubicBezTo>
                    <a:pt x="173506" y="44058"/>
                    <a:pt x="163944" y="43241"/>
                    <a:pt x="159278" y="41149"/>
                  </a:cubicBezTo>
                  <a:cubicBezTo>
                    <a:pt x="156244" y="39789"/>
                    <a:pt x="155972" y="38617"/>
                    <a:pt x="152310" y="38220"/>
                  </a:cubicBezTo>
                  <a:cubicBezTo>
                    <a:pt x="151671" y="38151"/>
                    <a:pt x="151049" y="38124"/>
                    <a:pt x="150438" y="38124"/>
                  </a:cubicBezTo>
                  <a:cubicBezTo>
                    <a:pt x="148260" y="38124"/>
                    <a:pt x="146220" y="38465"/>
                    <a:pt x="144045" y="38465"/>
                  </a:cubicBezTo>
                  <a:cubicBezTo>
                    <a:pt x="143490" y="38465"/>
                    <a:pt x="142927" y="38443"/>
                    <a:pt x="142351" y="38387"/>
                  </a:cubicBezTo>
                  <a:cubicBezTo>
                    <a:pt x="138208" y="37969"/>
                    <a:pt x="133458" y="36525"/>
                    <a:pt x="129211" y="35311"/>
                  </a:cubicBezTo>
                  <a:cubicBezTo>
                    <a:pt x="120653" y="32863"/>
                    <a:pt x="112032" y="29516"/>
                    <a:pt x="103935" y="25101"/>
                  </a:cubicBezTo>
                  <a:cubicBezTo>
                    <a:pt x="101173" y="23594"/>
                    <a:pt x="97407" y="21732"/>
                    <a:pt x="95440" y="19556"/>
                  </a:cubicBezTo>
                  <a:cubicBezTo>
                    <a:pt x="94351" y="18337"/>
                    <a:pt x="93173" y="16814"/>
                    <a:pt x="91279" y="16814"/>
                  </a:cubicBezTo>
                  <a:cubicBezTo>
                    <a:pt x="90735" y="16814"/>
                    <a:pt x="90132" y="16939"/>
                    <a:pt x="89456" y="17233"/>
                  </a:cubicBezTo>
                  <a:cubicBezTo>
                    <a:pt x="88305" y="17736"/>
                    <a:pt x="88117" y="19033"/>
                    <a:pt x="86736" y="19326"/>
                  </a:cubicBezTo>
                  <a:cubicBezTo>
                    <a:pt x="86564" y="19361"/>
                    <a:pt x="86396" y="19377"/>
                    <a:pt x="86231" y="19377"/>
                  </a:cubicBezTo>
                  <a:cubicBezTo>
                    <a:pt x="85232" y="19377"/>
                    <a:pt x="84352" y="18794"/>
                    <a:pt x="83472" y="18489"/>
                  </a:cubicBezTo>
                  <a:cubicBezTo>
                    <a:pt x="81421" y="17757"/>
                    <a:pt x="79078" y="17129"/>
                    <a:pt x="76902" y="16731"/>
                  </a:cubicBezTo>
                  <a:cubicBezTo>
                    <a:pt x="76254" y="16615"/>
                    <a:pt x="75625" y="16580"/>
                    <a:pt x="75004" y="16580"/>
                  </a:cubicBezTo>
                  <a:cubicBezTo>
                    <a:pt x="74109" y="16580"/>
                    <a:pt x="73233" y="16652"/>
                    <a:pt x="72346" y="16652"/>
                  </a:cubicBezTo>
                  <a:cubicBezTo>
                    <a:pt x="71861" y="16652"/>
                    <a:pt x="71372" y="16630"/>
                    <a:pt x="70876" y="16564"/>
                  </a:cubicBezTo>
                  <a:cubicBezTo>
                    <a:pt x="69076" y="16334"/>
                    <a:pt x="66879" y="15413"/>
                    <a:pt x="68700" y="14116"/>
                  </a:cubicBezTo>
                  <a:cubicBezTo>
                    <a:pt x="70069" y="13155"/>
                    <a:pt x="71910" y="12876"/>
                    <a:pt x="73798" y="12876"/>
                  </a:cubicBezTo>
                  <a:cubicBezTo>
                    <a:pt x="75489" y="12876"/>
                    <a:pt x="77218" y="13100"/>
                    <a:pt x="78680" y="13258"/>
                  </a:cubicBezTo>
                  <a:cubicBezTo>
                    <a:pt x="80552" y="13472"/>
                    <a:pt x="83234" y="14253"/>
                    <a:pt x="85553" y="14253"/>
                  </a:cubicBezTo>
                  <a:cubicBezTo>
                    <a:pt x="86630" y="14253"/>
                    <a:pt x="87628" y="14085"/>
                    <a:pt x="88431" y="13614"/>
                  </a:cubicBezTo>
                  <a:cubicBezTo>
                    <a:pt x="88598" y="13509"/>
                    <a:pt x="83262" y="9366"/>
                    <a:pt x="82698" y="9136"/>
                  </a:cubicBezTo>
                  <a:cubicBezTo>
                    <a:pt x="80040" y="7922"/>
                    <a:pt x="76190" y="7588"/>
                    <a:pt x="73282" y="6834"/>
                  </a:cubicBezTo>
                  <a:cubicBezTo>
                    <a:pt x="69285" y="5809"/>
                    <a:pt x="65603" y="4365"/>
                    <a:pt x="61690" y="3236"/>
                  </a:cubicBezTo>
                  <a:cubicBezTo>
                    <a:pt x="58886" y="2420"/>
                    <a:pt x="56292" y="2524"/>
                    <a:pt x="53676" y="1227"/>
                  </a:cubicBezTo>
                  <a:cubicBezTo>
                    <a:pt x="52395" y="606"/>
                    <a:pt x="50129" y="0"/>
                    <a:pt x="48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439020" y="376036"/>
              <a:ext cx="579633" cy="213165"/>
            </a:xfrm>
            <a:custGeom>
              <a:avLst/>
              <a:gdLst/>
              <a:ahLst/>
              <a:cxnLst/>
              <a:rect l="l" t="t" r="r" b="b"/>
              <a:pathLst>
                <a:path w="28206" h="10373" extrusionOk="0">
                  <a:moveTo>
                    <a:pt x="17555" y="1"/>
                  </a:moveTo>
                  <a:cubicBezTo>
                    <a:pt x="11942" y="1"/>
                    <a:pt x="5731" y="4674"/>
                    <a:pt x="0" y="6266"/>
                  </a:cubicBezTo>
                  <a:cubicBezTo>
                    <a:pt x="4101" y="8191"/>
                    <a:pt x="9311" y="9342"/>
                    <a:pt x="11947" y="9782"/>
                  </a:cubicBezTo>
                  <a:cubicBezTo>
                    <a:pt x="14559" y="10209"/>
                    <a:pt x="17042" y="10372"/>
                    <a:pt x="19447" y="10372"/>
                  </a:cubicBezTo>
                  <a:cubicBezTo>
                    <a:pt x="22457" y="10372"/>
                    <a:pt x="25344" y="10117"/>
                    <a:pt x="28205" y="9803"/>
                  </a:cubicBezTo>
                  <a:cubicBezTo>
                    <a:pt x="25211" y="2348"/>
                    <a:pt x="21533" y="1"/>
                    <a:pt x="17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1309751" y="365493"/>
              <a:ext cx="370660" cy="197383"/>
            </a:xfrm>
            <a:custGeom>
              <a:avLst/>
              <a:gdLst/>
              <a:ahLst/>
              <a:cxnLst/>
              <a:rect l="l" t="t" r="r" b="b"/>
              <a:pathLst>
                <a:path w="18037" h="9605" extrusionOk="0">
                  <a:moveTo>
                    <a:pt x="0" y="0"/>
                  </a:moveTo>
                  <a:cubicBezTo>
                    <a:pt x="523" y="3201"/>
                    <a:pt x="168" y="7219"/>
                    <a:pt x="3181" y="9165"/>
                  </a:cubicBezTo>
                  <a:cubicBezTo>
                    <a:pt x="4666" y="9248"/>
                    <a:pt x="6173" y="9374"/>
                    <a:pt x="7679" y="9604"/>
                  </a:cubicBezTo>
                  <a:cubicBezTo>
                    <a:pt x="9667" y="9018"/>
                    <a:pt x="11592" y="7763"/>
                    <a:pt x="12680" y="6947"/>
                  </a:cubicBezTo>
                  <a:cubicBezTo>
                    <a:pt x="14480" y="5587"/>
                    <a:pt x="16216" y="4080"/>
                    <a:pt x="18037" y="2657"/>
                  </a:cubicBezTo>
                  <a:cubicBezTo>
                    <a:pt x="14500" y="2365"/>
                    <a:pt x="10985" y="1800"/>
                    <a:pt x="9876" y="1611"/>
                  </a:cubicBezTo>
                  <a:cubicBezTo>
                    <a:pt x="6591" y="1088"/>
                    <a:pt x="3285" y="54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2327973" y="432"/>
              <a:ext cx="3293507" cy="757206"/>
            </a:xfrm>
            <a:custGeom>
              <a:avLst/>
              <a:gdLst/>
              <a:ahLst/>
              <a:cxnLst/>
              <a:rect l="l" t="t" r="r" b="b"/>
              <a:pathLst>
                <a:path w="160268" h="36847" extrusionOk="0">
                  <a:moveTo>
                    <a:pt x="1612" y="0"/>
                  </a:moveTo>
                  <a:cubicBezTo>
                    <a:pt x="1381" y="335"/>
                    <a:pt x="1214" y="711"/>
                    <a:pt x="1089" y="1172"/>
                  </a:cubicBezTo>
                  <a:cubicBezTo>
                    <a:pt x="1" y="5503"/>
                    <a:pt x="5085" y="7784"/>
                    <a:pt x="9667" y="8872"/>
                  </a:cubicBezTo>
                  <a:cubicBezTo>
                    <a:pt x="13287" y="9729"/>
                    <a:pt x="16886" y="10462"/>
                    <a:pt x="20631" y="10922"/>
                  </a:cubicBezTo>
                  <a:cubicBezTo>
                    <a:pt x="24000" y="11341"/>
                    <a:pt x="27892" y="11424"/>
                    <a:pt x="30988" y="12617"/>
                  </a:cubicBezTo>
                  <a:cubicBezTo>
                    <a:pt x="31888" y="12973"/>
                    <a:pt x="33227" y="13579"/>
                    <a:pt x="32516" y="14479"/>
                  </a:cubicBezTo>
                  <a:cubicBezTo>
                    <a:pt x="32203" y="14876"/>
                    <a:pt x="31584" y="15004"/>
                    <a:pt x="30887" y="15004"/>
                  </a:cubicBezTo>
                  <a:cubicBezTo>
                    <a:pt x="29859" y="15004"/>
                    <a:pt x="28662" y="14725"/>
                    <a:pt x="28038" y="14626"/>
                  </a:cubicBezTo>
                  <a:cubicBezTo>
                    <a:pt x="25882" y="14268"/>
                    <a:pt x="23594" y="13904"/>
                    <a:pt x="21339" y="13904"/>
                  </a:cubicBezTo>
                  <a:cubicBezTo>
                    <a:pt x="19765" y="13904"/>
                    <a:pt x="18206" y="14081"/>
                    <a:pt x="16718" y="14563"/>
                  </a:cubicBezTo>
                  <a:cubicBezTo>
                    <a:pt x="14584" y="15253"/>
                    <a:pt x="5943" y="15567"/>
                    <a:pt x="10504" y="18538"/>
                  </a:cubicBezTo>
                  <a:cubicBezTo>
                    <a:pt x="14103" y="20882"/>
                    <a:pt x="19815" y="19187"/>
                    <a:pt x="23979" y="20631"/>
                  </a:cubicBezTo>
                  <a:cubicBezTo>
                    <a:pt x="26381" y="21455"/>
                    <a:pt x="28213" y="21978"/>
                    <a:pt x="30176" y="21978"/>
                  </a:cubicBezTo>
                  <a:cubicBezTo>
                    <a:pt x="31600" y="21978"/>
                    <a:pt x="33093" y="21703"/>
                    <a:pt x="34922" y="21070"/>
                  </a:cubicBezTo>
                  <a:cubicBezTo>
                    <a:pt x="37431" y="20200"/>
                    <a:pt x="39773" y="19719"/>
                    <a:pt x="42402" y="19719"/>
                  </a:cubicBezTo>
                  <a:cubicBezTo>
                    <a:pt x="42996" y="19719"/>
                    <a:pt x="43604" y="19744"/>
                    <a:pt x="44233" y="19794"/>
                  </a:cubicBezTo>
                  <a:cubicBezTo>
                    <a:pt x="46848" y="20024"/>
                    <a:pt x="54402" y="20547"/>
                    <a:pt x="56766" y="22305"/>
                  </a:cubicBezTo>
                  <a:cubicBezTo>
                    <a:pt x="60240" y="24920"/>
                    <a:pt x="56243" y="25192"/>
                    <a:pt x="61432" y="26594"/>
                  </a:cubicBezTo>
                  <a:cubicBezTo>
                    <a:pt x="62267" y="26818"/>
                    <a:pt x="63010" y="26916"/>
                    <a:pt x="63682" y="26916"/>
                  </a:cubicBezTo>
                  <a:cubicBezTo>
                    <a:pt x="67021" y="26916"/>
                    <a:pt x="68619" y="24497"/>
                    <a:pt x="71057" y="23121"/>
                  </a:cubicBezTo>
                  <a:cubicBezTo>
                    <a:pt x="73406" y="21780"/>
                    <a:pt x="75868" y="21260"/>
                    <a:pt x="78445" y="21260"/>
                  </a:cubicBezTo>
                  <a:cubicBezTo>
                    <a:pt x="84751" y="21260"/>
                    <a:pt x="91737" y="24372"/>
                    <a:pt x="99388" y="26155"/>
                  </a:cubicBezTo>
                  <a:cubicBezTo>
                    <a:pt x="113302" y="29398"/>
                    <a:pt x="126923" y="32306"/>
                    <a:pt x="140775" y="34859"/>
                  </a:cubicBezTo>
                  <a:cubicBezTo>
                    <a:pt x="143305" y="35329"/>
                    <a:pt x="149853" y="36846"/>
                    <a:pt x="154485" y="36846"/>
                  </a:cubicBezTo>
                  <a:cubicBezTo>
                    <a:pt x="157896" y="36846"/>
                    <a:pt x="160267" y="36023"/>
                    <a:pt x="159229" y="33352"/>
                  </a:cubicBezTo>
                  <a:cubicBezTo>
                    <a:pt x="156488" y="26343"/>
                    <a:pt x="140649" y="27117"/>
                    <a:pt x="135544" y="26468"/>
                  </a:cubicBezTo>
                  <a:cubicBezTo>
                    <a:pt x="134431" y="26325"/>
                    <a:pt x="133323" y="26270"/>
                    <a:pt x="132217" y="26270"/>
                  </a:cubicBezTo>
                  <a:cubicBezTo>
                    <a:pt x="128531" y="26270"/>
                    <a:pt x="124862" y="26882"/>
                    <a:pt x="121069" y="26882"/>
                  </a:cubicBezTo>
                  <a:cubicBezTo>
                    <a:pt x="117679" y="26882"/>
                    <a:pt x="114189" y="26393"/>
                    <a:pt x="110498" y="24543"/>
                  </a:cubicBezTo>
                  <a:cubicBezTo>
                    <a:pt x="104095" y="21342"/>
                    <a:pt x="105832" y="19647"/>
                    <a:pt x="109745" y="18559"/>
                  </a:cubicBezTo>
                  <a:cubicBezTo>
                    <a:pt x="106355" y="17952"/>
                    <a:pt x="103384" y="16551"/>
                    <a:pt x="101166" y="13893"/>
                  </a:cubicBezTo>
                  <a:cubicBezTo>
                    <a:pt x="99178" y="11529"/>
                    <a:pt x="99702" y="9939"/>
                    <a:pt x="101543" y="8851"/>
                  </a:cubicBezTo>
                  <a:cubicBezTo>
                    <a:pt x="99660" y="7993"/>
                    <a:pt x="97756" y="7114"/>
                    <a:pt x="95810" y="6361"/>
                  </a:cubicBezTo>
                  <a:cubicBezTo>
                    <a:pt x="91226" y="4569"/>
                    <a:pt x="86218" y="3923"/>
                    <a:pt x="81738" y="3923"/>
                  </a:cubicBezTo>
                  <a:cubicBezTo>
                    <a:pt x="80411" y="3923"/>
                    <a:pt x="79130" y="3980"/>
                    <a:pt x="77920" y="4080"/>
                  </a:cubicBezTo>
                  <a:cubicBezTo>
                    <a:pt x="69864" y="4792"/>
                    <a:pt x="63253" y="7595"/>
                    <a:pt x="54925" y="7888"/>
                  </a:cubicBezTo>
                  <a:cubicBezTo>
                    <a:pt x="54207" y="7914"/>
                    <a:pt x="53482" y="7926"/>
                    <a:pt x="52751" y="7926"/>
                  </a:cubicBezTo>
                  <a:cubicBezTo>
                    <a:pt x="45721" y="7926"/>
                    <a:pt x="38098" y="6761"/>
                    <a:pt x="30612" y="4771"/>
                  </a:cubicBezTo>
                  <a:cubicBezTo>
                    <a:pt x="28478" y="4206"/>
                    <a:pt x="25193" y="2950"/>
                    <a:pt x="21594" y="1695"/>
                  </a:cubicBezTo>
                  <a:cubicBezTo>
                    <a:pt x="19920" y="1109"/>
                    <a:pt x="18162" y="523"/>
                    <a:pt x="16426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4179093" y="6556"/>
              <a:ext cx="3461216" cy="864395"/>
            </a:xfrm>
            <a:custGeom>
              <a:avLst/>
              <a:gdLst/>
              <a:ahLst/>
              <a:cxnLst/>
              <a:rect l="l" t="t" r="r" b="b"/>
              <a:pathLst>
                <a:path w="168429" h="42063" extrusionOk="0">
                  <a:moveTo>
                    <a:pt x="88381" y="0"/>
                  </a:moveTo>
                  <a:cubicBezTo>
                    <a:pt x="87285" y="0"/>
                    <a:pt x="86025" y="155"/>
                    <a:pt x="84553" y="497"/>
                  </a:cubicBezTo>
                  <a:cubicBezTo>
                    <a:pt x="80515" y="1439"/>
                    <a:pt x="78925" y="6000"/>
                    <a:pt x="74614" y="6272"/>
                  </a:cubicBezTo>
                  <a:cubicBezTo>
                    <a:pt x="74328" y="6290"/>
                    <a:pt x="74037" y="6299"/>
                    <a:pt x="73742" y="6299"/>
                  </a:cubicBezTo>
                  <a:cubicBezTo>
                    <a:pt x="67228" y="6299"/>
                    <a:pt x="58920" y="2055"/>
                    <a:pt x="51933" y="1794"/>
                  </a:cubicBezTo>
                  <a:cubicBezTo>
                    <a:pt x="51498" y="1778"/>
                    <a:pt x="51068" y="1771"/>
                    <a:pt x="50643" y="1771"/>
                  </a:cubicBezTo>
                  <a:cubicBezTo>
                    <a:pt x="43300" y="1771"/>
                    <a:pt x="37391" y="4068"/>
                    <a:pt x="30884" y="5393"/>
                  </a:cubicBezTo>
                  <a:cubicBezTo>
                    <a:pt x="29545" y="5686"/>
                    <a:pt x="28101" y="5770"/>
                    <a:pt x="26720" y="5874"/>
                  </a:cubicBezTo>
                  <a:cubicBezTo>
                    <a:pt x="23268" y="6126"/>
                    <a:pt x="19732" y="6293"/>
                    <a:pt x="16384" y="6983"/>
                  </a:cubicBezTo>
                  <a:cubicBezTo>
                    <a:pt x="12743" y="7716"/>
                    <a:pt x="9416" y="8971"/>
                    <a:pt x="6445" y="10771"/>
                  </a:cubicBezTo>
                  <a:cubicBezTo>
                    <a:pt x="4897" y="11712"/>
                    <a:pt x="3348" y="12675"/>
                    <a:pt x="2030" y="13805"/>
                  </a:cubicBezTo>
                  <a:cubicBezTo>
                    <a:pt x="1172" y="14579"/>
                    <a:pt x="1" y="15730"/>
                    <a:pt x="398" y="16838"/>
                  </a:cubicBezTo>
                  <a:cubicBezTo>
                    <a:pt x="796" y="17915"/>
                    <a:pt x="2268" y="18375"/>
                    <a:pt x="3663" y="18375"/>
                  </a:cubicBezTo>
                  <a:cubicBezTo>
                    <a:pt x="4031" y="18375"/>
                    <a:pt x="4393" y="18343"/>
                    <a:pt x="4729" y="18282"/>
                  </a:cubicBezTo>
                  <a:cubicBezTo>
                    <a:pt x="5525" y="18136"/>
                    <a:pt x="6173" y="17738"/>
                    <a:pt x="6989" y="17592"/>
                  </a:cubicBezTo>
                  <a:cubicBezTo>
                    <a:pt x="7576" y="17501"/>
                    <a:pt x="8192" y="17463"/>
                    <a:pt x="8811" y="17463"/>
                  </a:cubicBezTo>
                  <a:cubicBezTo>
                    <a:pt x="9473" y="17463"/>
                    <a:pt x="10139" y="17506"/>
                    <a:pt x="10776" y="17571"/>
                  </a:cubicBezTo>
                  <a:cubicBezTo>
                    <a:pt x="13224" y="17801"/>
                    <a:pt x="10421" y="18680"/>
                    <a:pt x="9542" y="19056"/>
                  </a:cubicBezTo>
                  <a:cubicBezTo>
                    <a:pt x="8286" y="19579"/>
                    <a:pt x="5943" y="20542"/>
                    <a:pt x="5859" y="21860"/>
                  </a:cubicBezTo>
                  <a:cubicBezTo>
                    <a:pt x="5755" y="23429"/>
                    <a:pt x="9312" y="23764"/>
                    <a:pt x="10672" y="23827"/>
                  </a:cubicBezTo>
                  <a:cubicBezTo>
                    <a:pt x="10908" y="23840"/>
                    <a:pt x="11142" y="23846"/>
                    <a:pt x="11373" y="23846"/>
                  </a:cubicBezTo>
                  <a:cubicBezTo>
                    <a:pt x="14555" y="23846"/>
                    <a:pt x="17239" y="22685"/>
                    <a:pt x="20087" y="21651"/>
                  </a:cubicBezTo>
                  <a:cubicBezTo>
                    <a:pt x="23686" y="20333"/>
                    <a:pt x="27473" y="19851"/>
                    <a:pt x="31281" y="19161"/>
                  </a:cubicBezTo>
                  <a:cubicBezTo>
                    <a:pt x="34232" y="18617"/>
                    <a:pt x="36784" y="17550"/>
                    <a:pt x="39546" y="16629"/>
                  </a:cubicBezTo>
                  <a:cubicBezTo>
                    <a:pt x="41325" y="16022"/>
                    <a:pt x="43208" y="15688"/>
                    <a:pt x="44966" y="15060"/>
                  </a:cubicBezTo>
                  <a:cubicBezTo>
                    <a:pt x="46054" y="14662"/>
                    <a:pt x="46995" y="14349"/>
                    <a:pt x="48188" y="14160"/>
                  </a:cubicBezTo>
                  <a:cubicBezTo>
                    <a:pt x="48878" y="14035"/>
                    <a:pt x="49506" y="13846"/>
                    <a:pt x="50113" y="13533"/>
                  </a:cubicBezTo>
                  <a:cubicBezTo>
                    <a:pt x="50803" y="13198"/>
                    <a:pt x="51473" y="13051"/>
                    <a:pt x="52268" y="12884"/>
                  </a:cubicBezTo>
                  <a:cubicBezTo>
                    <a:pt x="53514" y="12638"/>
                    <a:pt x="54805" y="12448"/>
                    <a:pt x="56092" y="12448"/>
                  </a:cubicBezTo>
                  <a:cubicBezTo>
                    <a:pt x="56555" y="12448"/>
                    <a:pt x="57018" y="12473"/>
                    <a:pt x="57478" y="12528"/>
                  </a:cubicBezTo>
                  <a:cubicBezTo>
                    <a:pt x="66871" y="13657"/>
                    <a:pt x="73772" y="20779"/>
                    <a:pt x="81492" y="20779"/>
                  </a:cubicBezTo>
                  <a:cubicBezTo>
                    <a:pt x="83075" y="20779"/>
                    <a:pt x="84693" y="20480"/>
                    <a:pt x="86373" y="19768"/>
                  </a:cubicBezTo>
                  <a:cubicBezTo>
                    <a:pt x="89658" y="18366"/>
                    <a:pt x="88466" y="13407"/>
                    <a:pt x="93027" y="12737"/>
                  </a:cubicBezTo>
                  <a:cubicBezTo>
                    <a:pt x="93542" y="12661"/>
                    <a:pt x="94061" y="12624"/>
                    <a:pt x="94581" y="12624"/>
                  </a:cubicBezTo>
                  <a:cubicBezTo>
                    <a:pt x="100022" y="12624"/>
                    <a:pt x="105717" y="16579"/>
                    <a:pt x="110854" y="19559"/>
                  </a:cubicBezTo>
                  <a:cubicBezTo>
                    <a:pt x="120228" y="24999"/>
                    <a:pt x="136946" y="41800"/>
                    <a:pt x="147554" y="42051"/>
                  </a:cubicBezTo>
                  <a:cubicBezTo>
                    <a:pt x="147885" y="42059"/>
                    <a:pt x="148204" y="42063"/>
                    <a:pt x="148509" y="42063"/>
                  </a:cubicBezTo>
                  <a:cubicBezTo>
                    <a:pt x="168428" y="42063"/>
                    <a:pt x="133608" y="26156"/>
                    <a:pt x="130187" y="23827"/>
                  </a:cubicBezTo>
                  <a:cubicBezTo>
                    <a:pt x="125710" y="20772"/>
                    <a:pt x="126568" y="16294"/>
                    <a:pt x="122676" y="14160"/>
                  </a:cubicBezTo>
                  <a:cubicBezTo>
                    <a:pt x="121163" y="13330"/>
                    <a:pt x="119607" y="13071"/>
                    <a:pt x="118036" y="13071"/>
                  </a:cubicBezTo>
                  <a:cubicBezTo>
                    <a:pt x="115417" y="13071"/>
                    <a:pt x="112754" y="13791"/>
                    <a:pt x="110170" y="13791"/>
                  </a:cubicBezTo>
                  <a:cubicBezTo>
                    <a:pt x="109221" y="13791"/>
                    <a:pt x="108282" y="13694"/>
                    <a:pt x="107360" y="13428"/>
                  </a:cubicBezTo>
                  <a:cubicBezTo>
                    <a:pt x="95383" y="9913"/>
                    <a:pt x="97143" y="0"/>
                    <a:pt x="88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3860" y="432"/>
              <a:ext cx="3340526" cy="970556"/>
            </a:xfrm>
            <a:custGeom>
              <a:avLst/>
              <a:gdLst/>
              <a:ahLst/>
              <a:cxnLst/>
              <a:rect l="l" t="t" r="r" b="b"/>
              <a:pathLst>
                <a:path w="162556" h="47229" extrusionOk="0">
                  <a:moveTo>
                    <a:pt x="10902" y="0"/>
                  </a:moveTo>
                  <a:cubicBezTo>
                    <a:pt x="10012" y="2629"/>
                    <a:pt x="9337" y="5199"/>
                    <a:pt x="5951" y="5199"/>
                  </a:cubicBezTo>
                  <a:cubicBezTo>
                    <a:pt x="5833" y="5199"/>
                    <a:pt x="5712" y="5195"/>
                    <a:pt x="5587" y="5189"/>
                  </a:cubicBezTo>
                  <a:cubicBezTo>
                    <a:pt x="3453" y="5105"/>
                    <a:pt x="1737" y="3808"/>
                    <a:pt x="0" y="2678"/>
                  </a:cubicBezTo>
                  <a:lnTo>
                    <a:pt x="0" y="17074"/>
                  </a:lnTo>
                  <a:cubicBezTo>
                    <a:pt x="2239" y="18580"/>
                    <a:pt x="4562" y="19982"/>
                    <a:pt x="6947" y="21363"/>
                  </a:cubicBezTo>
                  <a:cubicBezTo>
                    <a:pt x="8663" y="22346"/>
                    <a:pt x="10525" y="23121"/>
                    <a:pt x="11948" y="24376"/>
                  </a:cubicBezTo>
                  <a:cubicBezTo>
                    <a:pt x="12889" y="25192"/>
                    <a:pt x="14207" y="25506"/>
                    <a:pt x="15588" y="25590"/>
                  </a:cubicBezTo>
                  <a:cubicBezTo>
                    <a:pt x="15838" y="25606"/>
                    <a:pt x="16088" y="25613"/>
                    <a:pt x="16340" y="25613"/>
                  </a:cubicBezTo>
                  <a:cubicBezTo>
                    <a:pt x="18072" y="25613"/>
                    <a:pt x="19842" y="25257"/>
                    <a:pt x="21468" y="24836"/>
                  </a:cubicBezTo>
                  <a:cubicBezTo>
                    <a:pt x="23937" y="24209"/>
                    <a:pt x="26490" y="23706"/>
                    <a:pt x="28875" y="22870"/>
                  </a:cubicBezTo>
                  <a:cubicBezTo>
                    <a:pt x="31775" y="21880"/>
                    <a:pt x="35598" y="20212"/>
                    <a:pt x="39063" y="20212"/>
                  </a:cubicBezTo>
                  <a:cubicBezTo>
                    <a:pt x="39773" y="20212"/>
                    <a:pt x="40467" y="20282"/>
                    <a:pt x="41136" y="20442"/>
                  </a:cubicBezTo>
                  <a:cubicBezTo>
                    <a:pt x="42957" y="20882"/>
                    <a:pt x="44149" y="22200"/>
                    <a:pt x="45300" y="23288"/>
                  </a:cubicBezTo>
                  <a:cubicBezTo>
                    <a:pt x="46242" y="24188"/>
                    <a:pt x="47267" y="25025"/>
                    <a:pt x="48250" y="25883"/>
                  </a:cubicBezTo>
                  <a:cubicBezTo>
                    <a:pt x="49108" y="26615"/>
                    <a:pt x="49547" y="27661"/>
                    <a:pt x="50029" y="28582"/>
                  </a:cubicBezTo>
                  <a:cubicBezTo>
                    <a:pt x="50761" y="29963"/>
                    <a:pt x="51556" y="31365"/>
                    <a:pt x="52686" y="32578"/>
                  </a:cubicBezTo>
                  <a:cubicBezTo>
                    <a:pt x="55260" y="35445"/>
                    <a:pt x="57352" y="37035"/>
                    <a:pt x="61871" y="37767"/>
                  </a:cubicBezTo>
                  <a:cubicBezTo>
                    <a:pt x="64633" y="38207"/>
                    <a:pt x="67102" y="39064"/>
                    <a:pt x="69802" y="39650"/>
                  </a:cubicBezTo>
                  <a:cubicBezTo>
                    <a:pt x="70788" y="39862"/>
                    <a:pt x="71773" y="39935"/>
                    <a:pt x="72758" y="39935"/>
                  </a:cubicBezTo>
                  <a:cubicBezTo>
                    <a:pt x="74698" y="39935"/>
                    <a:pt x="76640" y="39650"/>
                    <a:pt x="78610" y="39567"/>
                  </a:cubicBezTo>
                  <a:cubicBezTo>
                    <a:pt x="79227" y="39536"/>
                    <a:pt x="79860" y="39519"/>
                    <a:pt x="80501" y="39519"/>
                  </a:cubicBezTo>
                  <a:cubicBezTo>
                    <a:pt x="82972" y="39519"/>
                    <a:pt x="85557" y="39782"/>
                    <a:pt x="87733" y="40613"/>
                  </a:cubicBezTo>
                  <a:cubicBezTo>
                    <a:pt x="89930" y="41450"/>
                    <a:pt x="90537" y="42852"/>
                    <a:pt x="91583" y="44463"/>
                  </a:cubicBezTo>
                  <a:cubicBezTo>
                    <a:pt x="92979" y="46556"/>
                    <a:pt x="94545" y="47229"/>
                    <a:pt x="96336" y="47229"/>
                  </a:cubicBezTo>
                  <a:cubicBezTo>
                    <a:pt x="98036" y="47229"/>
                    <a:pt x="99937" y="46623"/>
                    <a:pt x="102087" y="46053"/>
                  </a:cubicBezTo>
                  <a:cubicBezTo>
                    <a:pt x="104451" y="45446"/>
                    <a:pt x="106334" y="45195"/>
                    <a:pt x="108447" y="44023"/>
                  </a:cubicBezTo>
                  <a:cubicBezTo>
                    <a:pt x="110937" y="42621"/>
                    <a:pt x="113281" y="41052"/>
                    <a:pt x="115813" y="39713"/>
                  </a:cubicBezTo>
                  <a:cubicBezTo>
                    <a:pt x="118143" y="38465"/>
                    <a:pt x="120293" y="37962"/>
                    <a:pt x="122373" y="37962"/>
                  </a:cubicBezTo>
                  <a:cubicBezTo>
                    <a:pt x="128380" y="37962"/>
                    <a:pt x="133801" y="42154"/>
                    <a:pt x="141277" y="44672"/>
                  </a:cubicBezTo>
                  <a:cubicBezTo>
                    <a:pt x="141925" y="44902"/>
                    <a:pt x="142678" y="45090"/>
                    <a:pt x="143515" y="45258"/>
                  </a:cubicBezTo>
                  <a:cubicBezTo>
                    <a:pt x="145440" y="45656"/>
                    <a:pt x="147795" y="45913"/>
                    <a:pt x="150183" y="45913"/>
                  </a:cubicBezTo>
                  <a:cubicBezTo>
                    <a:pt x="155456" y="45913"/>
                    <a:pt x="160890" y="44658"/>
                    <a:pt x="162200" y="40885"/>
                  </a:cubicBezTo>
                  <a:cubicBezTo>
                    <a:pt x="162472" y="40132"/>
                    <a:pt x="162556" y="39295"/>
                    <a:pt x="162472" y="38353"/>
                  </a:cubicBezTo>
                  <a:cubicBezTo>
                    <a:pt x="162451" y="38102"/>
                    <a:pt x="162409" y="37851"/>
                    <a:pt x="162347" y="37600"/>
                  </a:cubicBezTo>
                  <a:cubicBezTo>
                    <a:pt x="160798" y="30904"/>
                    <a:pt x="148077" y="25694"/>
                    <a:pt x="143013" y="24397"/>
                  </a:cubicBezTo>
                  <a:cubicBezTo>
                    <a:pt x="132426" y="21677"/>
                    <a:pt x="122676" y="23518"/>
                    <a:pt x="111858" y="19857"/>
                  </a:cubicBezTo>
                  <a:cubicBezTo>
                    <a:pt x="106376" y="18015"/>
                    <a:pt x="100685" y="15044"/>
                    <a:pt x="95203" y="14939"/>
                  </a:cubicBezTo>
                  <a:cubicBezTo>
                    <a:pt x="95112" y="14938"/>
                    <a:pt x="95022" y="14937"/>
                    <a:pt x="94932" y="14937"/>
                  </a:cubicBezTo>
                  <a:cubicBezTo>
                    <a:pt x="92345" y="14937"/>
                    <a:pt x="90068" y="15514"/>
                    <a:pt x="88005" y="16404"/>
                  </a:cubicBezTo>
                  <a:cubicBezTo>
                    <a:pt x="85494" y="17492"/>
                    <a:pt x="83046" y="19145"/>
                    <a:pt x="81121" y="20777"/>
                  </a:cubicBezTo>
                  <a:cubicBezTo>
                    <a:pt x="79929" y="21781"/>
                    <a:pt x="79008" y="22974"/>
                    <a:pt x="77522" y="23706"/>
                  </a:cubicBezTo>
                  <a:cubicBezTo>
                    <a:pt x="75794" y="24542"/>
                    <a:pt x="72742" y="25267"/>
                    <a:pt x="69926" y="25267"/>
                  </a:cubicBezTo>
                  <a:cubicBezTo>
                    <a:pt x="67662" y="25267"/>
                    <a:pt x="65550" y="24798"/>
                    <a:pt x="64403" y="23539"/>
                  </a:cubicBezTo>
                  <a:cubicBezTo>
                    <a:pt x="63169" y="22200"/>
                    <a:pt x="63796" y="19375"/>
                    <a:pt x="63545" y="17764"/>
                  </a:cubicBezTo>
                  <a:cubicBezTo>
                    <a:pt x="63441" y="17095"/>
                    <a:pt x="63294" y="16446"/>
                    <a:pt x="63064" y="15881"/>
                  </a:cubicBezTo>
                  <a:cubicBezTo>
                    <a:pt x="61307" y="11508"/>
                    <a:pt x="58670" y="11487"/>
                    <a:pt x="54925" y="9374"/>
                  </a:cubicBezTo>
                  <a:cubicBezTo>
                    <a:pt x="50468" y="6863"/>
                    <a:pt x="46723" y="2804"/>
                    <a:pt x="42287" y="251"/>
                  </a:cubicBezTo>
                  <a:cubicBezTo>
                    <a:pt x="42120" y="167"/>
                    <a:pt x="41952" y="84"/>
                    <a:pt x="41806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6474395" y="1706"/>
              <a:ext cx="2699448" cy="865607"/>
            </a:xfrm>
            <a:custGeom>
              <a:avLst/>
              <a:gdLst/>
              <a:ahLst/>
              <a:cxnLst/>
              <a:rect l="l" t="t" r="r" b="b"/>
              <a:pathLst>
                <a:path w="131360" h="42122" extrusionOk="0">
                  <a:moveTo>
                    <a:pt x="14731" y="1"/>
                  </a:moveTo>
                  <a:cubicBezTo>
                    <a:pt x="12178" y="1"/>
                    <a:pt x="9772" y="524"/>
                    <a:pt x="7282" y="921"/>
                  </a:cubicBezTo>
                  <a:cubicBezTo>
                    <a:pt x="5692" y="1193"/>
                    <a:pt x="3077" y="1152"/>
                    <a:pt x="1989" y="2177"/>
                  </a:cubicBezTo>
                  <a:cubicBezTo>
                    <a:pt x="1" y="4060"/>
                    <a:pt x="2282" y="4667"/>
                    <a:pt x="4123" y="5274"/>
                  </a:cubicBezTo>
                  <a:cubicBezTo>
                    <a:pt x="4625" y="5441"/>
                    <a:pt x="5106" y="5608"/>
                    <a:pt x="5441" y="5797"/>
                  </a:cubicBezTo>
                  <a:cubicBezTo>
                    <a:pt x="7616" y="6978"/>
                    <a:pt x="8329" y="8847"/>
                    <a:pt x="11088" y="8847"/>
                  </a:cubicBezTo>
                  <a:cubicBezTo>
                    <a:pt x="11408" y="8847"/>
                    <a:pt x="11756" y="8822"/>
                    <a:pt x="12137" y="8768"/>
                  </a:cubicBezTo>
                  <a:cubicBezTo>
                    <a:pt x="14240" y="8467"/>
                    <a:pt x="15089" y="7062"/>
                    <a:pt x="17043" y="7062"/>
                  </a:cubicBezTo>
                  <a:cubicBezTo>
                    <a:pt x="17402" y="7062"/>
                    <a:pt x="17798" y="7109"/>
                    <a:pt x="18246" y="7219"/>
                  </a:cubicBezTo>
                  <a:cubicBezTo>
                    <a:pt x="21385" y="7994"/>
                    <a:pt x="20255" y="10672"/>
                    <a:pt x="22494" y="12074"/>
                  </a:cubicBezTo>
                  <a:cubicBezTo>
                    <a:pt x="25381" y="13894"/>
                    <a:pt x="30717" y="14417"/>
                    <a:pt x="34169" y="15484"/>
                  </a:cubicBezTo>
                  <a:cubicBezTo>
                    <a:pt x="36617" y="16238"/>
                    <a:pt x="40948" y="21322"/>
                    <a:pt x="43836" y="22828"/>
                  </a:cubicBezTo>
                  <a:cubicBezTo>
                    <a:pt x="48962" y="25507"/>
                    <a:pt x="54863" y="27285"/>
                    <a:pt x="60679" y="28854"/>
                  </a:cubicBezTo>
                  <a:cubicBezTo>
                    <a:pt x="71383" y="31755"/>
                    <a:pt x="81284" y="35308"/>
                    <a:pt x="92611" y="35308"/>
                  </a:cubicBezTo>
                  <a:cubicBezTo>
                    <a:pt x="93949" y="35308"/>
                    <a:pt x="95307" y="35259"/>
                    <a:pt x="96689" y="35152"/>
                  </a:cubicBezTo>
                  <a:cubicBezTo>
                    <a:pt x="101772" y="34774"/>
                    <a:pt x="106646" y="33237"/>
                    <a:pt x="111727" y="33237"/>
                  </a:cubicBezTo>
                  <a:cubicBezTo>
                    <a:pt x="111980" y="33237"/>
                    <a:pt x="112233" y="33240"/>
                    <a:pt x="112486" y="33248"/>
                  </a:cubicBezTo>
                  <a:cubicBezTo>
                    <a:pt x="113784" y="33269"/>
                    <a:pt x="115437" y="33353"/>
                    <a:pt x="116420" y="34106"/>
                  </a:cubicBezTo>
                  <a:cubicBezTo>
                    <a:pt x="117675" y="35069"/>
                    <a:pt x="118136" y="37036"/>
                    <a:pt x="117424" y="38249"/>
                  </a:cubicBezTo>
                  <a:cubicBezTo>
                    <a:pt x="116713" y="39463"/>
                    <a:pt x="115729" y="41220"/>
                    <a:pt x="118282" y="41471"/>
                  </a:cubicBezTo>
                  <a:cubicBezTo>
                    <a:pt x="118399" y="41481"/>
                    <a:pt x="118516" y="41486"/>
                    <a:pt x="118632" y="41486"/>
                  </a:cubicBezTo>
                  <a:cubicBezTo>
                    <a:pt x="119694" y="41486"/>
                    <a:pt x="120730" y="41113"/>
                    <a:pt x="121795" y="41113"/>
                  </a:cubicBezTo>
                  <a:cubicBezTo>
                    <a:pt x="121845" y="41113"/>
                    <a:pt x="121894" y="41114"/>
                    <a:pt x="121944" y="41116"/>
                  </a:cubicBezTo>
                  <a:cubicBezTo>
                    <a:pt x="122843" y="41158"/>
                    <a:pt x="123471" y="41660"/>
                    <a:pt x="124350" y="41785"/>
                  </a:cubicBezTo>
                  <a:cubicBezTo>
                    <a:pt x="124735" y="41826"/>
                    <a:pt x="130117" y="42121"/>
                    <a:pt x="130463" y="42121"/>
                  </a:cubicBezTo>
                  <a:cubicBezTo>
                    <a:pt x="130475" y="42121"/>
                    <a:pt x="130481" y="42121"/>
                    <a:pt x="130481" y="42120"/>
                  </a:cubicBezTo>
                  <a:cubicBezTo>
                    <a:pt x="130271" y="39065"/>
                    <a:pt x="131359" y="37015"/>
                    <a:pt x="127384" y="35843"/>
                  </a:cubicBezTo>
                  <a:cubicBezTo>
                    <a:pt x="122174" y="34316"/>
                    <a:pt x="125836" y="33039"/>
                    <a:pt x="127112" y="30005"/>
                  </a:cubicBezTo>
                  <a:cubicBezTo>
                    <a:pt x="127744" y="28483"/>
                    <a:pt x="126756" y="28098"/>
                    <a:pt x="125368" y="28098"/>
                  </a:cubicBezTo>
                  <a:cubicBezTo>
                    <a:pt x="123952" y="28098"/>
                    <a:pt x="122121" y="28499"/>
                    <a:pt x="121170" y="28499"/>
                  </a:cubicBezTo>
                  <a:cubicBezTo>
                    <a:pt x="118826" y="28499"/>
                    <a:pt x="113260" y="26971"/>
                    <a:pt x="116294" y="24691"/>
                  </a:cubicBezTo>
                  <a:cubicBezTo>
                    <a:pt x="117613" y="23707"/>
                    <a:pt x="119286" y="23540"/>
                    <a:pt x="120333" y="22159"/>
                  </a:cubicBezTo>
                  <a:cubicBezTo>
                    <a:pt x="121776" y="20276"/>
                    <a:pt x="120856" y="20339"/>
                    <a:pt x="118115" y="19878"/>
                  </a:cubicBezTo>
                  <a:cubicBezTo>
                    <a:pt x="115896" y="19535"/>
                    <a:pt x="113231" y="19270"/>
                    <a:pt x="110980" y="19270"/>
                  </a:cubicBezTo>
                  <a:cubicBezTo>
                    <a:pt x="110896" y="19270"/>
                    <a:pt x="110812" y="19271"/>
                    <a:pt x="110729" y="19271"/>
                  </a:cubicBezTo>
                  <a:cubicBezTo>
                    <a:pt x="108883" y="19290"/>
                    <a:pt x="107020" y="19902"/>
                    <a:pt x="105156" y="19902"/>
                  </a:cubicBezTo>
                  <a:cubicBezTo>
                    <a:pt x="104949" y="19902"/>
                    <a:pt x="104742" y="19895"/>
                    <a:pt x="104535" y="19878"/>
                  </a:cubicBezTo>
                  <a:cubicBezTo>
                    <a:pt x="102736" y="19732"/>
                    <a:pt x="100769" y="18351"/>
                    <a:pt x="99074" y="17702"/>
                  </a:cubicBezTo>
                  <a:cubicBezTo>
                    <a:pt x="96522" y="16740"/>
                    <a:pt x="94555" y="15233"/>
                    <a:pt x="91646" y="15045"/>
                  </a:cubicBezTo>
                  <a:cubicBezTo>
                    <a:pt x="91357" y="15027"/>
                    <a:pt x="91068" y="15019"/>
                    <a:pt x="90779" y="15019"/>
                  </a:cubicBezTo>
                  <a:cubicBezTo>
                    <a:pt x="88373" y="15019"/>
                    <a:pt x="85984" y="15579"/>
                    <a:pt x="83612" y="15673"/>
                  </a:cubicBezTo>
                  <a:cubicBezTo>
                    <a:pt x="79490" y="15798"/>
                    <a:pt x="76247" y="15966"/>
                    <a:pt x="72208" y="16907"/>
                  </a:cubicBezTo>
                  <a:cubicBezTo>
                    <a:pt x="71231" y="17131"/>
                    <a:pt x="70258" y="17234"/>
                    <a:pt x="69296" y="17234"/>
                  </a:cubicBezTo>
                  <a:cubicBezTo>
                    <a:pt x="63169" y="17234"/>
                    <a:pt x="57464" y="13062"/>
                    <a:pt x="53775" y="9500"/>
                  </a:cubicBezTo>
                  <a:cubicBezTo>
                    <a:pt x="51264" y="7073"/>
                    <a:pt x="48774" y="5002"/>
                    <a:pt x="44589" y="4646"/>
                  </a:cubicBezTo>
                  <a:cubicBezTo>
                    <a:pt x="39567" y="4206"/>
                    <a:pt x="34023" y="4625"/>
                    <a:pt x="29294" y="3328"/>
                  </a:cubicBezTo>
                  <a:cubicBezTo>
                    <a:pt x="24837" y="2114"/>
                    <a:pt x="19565" y="1"/>
                    <a:pt x="14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7881765" y="0"/>
              <a:ext cx="1205689" cy="445956"/>
            </a:xfrm>
            <a:custGeom>
              <a:avLst/>
              <a:gdLst/>
              <a:ahLst/>
              <a:cxnLst/>
              <a:rect l="l" t="t" r="r" b="b"/>
              <a:pathLst>
                <a:path w="58671" h="21701" extrusionOk="0">
                  <a:moveTo>
                    <a:pt x="44464" y="0"/>
                  </a:moveTo>
                  <a:cubicBezTo>
                    <a:pt x="43752" y="21"/>
                    <a:pt x="42706" y="21"/>
                    <a:pt x="42120" y="42"/>
                  </a:cubicBezTo>
                  <a:lnTo>
                    <a:pt x="41848" y="42"/>
                  </a:lnTo>
                  <a:cubicBezTo>
                    <a:pt x="41723" y="42"/>
                    <a:pt x="41597" y="42"/>
                    <a:pt x="41451" y="63"/>
                  </a:cubicBezTo>
                  <a:cubicBezTo>
                    <a:pt x="41186" y="63"/>
                    <a:pt x="40921" y="72"/>
                    <a:pt x="40656" y="72"/>
                  </a:cubicBezTo>
                  <a:cubicBezTo>
                    <a:pt x="40523" y="72"/>
                    <a:pt x="40390" y="70"/>
                    <a:pt x="40258" y="63"/>
                  </a:cubicBezTo>
                  <a:cubicBezTo>
                    <a:pt x="39580" y="63"/>
                    <a:pt x="38903" y="39"/>
                    <a:pt x="38228" y="39"/>
                  </a:cubicBezTo>
                  <a:cubicBezTo>
                    <a:pt x="37485" y="39"/>
                    <a:pt x="36745" y="68"/>
                    <a:pt x="36010" y="188"/>
                  </a:cubicBezTo>
                  <a:cubicBezTo>
                    <a:pt x="34630" y="419"/>
                    <a:pt x="33228" y="984"/>
                    <a:pt x="31972" y="1465"/>
                  </a:cubicBezTo>
                  <a:cubicBezTo>
                    <a:pt x="30215" y="2155"/>
                    <a:pt x="28938" y="2992"/>
                    <a:pt x="27725" y="4164"/>
                  </a:cubicBezTo>
                  <a:cubicBezTo>
                    <a:pt x="26616" y="5231"/>
                    <a:pt x="24272" y="5796"/>
                    <a:pt x="22557" y="5942"/>
                  </a:cubicBezTo>
                  <a:cubicBezTo>
                    <a:pt x="22049" y="5990"/>
                    <a:pt x="21541" y="6009"/>
                    <a:pt x="21035" y="6009"/>
                  </a:cubicBezTo>
                  <a:cubicBezTo>
                    <a:pt x="18900" y="6009"/>
                    <a:pt x="16773" y="5670"/>
                    <a:pt x="14633" y="5670"/>
                  </a:cubicBezTo>
                  <a:cubicBezTo>
                    <a:pt x="14582" y="5670"/>
                    <a:pt x="14531" y="5670"/>
                    <a:pt x="14480" y="5670"/>
                  </a:cubicBezTo>
                  <a:cubicBezTo>
                    <a:pt x="11530" y="5712"/>
                    <a:pt x="8893" y="6612"/>
                    <a:pt x="6424" y="7826"/>
                  </a:cubicBezTo>
                  <a:cubicBezTo>
                    <a:pt x="5336" y="8349"/>
                    <a:pt x="4269" y="8893"/>
                    <a:pt x="3286" y="9499"/>
                  </a:cubicBezTo>
                  <a:cubicBezTo>
                    <a:pt x="2909" y="9730"/>
                    <a:pt x="1717" y="10315"/>
                    <a:pt x="1738" y="10755"/>
                  </a:cubicBezTo>
                  <a:cubicBezTo>
                    <a:pt x="1763" y="11175"/>
                    <a:pt x="2427" y="11314"/>
                    <a:pt x="3369" y="11314"/>
                  </a:cubicBezTo>
                  <a:cubicBezTo>
                    <a:pt x="5188" y="11314"/>
                    <a:pt x="8047" y="10796"/>
                    <a:pt x="9348" y="10796"/>
                  </a:cubicBezTo>
                  <a:cubicBezTo>
                    <a:pt x="9552" y="10796"/>
                    <a:pt x="9718" y="10809"/>
                    <a:pt x="9835" y="10839"/>
                  </a:cubicBezTo>
                  <a:cubicBezTo>
                    <a:pt x="11237" y="11194"/>
                    <a:pt x="12660" y="12512"/>
                    <a:pt x="11111" y="13287"/>
                  </a:cubicBezTo>
                  <a:cubicBezTo>
                    <a:pt x="9542" y="14061"/>
                    <a:pt x="7785" y="14521"/>
                    <a:pt x="6257" y="15379"/>
                  </a:cubicBezTo>
                  <a:cubicBezTo>
                    <a:pt x="5023" y="16069"/>
                    <a:pt x="3683" y="16676"/>
                    <a:pt x="2554" y="17471"/>
                  </a:cubicBezTo>
                  <a:cubicBezTo>
                    <a:pt x="1" y="19229"/>
                    <a:pt x="2721" y="20066"/>
                    <a:pt x="4751" y="20777"/>
                  </a:cubicBezTo>
                  <a:cubicBezTo>
                    <a:pt x="5734" y="21133"/>
                    <a:pt x="6655" y="21426"/>
                    <a:pt x="7722" y="21593"/>
                  </a:cubicBezTo>
                  <a:cubicBezTo>
                    <a:pt x="8201" y="21667"/>
                    <a:pt x="8659" y="21700"/>
                    <a:pt x="9098" y="21700"/>
                  </a:cubicBezTo>
                  <a:cubicBezTo>
                    <a:pt x="13170" y="21700"/>
                    <a:pt x="15712" y="18831"/>
                    <a:pt x="19753" y="18245"/>
                  </a:cubicBezTo>
                  <a:cubicBezTo>
                    <a:pt x="20471" y="18137"/>
                    <a:pt x="21181" y="18095"/>
                    <a:pt x="21886" y="18095"/>
                  </a:cubicBezTo>
                  <a:cubicBezTo>
                    <a:pt x="23913" y="18095"/>
                    <a:pt x="25901" y="18446"/>
                    <a:pt x="27934" y="18601"/>
                  </a:cubicBezTo>
                  <a:cubicBezTo>
                    <a:pt x="28813" y="18664"/>
                    <a:pt x="29712" y="18727"/>
                    <a:pt x="30549" y="18957"/>
                  </a:cubicBezTo>
                  <a:cubicBezTo>
                    <a:pt x="30759" y="19020"/>
                    <a:pt x="30968" y="19082"/>
                    <a:pt x="31156" y="19166"/>
                  </a:cubicBezTo>
                  <a:cubicBezTo>
                    <a:pt x="32642" y="19752"/>
                    <a:pt x="33918" y="20191"/>
                    <a:pt x="35487" y="20589"/>
                  </a:cubicBezTo>
                  <a:cubicBezTo>
                    <a:pt x="36351" y="20799"/>
                    <a:pt x="37899" y="21220"/>
                    <a:pt x="39151" y="21220"/>
                  </a:cubicBezTo>
                  <a:cubicBezTo>
                    <a:pt x="40265" y="21220"/>
                    <a:pt x="41144" y="20887"/>
                    <a:pt x="41095" y="19773"/>
                  </a:cubicBezTo>
                  <a:cubicBezTo>
                    <a:pt x="41032" y="17953"/>
                    <a:pt x="39337" y="15588"/>
                    <a:pt x="37998" y="14144"/>
                  </a:cubicBezTo>
                  <a:cubicBezTo>
                    <a:pt x="37329" y="13391"/>
                    <a:pt x="36847" y="12701"/>
                    <a:pt x="36596" y="11947"/>
                  </a:cubicBezTo>
                  <a:cubicBezTo>
                    <a:pt x="36345" y="11194"/>
                    <a:pt x="36324" y="10378"/>
                    <a:pt x="36534" y="9458"/>
                  </a:cubicBezTo>
                  <a:cubicBezTo>
                    <a:pt x="37099" y="7679"/>
                    <a:pt x="38270" y="6424"/>
                    <a:pt x="39777" y="5482"/>
                  </a:cubicBezTo>
                  <a:cubicBezTo>
                    <a:pt x="40676" y="4917"/>
                    <a:pt x="41974" y="4143"/>
                    <a:pt x="43125" y="4059"/>
                  </a:cubicBezTo>
                  <a:cubicBezTo>
                    <a:pt x="43374" y="4036"/>
                    <a:pt x="43631" y="4027"/>
                    <a:pt x="43892" y="4027"/>
                  </a:cubicBezTo>
                  <a:cubicBezTo>
                    <a:pt x="45054" y="4027"/>
                    <a:pt x="46304" y="4217"/>
                    <a:pt x="47414" y="4269"/>
                  </a:cubicBezTo>
                  <a:cubicBezTo>
                    <a:pt x="48318" y="4301"/>
                    <a:pt x="49228" y="4325"/>
                    <a:pt x="50138" y="4325"/>
                  </a:cubicBezTo>
                  <a:cubicBezTo>
                    <a:pt x="52153" y="4325"/>
                    <a:pt x="54165" y="4205"/>
                    <a:pt x="56097" y="3787"/>
                  </a:cubicBezTo>
                  <a:cubicBezTo>
                    <a:pt x="57353" y="3536"/>
                    <a:pt x="58671" y="2908"/>
                    <a:pt x="57353" y="1988"/>
                  </a:cubicBezTo>
                  <a:cubicBezTo>
                    <a:pt x="56139" y="1151"/>
                    <a:pt x="54172" y="858"/>
                    <a:pt x="52624" y="691"/>
                  </a:cubicBezTo>
                  <a:cubicBezTo>
                    <a:pt x="50322" y="439"/>
                    <a:pt x="48104" y="460"/>
                    <a:pt x="45803" y="126"/>
                  </a:cubicBezTo>
                  <a:cubicBezTo>
                    <a:pt x="45468" y="84"/>
                    <a:pt x="45133" y="42"/>
                    <a:pt x="44798" y="21"/>
                  </a:cubicBezTo>
                  <a:cubicBezTo>
                    <a:pt x="44673" y="0"/>
                    <a:pt x="44568" y="0"/>
                    <a:pt x="44464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3860" y="3260813"/>
              <a:ext cx="960384" cy="267520"/>
            </a:xfrm>
            <a:custGeom>
              <a:avLst/>
              <a:gdLst/>
              <a:ahLst/>
              <a:cxnLst/>
              <a:rect l="l" t="t" r="r" b="b"/>
              <a:pathLst>
                <a:path w="46734" h="13018" extrusionOk="0">
                  <a:moveTo>
                    <a:pt x="8352" y="0"/>
                  </a:moveTo>
                  <a:cubicBezTo>
                    <a:pt x="7930" y="0"/>
                    <a:pt x="7543" y="32"/>
                    <a:pt x="7219" y="96"/>
                  </a:cubicBezTo>
                  <a:cubicBezTo>
                    <a:pt x="5148" y="494"/>
                    <a:pt x="3327" y="1645"/>
                    <a:pt x="1193" y="1854"/>
                  </a:cubicBezTo>
                  <a:cubicBezTo>
                    <a:pt x="775" y="1896"/>
                    <a:pt x="377" y="1917"/>
                    <a:pt x="0" y="1917"/>
                  </a:cubicBezTo>
                  <a:lnTo>
                    <a:pt x="0" y="12860"/>
                  </a:lnTo>
                  <a:cubicBezTo>
                    <a:pt x="272" y="12902"/>
                    <a:pt x="544" y="12923"/>
                    <a:pt x="795" y="12944"/>
                  </a:cubicBezTo>
                  <a:cubicBezTo>
                    <a:pt x="1353" y="12999"/>
                    <a:pt x="1911" y="13018"/>
                    <a:pt x="2457" y="13018"/>
                  </a:cubicBezTo>
                  <a:cubicBezTo>
                    <a:pt x="2730" y="13018"/>
                    <a:pt x="2999" y="13013"/>
                    <a:pt x="3264" y="13006"/>
                  </a:cubicBezTo>
                  <a:cubicBezTo>
                    <a:pt x="5796" y="12462"/>
                    <a:pt x="8286" y="11856"/>
                    <a:pt x="10860" y="11374"/>
                  </a:cubicBezTo>
                  <a:cubicBezTo>
                    <a:pt x="11132" y="11270"/>
                    <a:pt x="11425" y="11165"/>
                    <a:pt x="11718" y="11060"/>
                  </a:cubicBezTo>
                  <a:cubicBezTo>
                    <a:pt x="16132" y="9387"/>
                    <a:pt x="20380" y="7252"/>
                    <a:pt x="25381" y="7022"/>
                  </a:cubicBezTo>
                  <a:cubicBezTo>
                    <a:pt x="25476" y="7018"/>
                    <a:pt x="25573" y="7015"/>
                    <a:pt x="25670" y="7015"/>
                  </a:cubicBezTo>
                  <a:cubicBezTo>
                    <a:pt x="27750" y="7015"/>
                    <a:pt x="30046" y="8057"/>
                    <a:pt x="31825" y="8717"/>
                  </a:cubicBezTo>
                  <a:cubicBezTo>
                    <a:pt x="33753" y="9415"/>
                    <a:pt x="36099" y="10724"/>
                    <a:pt x="38298" y="10724"/>
                  </a:cubicBezTo>
                  <a:cubicBezTo>
                    <a:pt x="38606" y="10724"/>
                    <a:pt x="38911" y="10698"/>
                    <a:pt x="39211" y="10642"/>
                  </a:cubicBezTo>
                  <a:cubicBezTo>
                    <a:pt x="39417" y="10605"/>
                    <a:pt x="39622" y="10589"/>
                    <a:pt x="39826" y="10589"/>
                  </a:cubicBezTo>
                  <a:cubicBezTo>
                    <a:pt x="40892" y="10589"/>
                    <a:pt x="41945" y="11021"/>
                    <a:pt x="42998" y="11144"/>
                  </a:cubicBezTo>
                  <a:cubicBezTo>
                    <a:pt x="43122" y="11158"/>
                    <a:pt x="43311" y="11167"/>
                    <a:pt x="43536" y="11167"/>
                  </a:cubicBezTo>
                  <a:cubicBezTo>
                    <a:pt x="44679" y="11167"/>
                    <a:pt x="46733" y="10941"/>
                    <a:pt x="45614" y="10014"/>
                  </a:cubicBezTo>
                  <a:cubicBezTo>
                    <a:pt x="45049" y="9554"/>
                    <a:pt x="44003" y="9366"/>
                    <a:pt x="43291" y="9115"/>
                  </a:cubicBezTo>
                  <a:cubicBezTo>
                    <a:pt x="42350" y="8759"/>
                    <a:pt x="41471" y="8319"/>
                    <a:pt x="40697" y="7775"/>
                  </a:cubicBezTo>
                  <a:cubicBezTo>
                    <a:pt x="39672" y="7085"/>
                    <a:pt x="39232" y="6625"/>
                    <a:pt x="37851" y="6499"/>
                  </a:cubicBezTo>
                  <a:cubicBezTo>
                    <a:pt x="36742" y="6394"/>
                    <a:pt x="35487" y="6060"/>
                    <a:pt x="34503" y="5662"/>
                  </a:cubicBezTo>
                  <a:cubicBezTo>
                    <a:pt x="30597" y="4076"/>
                    <a:pt x="27066" y="2491"/>
                    <a:pt x="23514" y="2491"/>
                  </a:cubicBezTo>
                  <a:cubicBezTo>
                    <a:pt x="23223" y="2491"/>
                    <a:pt x="22931" y="2501"/>
                    <a:pt x="22640" y="2524"/>
                  </a:cubicBezTo>
                  <a:cubicBezTo>
                    <a:pt x="21970" y="2565"/>
                    <a:pt x="21280" y="2670"/>
                    <a:pt x="20589" y="2858"/>
                  </a:cubicBezTo>
                  <a:cubicBezTo>
                    <a:pt x="19250" y="3235"/>
                    <a:pt x="18581" y="4218"/>
                    <a:pt x="17346" y="4721"/>
                  </a:cubicBezTo>
                  <a:cubicBezTo>
                    <a:pt x="16865" y="4909"/>
                    <a:pt x="16404" y="4909"/>
                    <a:pt x="15881" y="5014"/>
                  </a:cubicBezTo>
                  <a:cubicBezTo>
                    <a:pt x="15281" y="5149"/>
                    <a:pt x="14443" y="5812"/>
                    <a:pt x="13762" y="5812"/>
                  </a:cubicBezTo>
                  <a:cubicBezTo>
                    <a:pt x="13495" y="5812"/>
                    <a:pt x="13252" y="5710"/>
                    <a:pt x="13057" y="5432"/>
                  </a:cubicBezTo>
                  <a:cubicBezTo>
                    <a:pt x="12575" y="4721"/>
                    <a:pt x="13371" y="3674"/>
                    <a:pt x="13559" y="2984"/>
                  </a:cubicBezTo>
                  <a:cubicBezTo>
                    <a:pt x="14055" y="982"/>
                    <a:pt x="10681" y="0"/>
                    <a:pt x="8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5419202" y="4822416"/>
              <a:ext cx="1440267" cy="370229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4592326" y="4239600"/>
              <a:ext cx="1786658" cy="433461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8183202" y="171536"/>
              <a:ext cx="972200" cy="446798"/>
            </a:xfrm>
            <a:custGeom>
              <a:avLst/>
              <a:gdLst/>
              <a:ahLst/>
              <a:cxnLst/>
              <a:rect l="l" t="t" r="r" b="b"/>
              <a:pathLst>
                <a:path w="47309" h="21742" extrusionOk="0">
                  <a:moveTo>
                    <a:pt x="3863" y="0"/>
                  </a:moveTo>
                  <a:cubicBezTo>
                    <a:pt x="3130" y="0"/>
                    <a:pt x="2544" y="253"/>
                    <a:pt x="2156" y="839"/>
                  </a:cubicBezTo>
                  <a:cubicBezTo>
                    <a:pt x="0" y="4040"/>
                    <a:pt x="9353" y="7074"/>
                    <a:pt x="12199" y="8936"/>
                  </a:cubicBezTo>
                  <a:cubicBezTo>
                    <a:pt x="12283" y="8999"/>
                    <a:pt x="12366" y="9062"/>
                    <a:pt x="12429" y="9103"/>
                  </a:cubicBezTo>
                  <a:cubicBezTo>
                    <a:pt x="16369" y="12013"/>
                    <a:pt x="19743" y="14805"/>
                    <a:pt x="24322" y="14805"/>
                  </a:cubicBezTo>
                  <a:cubicBezTo>
                    <a:pt x="24485" y="14805"/>
                    <a:pt x="24650" y="14802"/>
                    <a:pt x="24816" y="14795"/>
                  </a:cubicBezTo>
                  <a:cubicBezTo>
                    <a:pt x="26448" y="14711"/>
                    <a:pt x="27724" y="13790"/>
                    <a:pt x="29021" y="13100"/>
                  </a:cubicBezTo>
                  <a:cubicBezTo>
                    <a:pt x="29845" y="12653"/>
                    <a:pt x="30698" y="12292"/>
                    <a:pt x="31659" y="12292"/>
                  </a:cubicBezTo>
                  <a:cubicBezTo>
                    <a:pt x="31869" y="12292"/>
                    <a:pt x="32085" y="12309"/>
                    <a:pt x="32306" y="12347"/>
                  </a:cubicBezTo>
                  <a:cubicBezTo>
                    <a:pt x="33729" y="12577"/>
                    <a:pt x="34587" y="13079"/>
                    <a:pt x="33478" y="14146"/>
                  </a:cubicBezTo>
                  <a:cubicBezTo>
                    <a:pt x="32641" y="14941"/>
                    <a:pt x="31700" y="15632"/>
                    <a:pt x="30946" y="16468"/>
                  </a:cubicBezTo>
                  <a:cubicBezTo>
                    <a:pt x="30423" y="17075"/>
                    <a:pt x="29837" y="17829"/>
                    <a:pt x="30047" y="18582"/>
                  </a:cubicBezTo>
                  <a:cubicBezTo>
                    <a:pt x="30361" y="19649"/>
                    <a:pt x="31951" y="20402"/>
                    <a:pt x="33081" y="20883"/>
                  </a:cubicBezTo>
                  <a:cubicBezTo>
                    <a:pt x="34120" y="21319"/>
                    <a:pt x="35415" y="21742"/>
                    <a:pt x="36653" y="21742"/>
                  </a:cubicBezTo>
                  <a:cubicBezTo>
                    <a:pt x="36960" y="21742"/>
                    <a:pt x="37263" y="21716"/>
                    <a:pt x="37558" y="21658"/>
                  </a:cubicBezTo>
                  <a:cubicBezTo>
                    <a:pt x="38249" y="21532"/>
                    <a:pt x="38751" y="21134"/>
                    <a:pt x="39441" y="20988"/>
                  </a:cubicBezTo>
                  <a:cubicBezTo>
                    <a:pt x="40006" y="20862"/>
                    <a:pt x="40613" y="20883"/>
                    <a:pt x="41157" y="20695"/>
                  </a:cubicBezTo>
                  <a:cubicBezTo>
                    <a:pt x="41597" y="20549"/>
                    <a:pt x="41910" y="20318"/>
                    <a:pt x="42413" y="20298"/>
                  </a:cubicBezTo>
                  <a:cubicBezTo>
                    <a:pt x="42817" y="20268"/>
                    <a:pt x="43236" y="20248"/>
                    <a:pt x="43655" y="20248"/>
                  </a:cubicBezTo>
                  <a:cubicBezTo>
                    <a:pt x="44125" y="20248"/>
                    <a:pt x="44596" y="20273"/>
                    <a:pt x="45049" y="20339"/>
                  </a:cubicBezTo>
                  <a:cubicBezTo>
                    <a:pt x="45363" y="20381"/>
                    <a:pt x="47309" y="20821"/>
                    <a:pt x="47309" y="21114"/>
                  </a:cubicBezTo>
                  <a:lnTo>
                    <a:pt x="47309" y="9334"/>
                  </a:lnTo>
                  <a:cubicBezTo>
                    <a:pt x="45286" y="8684"/>
                    <a:pt x="43269" y="8449"/>
                    <a:pt x="41255" y="8449"/>
                  </a:cubicBezTo>
                  <a:cubicBezTo>
                    <a:pt x="35971" y="8449"/>
                    <a:pt x="30703" y="10066"/>
                    <a:pt x="25398" y="10066"/>
                  </a:cubicBezTo>
                  <a:cubicBezTo>
                    <a:pt x="24584" y="10066"/>
                    <a:pt x="23769" y="10028"/>
                    <a:pt x="22954" y="9940"/>
                  </a:cubicBezTo>
                  <a:cubicBezTo>
                    <a:pt x="22535" y="9898"/>
                    <a:pt x="22117" y="9836"/>
                    <a:pt x="21677" y="9773"/>
                  </a:cubicBezTo>
                  <a:cubicBezTo>
                    <a:pt x="21342" y="9710"/>
                    <a:pt x="20966" y="9585"/>
                    <a:pt x="20526" y="9396"/>
                  </a:cubicBezTo>
                  <a:cubicBezTo>
                    <a:pt x="16246" y="7539"/>
                    <a:pt x="7869" y="0"/>
                    <a:pt x="38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849663" y="4400368"/>
              <a:ext cx="4259440" cy="1106987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">
    <p:bg>
      <p:bgPr>
        <a:solidFill>
          <a:schemeClr val="accent3"/>
        </a:solidFill>
        <a:effectLst/>
      </p:bgPr>
    </p:bg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2"/>
          <p:cNvSpPr/>
          <p:nvPr/>
        </p:nvSpPr>
        <p:spPr>
          <a:xfrm>
            <a:off x="527597" y="3384364"/>
            <a:ext cx="3547793" cy="1316762"/>
          </a:xfrm>
          <a:custGeom>
            <a:avLst/>
            <a:gdLst/>
            <a:ahLst/>
            <a:cxnLst/>
            <a:rect l="l" t="t" r="r" b="b"/>
            <a:pathLst>
              <a:path w="172642" h="64076" extrusionOk="0">
                <a:moveTo>
                  <a:pt x="12101" y="1"/>
                </a:moveTo>
                <a:cubicBezTo>
                  <a:pt x="11956" y="1"/>
                  <a:pt x="11807" y="2"/>
                  <a:pt x="11655" y="6"/>
                </a:cubicBezTo>
                <a:cubicBezTo>
                  <a:pt x="0" y="257"/>
                  <a:pt x="13705" y="10740"/>
                  <a:pt x="14270" y="15573"/>
                </a:cubicBezTo>
                <a:cubicBezTo>
                  <a:pt x="14542" y="17854"/>
                  <a:pt x="11613" y="19549"/>
                  <a:pt x="11906" y="22164"/>
                </a:cubicBezTo>
                <a:cubicBezTo>
                  <a:pt x="12220" y="24717"/>
                  <a:pt x="13894" y="27060"/>
                  <a:pt x="16405" y="29341"/>
                </a:cubicBezTo>
                <a:cubicBezTo>
                  <a:pt x="21991" y="34404"/>
                  <a:pt x="30381" y="37899"/>
                  <a:pt x="37454" y="40096"/>
                </a:cubicBezTo>
                <a:cubicBezTo>
                  <a:pt x="52540" y="44782"/>
                  <a:pt x="67835" y="45578"/>
                  <a:pt x="82942" y="51687"/>
                </a:cubicBezTo>
                <a:cubicBezTo>
                  <a:pt x="90579" y="54784"/>
                  <a:pt x="99095" y="60663"/>
                  <a:pt x="106920" y="61542"/>
                </a:cubicBezTo>
                <a:cubicBezTo>
                  <a:pt x="108625" y="61735"/>
                  <a:pt x="110310" y="61807"/>
                  <a:pt x="111983" y="61807"/>
                </a:cubicBezTo>
                <a:cubicBezTo>
                  <a:pt x="117169" y="61807"/>
                  <a:pt x="122249" y="61110"/>
                  <a:pt x="127496" y="61110"/>
                </a:cubicBezTo>
                <a:cubicBezTo>
                  <a:pt x="128663" y="61110"/>
                  <a:pt x="129838" y="61144"/>
                  <a:pt x="131024" y="61228"/>
                </a:cubicBezTo>
                <a:cubicBezTo>
                  <a:pt x="139426" y="61828"/>
                  <a:pt x="149726" y="64075"/>
                  <a:pt x="158329" y="64075"/>
                </a:cubicBezTo>
                <a:cubicBezTo>
                  <a:pt x="160524" y="64075"/>
                  <a:pt x="162609" y="63929"/>
                  <a:pt x="164523" y="63572"/>
                </a:cubicBezTo>
                <a:cubicBezTo>
                  <a:pt x="170026" y="62567"/>
                  <a:pt x="171114" y="58027"/>
                  <a:pt x="163770" y="54742"/>
                </a:cubicBezTo>
                <a:cubicBezTo>
                  <a:pt x="159836" y="52964"/>
                  <a:pt x="147344" y="53173"/>
                  <a:pt x="144436" y="49971"/>
                </a:cubicBezTo>
                <a:cubicBezTo>
                  <a:pt x="143034" y="48444"/>
                  <a:pt x="145440" y="45619"/>
                  <a:pt x="146466" y="45054"/>
                </a:cubicBezTo>
                <a:cubicBezTo>
                  <a:pt x="147509" y="44477"/>
                  <a:pt x="148942" y="44285"/>
                  <a:pt x="150500" y="44285"/>
                </a:cubicBezTo>
                <a:cubicBezTo>
                  <a:pt x="152440" y="44285"/>
                  <a:pt x="154573" y="44583"/>
                  <a:pt x="156384" y="44803"/>
                </a:cubicBezTo>
                <a:cubicBezTo>
                  <a:pt x="159071" y="45124"/>
                  <a:pt x="163596" y="46317"/>
                  <a:pt x="167003" y="46317"/>
                </a:cubicBezTo>
                <a:cubicBezTo>
                  <a:pt x="168928" y="46317"/>
                  <a:pt x="170497" y="45936"/>
                  <a:pt x="171176" y="44803"/>
                </a:cubicBezTo>
                <a:cubicBezTo>
                  <a:pt x="172641" y="42355"/>
                  <a:pt x="169126" y="38463"/>
                  <a:pt x="165946" y="36476"/>
                </a:cubicBezTo>
                <a:cubicBezTo>
                  <a:pt x="160020" y="32787"/>
                  <a:pt x="147529" y="29307"/>
                  <a:pt x="140500" y="29307"/>
                </a:cubicBezTo>
                <a:cubicBezTo>
                  <a:pt x="139835" y="29307"/>
                  <a:pt x="139219" y="29338"/>
                  <a:pt x="138661" y="29404"/>
                </a:cubicBezTo>
                <a:cubicBezTo>
                  <a:pt x="134121" y="29927"/>
                  <a:pt x="131652" y="33295"/>
                  <a:pt x="127028" y="33588"/>
                </a:cubicBezTo>
                <a:cubicBezTo>
                  <a:pt x="126832" y="33600"/>
                  <a:pt x="126640" y="33605"/>
                  <a:pt x="126452" y="33605"/>
                </a:cubicBezTo>
                <a:cubicBezTo>
                  <a:pt x="121819" y="33605"/>
                  <a:pt x="119473" y="30240"/>
                  <a:pt x="114808" y="28671"/>
                </a:cubicBezTo>
                <a:cubicBezTo>
                  <a:pt x="112621" y="27934"/>
                  <a:pt x="110690" y="27626"/>
                  <a:pt x="108943" y="27626"/>
                </a:cubicBezTo>
                <a:cubicBezTo>
                  <a:pt x="100192" y="27626"/>
                  <a:pt x="96064" y="35343"/>
                  <a:pt x="87486" y="35343"/>
                </a:cubicBezTo>
                <a:cubicBezTo>
                  <a:pt x="86410" y="35343"/>
                  <a:pt x="85264" y="35222"/>
                  <a:pt x="84030" y="34948"/>
                </a:cubicBezTo>
                <a:cubicBezTo>
                  <a:pt x="74949" y="32940"/>
                  <a:pt x="66893" y="27646"/>
                  <a:pt x="58545" y="23189"/>
                </a:cubicBezTo>
                <a:cubicBezTo>
                  <a:pt x="49757" y="18502"/>
                  <a:pt x="42496" y="16724"/>
                  <a:pt x="33666" y="15908"/>
                </a:cubicBezTo>
                <a:cubicBezTo>
                  <a:pt x="28854" y="15447"/>
                  <a:pt x="23749" y="15615"/>
                  <a:pt x="21050" y="10363"/>
                </a:cubicBezTo>
                <a:cubicBezTo>
                  <a:pt x="18766" y="5940"/>
                  <a:pt x="20609" y="1"/>
                  <a:pt x="12101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2"/>
          <p:cNvSpPr/>
          <p:nvPr/>
        </p:nvSpPr>
        <p:spPr>
          <a:xfrm>
            <a:off x="1381127" y="1749272"/>
            <a:ext cx="5340801" cy="1967293"/>
          </a:xfrm>
          <a:custGeom>
            <a:avLst/>
            <a:gdLst/>
            <a:ahLst/>
            <a:cxnLst/>
            <a:rect l="l" t="t" r="r" b="b"/>
            <a:pathLst>
              <a:path w="259893" h="95732" extrusionOk="0">
                <a:moveTo>
                  <a:pt x="6817" y="0"/>
                </a:moveTo>
                <a:cubicBezTo>
                  <a:pt x="4074" y="0"/>
                  <a:pt x="1695" y="571"/>
                  <a:pt x="1" y="2027"/>
                </a:cubicBezTo>
                <a:cubicBezTo>
                  <a:pt x="3579" y="2759"/>
                  <a:pt x="6947" y="4412"/>
                  <a:pt x="10609" y="5061"/>
                </a:cubicBezTo>
                <a:cubicBezTo>
                  <a:pt x="14187" y="5689"/>
                  <a:pt x="16844" y="5437"/>
                  <a:pt x="20129" y="6149"/>
                </a:cubicBezTo>
                <a:cubicBezTo>
                  <a:pt x="26009" y="7446"/>
                  <a:pt x="31805" y="10606"/>
                  <a:pt x="37642" y="11045"/>
                </a:cubicBezTo>
                <a:cubicBezTo>
                  <a:pt x="38019" y="11798"/>
                  <a:pt x="38207" y="12468"/>
                  <a:pt x="38207" y="13158"/>
                </a:cubicBezTo>
                <a:cubicBezTo>
                  <a:pt x="38145" y="16381"/>
                  <a:pt x="23875" y="16004"/>
                  <a:pt x="33562" y="23725"/>
                </a:cubicBezTo>
                <a:cubicBezTo>
                  <a:pt x="35696" y="25440"/>
                  <a:pt x="51891" y="30253"/>
                  <a:pt x="41806" y="31508"/>
                </a:cubicBezTo>
                <a:cubicBezTo>
                  <a:pt x="41374" y="31563"/>
                  <a:pt x="40927" y="31587"/>
                  <a:pt x="40468" y="31587"/>
                </a:cubicBezTo>
                <a:cubicBezTo>
                  <a:pt x="37211" y="31587"/>
                  <a:pt x="33348" y="30351"/>
                  <a:pt x="30047" y="29709"/>
                </a:cubicBezTo>
                <a:cubicBezTo>
                  <a:pt x="26093" y="28914"/>
                  <a:pt x="22243" y="29165"/>
                  <a:pt x="18330" y="28202"/>
                </a:cubicBezTo>
                <a:cubicBezTo>
                  <a:pt x="16536" y="27772"/>
                  <a:pt x="12310" y="25500"/>
                  <a:pt x="9880" y="25500"/>
                </a:cubicBezTo>
                <a:cubicBezTo>
                  <a:pt x="8767" y="25500"/>
                  <a:pt x="8031" y="25976"/>
                  <a:pt x="8077" y="27324"/>
                </a:cubicBezTo>
                <a:cubicBezTo>
                  <a:pt x="8182" y="30441"/>
                  <a:pt x="15170" y="31634"/>
                  <a:pt x="17974" y="32324"/>
                </a:cubicBezTo>
                <a:cubicBezTo>
                  <a:pt x="22326" y="33412"/>
                  <a:pt x="41220" y="33224"/>
                  <a:pt x="43815" y="35840"/>
                </a:cubicBezTo>
                <a:cubicBezTo>
                  <a:pt x="47539" y="39606"/>
                  <a:pt x="34922" y="46971"/>
                  <a:pt x="33081" y="49021"/>
                </a:cubicBezTo>
                <a:cubicBezTo>
                  <a:pt x="33305" y="49033"/>
                  <a:pt x="33519" y="49038"/>
                  <a:pt x="33725" y="49038"/>
                </a:cubicBezTo>
                <a:cubicBezTo>
                  <a:pt x="38817" y="49038"/>
                  <a:pt x="38649" y="45651"/>
                  <a:pt x="41283" y="43539"/>
                </a:cubicBezTo>
                <a:cubicBezTo>
                  <a:pt x="44631" y="40882"/>
                  <a:pt x="50615" y="42807"/>
                  <a:pt x="54067" y="40966"/>
                </a:cubicBezTo>
                <a:cubicBezTo>
                  <a:pt x="57771" y="38999"/>
                  <a:pt x="52896" y="34166"/>
                  <a:pt x="57666" y="32450"/>
                </a:cubicBezTo>
                <a:cubicBezTo>
                  <a:pt x="59274" y="31863"/>
                  <a:pt x="62990" y="31347"/>
                  <a:pt x="67187" y="31347"/>
                </a:cubicBezTo>
                <a:cubicBezTo>
                  <a:pt x="73918" y="31347"/>
                  <a:pt x="81886" y="32673"/>
                  <a:pt x="84386" y="37158"/>
                </a:cubicBezTo>
                <a:cubicBezTo>
                  <a:pt x="86645" y="41196"/>
                  <a:pt x="79845" y="40652"/>
                  <a:pt x="76958" y="42012"/>
                </a:cubicBezTo>
                <a:cubicBezTo>
                  <a:pt x="75451" y="42723"/>
                  <a:pt x="74049" y="44083"/>
                  <a:pt x="74865" y="45527"/>
                </a:cubicBezTo>
                <a:cubicBezTo>
                  <a:pt x="75765" y="47096"/>
                  <a:pt x="78757" y="47243"/>
                  <a:pt x="80619" y="47473"/>
                </a:cubicBezTo>
                <a:cubicBezTo>
                  <a:pt x="84239" y="47933"/>
                  <a:pt x="87859" y="48373"/>
                  <a:pt x="91479" y="48791"/>
                </a:cubicBezTo>
                <a:cubicBezTo>
                  <a:pt x="94593" y="49168"/>
                  <a:pt x="97896" y="49865"/>
                  <a:pt x="101083" y="49865"/>
                </a:cubicBezTo>
                <a:cubicBezTo>
                  <a:pt x="101258" y="49865"/>
                  <a:pt x="101432" y="49863"/>
                  <a:pt x="101606" y="49858"/>
                </a:cubicBezTo>
                <a:cubicBezTo>
                  <a:pt x="104424" y="49776"/>
                  <a:pt x="107340" y="49192"/>
                  <a:pt x="110145" y="49192"/>
                </a:cubicBezTo>
                <a:cubicBezTo>
                  <a:pt x="112361" y="49192"/>
                  <a:pt x="114507" y="49556"/>
                  <a:pt x="116483" y="50821"/>
                </a:cubicBezTo>
                <a:cubicBezTo>
                  <a:pt x="118763" y="52285"/>
                  <a:pt x="120416" y="54901"/>
                  <a:pt x="121860" y="56826"/>
                </a:cubicBezTo>
                <a:cubicBezTo>
                  <a:pt x="123241" y="58667"/>
                  <a:pt x="125312" y="59107"/>
                  <a:pt x="127530" y="59964"/>
                </a:cubicBezTo>
                <a:cubicBezTo>
                  <a:pt x="128932" y="60529"/>
                  <a:pt x="130334" y="61513"/>
                  <a:pt x="131924" y="61680"/>
                </a:cubicBezTo>
                <a:cubicBezTo>
                  <a:pt x="132109" y="61699"/>
                  <a:pt x="132295" y="61707"/>
                  <a:pt x="132482" y="61707"/>
                </a:cubicBezTo>
                <a:cubicBezTo>
                  <a:pt x="133424" y="61707"/>
                  <a:pt x="134393" y="61505"/>
                  <a:pt x="135343" y="61505"/>
                </a:cubicBezTo>
                <a:cubicBezTo>
                  <a:pt x="135445" y="61505"/>
                  <a:pt x="135547" y="61508"/>
                  <a:pt x="135649" y="61513"/>
                </a:cubicBezTo>
                <a:cubicBezTo>
                  <a:pt x="139059" y="61680"/>
                  <a:pt x="142595" y="62726"/>
                  <a:pt x="145085" y="64568"/>
                </a:cubicBezTo>
                <a:cubicBezTo>
                  <a:pt x="145671" y="64965"/>
                  <a:pt x="146236" y="65405"/>
                  <a:pt x="146780" y="65823"/>
                </a:cubicBezTo>
                <a:cubicBezTo>
                  <a:pt x="148956" y="67560"/>
                  <a:pt x="151111" y="69317"/>
                  <a:pt x="153350" y="70719"/>
                </a:cubicBezTo>
                <a:cubicBezTo>
                  <a:pt x="166553" y="78984"/>
                  <a:pt x="178542" y="80846"/>
                  <a:pt x="191640" y="80888"/>
                </a:cubicBezTo>
                <a:cubicBezTo>
                  <a:pt x="204445" y="80951"/>
                  <a:pt x="218129" y="84403"/>
                  <a:pt x="231395" y="90178"/>
                </a:cubicBezTo>
                <a:cubicBezTo>
                  <a:pt x="237169" y="92700"/>
                  <a:pt x="242847" y="95732"/>
                  <a:pt x="247686" y="95732"/>
                </a:cubicBezTo>
                <a:cubicBezTo>
                  <a:pt x="249634" y="95732"/>
                  <a:pt x="251445" y="95241"/>
                  <a:pt x="253072" y="94028"/>
                </a:cubicBezTo>
                <a:cubicBezTo>
                  <a:pt x="255311" y="92354"/>
                  <a:pt x="259893" y="86517"/>
                  <a:pt x="255666" y="83357"/>
                </a:cubicBezTo>
                <a:cubicBezTo>
                  <a:pt x="253804" y="81955"/>
                  <a:pt x="250624" y="82060"/>
                  <a:pt x="248699" y="80595"/>
                </a:cubicBezTo>
                <a:cubicBezTo>
                  <a:pt x="246899" y="79235"/>
                  <a:pt x="243363" y="78545"/>
                  <a:pt x="242338" y="76661"/>
                </a:cubicBezTo>
                <a:cubicBezTo>
                  <a:pt x="240915" y="74046"/>
                  <a:pt x="245058" y="74883"/>
                  <a:pt x="246837" y="74569"/>
                </a:cubicBezTo>
                <a:cubicBezTo>
                  <a:pt x="249703" y="74046"/>
                  <a:pt x="247862" y="72288"/>
                  <a:pt x="246858" y="70866"/>
                </a:cubicBezTo>
                <a:cubicBezTo>
                  <a:pt x="245874" y="69464"/>
                  <a:pt x="244472" y="67874"/>
                  <a:pt x="242254" y="67727"/>
                </a:cubicBezTo>
                <a:cubicBezTo>
                  <a:pt x="242159" y="67721"/>
                  <a:pt x="242063" y="67718"/>
                  <a:pt x="241969" y="67718"/>
                </a:cubicBezTo>
                <a:cubicBezTo>
                  <a:pt x="240374" y="67718"/>
                  <a:pt x="238982" y="68511"/>
                  <a:pt x="237421" y="68669"/>
                </a:cubicBezTo>
                <a:cubicBezTo>
                  <a:pt x="237186" y="68691"/>
                  <a:pt x="236946" y="68701"/>
                  <a:pt x="236700" y="68701"/>
                </a:cubicBezTo>
                <a:cubicBezTo>
                  <a:pt x="234433" y="68701"/>
                  <a:pt x="231769" y="67820"/>
                  <a:pt x="229617" y="67518"/>
                </a:cubicBezTo>
                <a:cubicBezTo>
                  <a:pt x="226562" y="67078"/>
                  <a:pt x="223925" y="66011"/>
                  <a:pt x="221163" y="64965"/>
                </a:cubicBezTo>
                <a:cubicBezTo>
                  <a:pt x="219427" y="64317"/>
                  <a:pt x="217000" y="63480"/>
                  <a:pt x="216665" y="61785"/>
                </a:cubicBezTo>
                <a:cubicBezTo>
                  <a:pt x="216330" y="60048"/>
                  <a:pt x="219008" y="59169"/>
                  <a:pt x="220787" y="58667"/>
                </a:cubicBezTo>
                <a:cubicBezTo>
                  <a:pt x="223502" y="57899"/>
                  <a:pt x="227667" y="56837"/>
                  <a:pt x="231348" y="56837"/>
                </a:cubicBezTo>
                <a:cubicBezTo>
                  <a:pt x="232177" y="56837"/>
                  <a:pt x="232981" y="56891"/>
                  <a:pt x="233738" y="57014"/>
                </a:cubicBezTo>
                <a:cubicBezTo>
                  <a:pt x="235998" y="57391"/>
                  <a:pt x="238907" y="59316"/>
                  <a:pt x="241376" y="59902"/>
                </a:cubicBezTo>
                <a:cubicBezTo>
                  <a:pt x="244263" y="60571"/>
                  <a:pt x="247151" y="60404"/>
                  <a:pt x="249912" y="60592"/>
                </a:cubicBezTo>
                <a:cubicBezTo>
                  <a:pt x="249808" y="59985"/>
                  <a:pt x="249766" y="59692"/>
                  <a:pt x="249515" y="59044"/>
                </a:cubicBezTo>
                <a:cubicBezTo>
                  <a:pt x="245979" y="57077"/>
                  <a:pt x="242924" y="57161"/>
                  <a:pt x="239325" y="56554"/>
                </a:cubicBezTo>
                <a:cubicBezTo>
                  <a:pt x="238760" y="56449"/>
                  <a:pt x="235412" y="54127"/>
                  <a:pt x="233613" y="53750"/>
                </a:cubicBezTo>
                <a:cubicBezTo>
                  <a:pt x="232839" y="53587"/>
                  <a:pt x="231903" y="53530"/>
                  <a:pt x="230917" y="53530"/>
                </a:cubicBezTo>
                <a:cubicBezTo>
                  <a:pt x="228866" y="53530"/>
                  <a:pt x="226595" y="53777"/>
                  <a:pt x="225097" y="53834"/>
                </a:cubicBezTo>
                <a:cubicBezTo>
                  <a:pt x="218297" y="54064"/>
                  <a:pt x="212355" y="55738"/>
                  <a:pt x="205994" y="56679"/>
                </a:cubicBezTo>
                <a:cubicBezTo>
                  <a:pt x="203422" y="57060"/>
                  <a:pt x="200991" y="57244"/>
                  <a:pt x="198644" y="57244"/>
                </a:cubicBezTo>
                <a:cubicBezTo>
                  <a:pt x="187971" y="57244"/>
                  <a:pt x="179034" y="53443"/>
                  <a:pt x="166427" y="47096"/>
                </a:cubicBezTo>
                <a:cubicBezTo>
                  <a:pt x="160234" y="43979"/>
                  <a:pt x="153015" y="39585"/>
                  <a:pt x="145901" y="36614"/>
                </a:cubicBezTo>
                <a:cubicBezTo>
                  <a:pt x="141356" y="34715"/>
                  <a:pt x="136865" y="33414"/>
                  <a:pt x="132739" y="33414"/>
                </a:cubicBezTo>
                <a:cubicBezTo>
                  <a:pt x="131091" y="33414"/>
                  <a:pt x="129502" y="33622"/>
                  <a:pt x="127991" y="34082"/>
                </a:cubicBezTo>
                <a:cubicBezTo>
                  <a:pt x="125292" y="34909"/>
                  <a:pt x="122985" y="35335"/>
                  <a:pt x="120853" y="35335"/>
                </a:cubicBezTo>
                <a:cubicBezTo>
                  <a:pt x="115432" y="35335"/>
                  <a:pt x="111144" y="32575"/>
                  <a:pt x="104431" y="26612"/>
                </a:cubicBezTo>
                <a:cubicBezTo>
                  <a:pt x="100602" y="23181"/>
                  <a:pt x="99325" y="18808"/>
                  <a:pt x="94764" y="15334"/>
                </a:cubicBezTo>
                <a:cubicBezTo>
                  <a:pt x="85308" y="8177"/>
                  <a:pt x="76205" y="6524"/>
                  <a:pt x="67348" y="6524"/>
                </a:cubicBezTo>
                <a:cubicBezTo>
                  <a:pt x="60800" y="6524"/>
                  <a:pt x="54386" y="7427"/>
                  <a:pt x="48062" y="7676"/>
                </a:cubicBezTo>
                <a:cubicBezTo>
                  <a:pt x="45804" y="7766"/>
                  <a:pt x="43700" y="7878"/>
                  <a:pt x="41619" y="7878"/>
                </a:cubicBezTo>
                <a:cubicBezTo>
                  <a:pt x="37897" y="7878"/>
                  <a:pt x="34251" y="7521"/>
                  <a:pt x="29942" y="6044"/>
                </a:cubicBezTo>
                <a:cubicBezTo>
                  <a:pt x="23495" y="3840"/>
                  <a:pt x="13930" y="0"/>
                  <a:pt x="6817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2"/>
          <p:cNvSpPr/>
          <p:nvPr/>
        </p:nvSpPr>
        <p:spPr>
          <a:xfrm>
            <a:off x="2126848" y="1186841"/>
            <a:ext cx="4534049" cy="1419388"/>
          </a:xfrm>
          <a:custGeom>
            <a:avLst/>
            <a:gdLst/>
            <a:ahLst/>
            <a:cxnLst/>
            <a:rect l="l" t="t" r="r" b="b"/>
            <a:pathLst>
              <a:path w="220635" h="69070" extrusionOk="0">
                <a:moveTo>
                  <a:pt x="94784" y="1"/>
                </a:moveTo>
                <a:cubicBezTo>
                  <a:pt x="94173" y="1"/>
                  <a:pt x="93564" y="46"/>
                  <a:pt x="92959" y="144"/>
                </a:cubicBezTo>
                <a:cubicBezTo>
                  <a:pt x="85887" y="1274"/>
                  <a:pt x="88042" y="8450"/>
                  <a:pt x="89674" y="12070"/>
                </a:cubicBezTo>
                <a:cubicBezTo>
                  <a:pt x="89674" y="12070"/>
                  <a:pt x="89674" y="12091"/>
                  <a:pt x="89674" y="12091"/>
                </a:cubicBezTo>
                <a:cubicBezTo>
                  <a:pt x="90364" y="13598"/>
                  <a:pt x="93105" y="15125"/>
                  <a:pt x="94507" y="16297"/>
                </a:cubicBezTo>
                <a:cubicBezTo>
                  <a:pt x="97018" y="18368"/>
                  <a:pt x="102605" y="22218"/>
                  <a:pt x="101035" y="24708"/>
                </a:cubicBezTo>
                <a:cubicBezTo>
                  <a:pt x="100578" y="25451"/>
                  <a:pt x="99647" y="25738"/>
                  <a:pt x="98477" y="25738"/>
                </a:cubicBezTo>
                <a:cubicBezTo>
                  <a:pt x="95530" y="25738"/>
                  <a:pt x="91063" y="23915"/>
                  <a:pt x="88816" y="22971"/>
                </a:cubicBezTo>
                <a:cubicBezTo>
                  <a:pt x="83574" y="20757"/>
                  <a:pt x="71807" y="13247"/>
                  <a:pt x="65039" y="13247"/>
                </a:cubicBezTo>
                <a:cubicBezTo>
                  <a:pt x="63109" y="13247"/>
                  <a:pt x="61586" y="13858"/>
                  <a:pt x="60737" y="15376"/>
                </a:cubicBezTo>
                <a:cubicBezTo>
                  <a:pt x="57661" y="20837"/>
                  <a:pt x="68311" y="22741"/>
                  <a:pt x="72475" y="25796"/>
                </a:cubicBezTo>
                <a:cubicBezTo>
                  <a:pt x="77475" y="29468"/>
                  <a:pt x="74729" y="30446"/>
                  <a:pt x="70354" y="30446"/>
                </a:cubicBezTo>
                <a:cubicBezTo>
                  <a:pt x="65978" y="30446"/>
                  <a:pt x="59973" y="29468"/>
                  <a:pt x="58456" y="29228"/>
                </a:cubicBezTo>
                <a:cubicBezTo>
                  <a:pt x="45734" y="27177"/>
                  <a:pt x="32887" y="24834"/>
                  <a:pt x="20563" y="24290"/>
                </a:cubicBezTo>
                <a:cubicBezTo>
                  <a:pt x="19025" y="24224"/>
                  <a:pt x="16413" y="24071"/>
                  <a:pt x="13573" y="24071"/>
                </a:cubicBezTo>
                <a:cubicBezTo>
                  <a:pt x="7337" y="24071"/>
                  <a:pt x="1" y="24811"/>
                  <a:pt x="518" y="28851"/>
                </a:cubicBezTo>
                <a:cubicBezTo>
                  <a:pt x="1209" y="34207"/>
                  <a:pt x="13617" y="37137"/>
                  <a:pt x="18157" y="37890"/>
                </a:cubicBezTo>
                <a:cubicBezTo>
                  <a:pt x="20769" y="38317"/>
                  <a:pt x="23254" y="38481"/>
                  <a:pt x="25661" y="38481"/>
                </a:cubicBezTo>
                <a:cubicBezTo>
                  <a:pt x="30676" y="38481"/>
                  <a:pt x="35355" y="37771"/>
                  <a:pt x="40148" y="37262"/>
                </a:cubicBezTo>
                <a:cubicBezTo>
                  <a:pt x="42479" y="37014"/>
                  <a:pt x="45691" y="36715"/>
                  <a:pt x="49181" y="36715"/>
                </a:cubicBezTo>
                <a:cubicBezTo>
                  <a:pt x="56593" y="36715"/>
                  <a:pt x="65259" y="38065"/>
                  <a:pt x="69399" y="44125"/>
                </a:cubicBezTo>
                <a:cubicBezTo>
                  <a:pt x="71658" y="44814"/>
                  <a:pt x="73615" y="45081"/>
                  <a:pt x="75378" y="45081"/>
                </a:cubicBezTo>
                <a:cubicBezTo>
                  <a:pt x="81548" y="45081"/>
                  <a:pt x="85340" y="41801"/>
                  <a:pt x="91386" y="41801"/>
                </a:cubicBezTo>
                <a:cubicBezTo>
                  <a:pt x="92380" y="41801"/>
                  <a:pt x="93434" y="41889"/>
                  <a:pt x="94570" y="42096"/>
                </a:cubicBezTo>
                <a:cubicBezTo>
                  <a:pt x="98922" y="42891"/>
                  <a:pt x="102626" y="46385"/>
                  <a:pt x="106894" y="47410"/>
                </a:cubicBezTo>
                <a:cubicBezTo>
                  <a:pt x="107826" y="47639"/>
                  <a:pt x="108615" y="47742"/>
                  <a:pt x="109290" y="47742"/>
                </a:cubicBezTo>
                <a:cubicBezTo>
                  <a:pt x="112693" y="47742"/>
                  <a:pt x="113184" y="45109"/>
                  <a:pt x="114301" y="42577"/>
                </a:cubicBezTo>
                <a:cubicBezTo>
                  <a:pt x="115425" y="40020"/>
                  <a:pt x="116845" y="38211"/>
                  <a:pt x="119953" y="38211"/>
                </a:cubicBezTo>
                <a:cubicBezTo>
                  <a:pt x="121067" y="38211"/>
                  <a:pt x="122398" y="38444"/>
                  <a:pt x="124010" y="38957"/>
                </a:cubicBezTo>
                <a:cubicBezTo>
                  <a:pt x="129324" y="40631"/>
                  <a:pt x="129533" y="42493"/>
                  <a:pt x="132274" y="45548"/>
                </a:cubicBezTo>
                <a:cubicBezTo>
                  <a:pt x="134256" y="47748"/>
                  <a:pt x="134437" y="48415"/>
                  <a:pt x="137181" y="48415"/>
                </a:cubicBezTo>
                <a:cubicBezTo>
                  <a:pt x="137596" y="48415"/>
                  <a:pt x="138068" y="48400"/>
                  <a:pt x="138614" y="48373"/>
                </a:cubicBezTo>
                <a:cubicBezTo>
                  <a:pt x="139913" y="48305"/>
                  <a:pt x="143277" y="46661"/>
                  <a:pt x="145465" y="46661"/>
                </a:cubicBezTo>
                <a:cubicBezTo>
                  <a:pt x="145992" y="46661"/>
                  <a:pt x="146450" y="46756"/>
                  <a:pt x="146795" y="46992"/>
                </a:cubicBezTo>
                <a:cubicBezTo>
                  <a:pt x="154474" y="52181"/>
                  <a:pt x="132526" y="54169"/>
                  <a:pt x="131165" y="54420"/>
                </a:cubicBezTo>
                <a:cubicBezTo>
                  <a:pt x="127295" y="55173"/>
                  <a:pt x="115787" y="59127"/>
                  <a:pt x="124031" y="64421"/>
                </a:cubicBezTo>
                <a:cubicBezTo>
                  <a:pt x="128803" y="67490"/>
                  <a:pt x="140504" y="69070"/>
                  <a:pt x="146395" y="69070"/>
                </a:cubicBezTo>
                <a:cubicBezTo>
                  <a:pt x="147091" y="69070"/>
                  <a:pt x="147706" y="69048"/>
                  <a:pt x="148218" y="69003"/>
                </a:cubicBezTo>
                <a:cubicBezTo>
                  <a:pt x="158241" y="68145"/>
                  <a:pt x="166757" y="63919"/>
                  <a:pt x="176360" y="62203"/>
                </a:cubicBezTo>
                <a:cubicBezTo>
                  <a:pt x="183542" y="60924"/>
                  <a:pt x="189414" y="58863"/>
                  <a:pt x="197044" y="58863"/>
                </a:cubicBezTo>
                <a:cubicBezTo>
                  <a:pt x="198151" y="58863"/>
                  <a:pt x="199295" y="58906"/>
                  <a:pt x="200485" y="59002"/>
                </a:cubicBezTo>
                <a:cubicBezTo>
                  <a:pt x="206255" y="59450"/>
                  <a:pt x="213058" y="61548"/>
                  <a:pt x="218664" y="61548"/>
                </a:cubicBezTo>
                <a:cubicBezTo>
                  <a:pt x="219340" y="61548"/>
                  <a:pt x="219998" y="61517"/>
                  <a:pt x="220635" y="61450"/>
                </a:cubicBezTo>
                <a:cubicBezTo>
                  <a:pt x="219359" y="55717"/>
                  <a:pt x="209796" y="54901"/>
                  <a:pt x="205130" y="52808"/>
                </a:cubicBezTo>
                <a:cubicBezTo>
                  <a:pt x="202097" y="51448"/>
                  <a:pt x="201825" y="50277"/>
                  <a:pt x="198163" y="49879"/>
                </a:cubicBezTo>
                <a:cubicBezTo>
                  <a:pt x="197524" y="49810"/>
                  <a:pt x="196902" y="49783"/>
                  <a:pt x="196290" y="49783"/>
                </a:cubicBezTo>
                <a:cubicBezTo>
                  <a:pt x="194113" y="49783"/>
                  <a:pt x="192072" y="50124"/>
                  <a:pt x="189897" y="50124"/>
                </a:cubicBezTo>
                <a:cubicBezTo>
                  <a:pt x="189343" y="50124"/>
                  <a:pt x="188780" y="50102"/>
                  <a:pt x="188203" y="50047"/>
                </a:cubicBezTo>
                <a:cubicBezTo>
                  <a:pt x="184060" y="49628"/>
                  <a:pt x="179311" y="48184"/>
                  <a:pt x="175063" y="46971"/>
                </a:cubicBezTo>
                <a:cubicBezTo>
                  <a:pt x="166505" y="44523"/>
                  <a:pt x="157864" y="41175"/>
                  <a:pt x="149787" y="36781"/>
                </a:cubicBezTo>
                <a:cubicBezTo>
                  <a:pt x="140037" y="31445"/>
                  <a:pt x="133676" y="24917"/>
                  <a:pt x="126604" y="17594"/>
                </a:cubicBezTo>
                <a:cubicBezTo>
                  <a:pt x="122587" y="13430"/>
                  <a:pt x="117963" y="10145"/>
                  <a:pt x="112397" y="7300"/>
                </a:cubicBezTo>
                <a:cubicBezTo>
                  <a:pt x="107702" y="4895"/>
                  <a:pt x="101127" y="1"/>
                  <a:pt x="947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2"/>
          <p:cNvSpPr/>
          <p:nvPr/>
        </p:nvSpPr>
        <p:spPr>
          <a:xfrm>
            <a:off x="3575381" y="3026597"/>
            <a:ext cx="1566013" cy="417658"/>
          </a:xfrm>
          <a:custGeom>
            <a:avLst/>
            <a:gdLst/>
            <a:ahLst/>
            <a:cxnLst/>
            <a:rect l="l" t="t" r="r" b="b"/>
            <a:pathLst>
              <a:path w="76205" h="20324" extrusionOk="0">
                <a:moveTo>
                  <a:pt x="16195" y="1"/>
                </a:moveTo>
                <a:cubicBezTo>
                  <a:pt x="15915" y="1"/>
                  <a:pt x="15624" y="16"/>
                  <a:pt x="15317" y="48"/>
                </a:cubicBezTo>
                <a:cubicBezTo>
                  <a:pt x="13057" y="278"/>
                  <a:pt x="10944" y="1199"/>
                  <a:pt x="8663" y="1346"/>
                </a:cubicBezTo>
                <a:cubicBezTo>
                  <a:pt x="8608" y="1349"/>
                  <a:pt x="8548" y="1351"/>
                  <a:pt x="8484" y="1351"/>
                </a:cubicBezTo>
                <a:cubicBezTo>
                  <a:pt x="7305" y="1351"/>
                  <a:pt x="4812" y="741"/>
                  <a:pt x="3061" y="741"/>
                </a:cubicBezTo>
                <a:cubicBezTo>
                  <a:pt x="2276" y="741"/>
                  <a:pt x="1640" y="864"/>
                  <a:pt x="1340" y="1220"/>
                </a:cubicBezTo>
                <a:cubicBezTo>
                  <a:pt x="1" y="2789"/>
                  <a:pt x="5483" y="5991"/>
                  <a:pt x="6989" y="6493"/>
                </a:cubicBezTo>
                <a:cubicBezTo>
                  <a:pt x="7994" y="6848"/>
                  <a:pt x="9186" y="7058"/>
                  <a:pt x="10023" y="7664"/>
                </a:cubicBezTo>
                <a:cubicBezTo>
                  <a:pt x="11028" y="8418"/>
                  <a:pt x="11111" y="9234"/>
                  <a:pt x="12346" y="9861"/>
                </a:cubicBezTo>
                <a:cubicBezTo>
                  <a:pt x="14982" y="11180"/>
                  <a:pt x="18497" y="10991"/>
                  <a:pt x="21155" y="12372"/>
                </a:cubicBezTo>
                <a:cubicBezTo>
                  <a:pt x="23854" y="13774"/>
                  <a:pt x="24837" y="15595"/>
                  <a:pt x="27955" y="16641"/>
                </a:cubicBezTo>
                <a:cubicBezTo>
                  <a:pt x="38814" y="20323"/>
                  <a:pt x="48816" y="19047"/>
                  <a:pt x="58985" y="19654"/>
                </a:cubicBezTo>
                <a:cubicBezTo>
                  <a:pt x="60720" y="19757"/>
                  <a:pt x="62298" y="19870"/>
                  <a:pt x="63840" y="19870"/>
                </a:cubicBezTo>
                <a:cubicBezTo>
                  <a:pt x="65718" y="19870"/>
                  <a:pt x="67542" y="19703"/>
                  <a:pt x="69530" y="19152"/>
                </a:cubicBezTo>
                <a:cubicBezTo>
                  <a:pt x="70221" y="18963"/>
                  <a:pt x="76205" y="17687"/>
                  <a:pt x="76100" y="16975"/>
                </a:cubicBezTo>
                <a:cubicBezTo>
                  <a:pt x="75853" y="15243"/>
                  <a:pt x="66883" y="14527"/>
                  <a:pt x="65104" y="14527"/>
                </a:cubicBezTo>
                <a:cubicBezTo>
                  <a:pt x="65078" y="14527"/>
                  <a:pt x="65054" y="14527"/>
                  <a:pt x="65032" y="14527"/>
                </a:cubicBezTo>
                <a:cubicBezTo>
                  <a:pt x="64739" y="13439"/>
                  <a:pt x="62856" y="13126"/>
                  <a:pt x="62312" y="11975"/>
                </a:cubicBezTo>
                <a:cubicBezTo>
                  <a:pt x="61516" y="10364"/>
                  <a:pt x="62479" y="8397"/>
                  <a:pt x="61223" y="6890"/>
                </a:cubicBezTo>
                <a:cubicBezTo>
                  <a:pt x="58085" y="3103"/>
                  <a:pt x="47979" y="1910"/>
                  <a:pt x="42811" y="1220"/>
                </a:cubicBezTo>
                <a:cubicBezTo>
                  <a:pt x="41098" y="988"/>
                  <a:pt x="39622" y="885"/>
                  <a:pt x="38301" y="885"/>
                </a:cubicBezTo>
                <a:cubicBezTo>
                  <a:pt x="33781" y="885"/>
                  <a:pt x="31084" y="2097"/>
                  <a:pt x="26972" y="3522"/>
                </a:cubicBezTo>
                <a:cubicBezTo>
                  <a:pt x="25804" y="3929"/>
                  <a:pt x="25130" y="4111"/>
                  <a:pt x="24666" y="4111"/>
                </a:cubicBezTo>
                <a:cubicBezTo>
                  <a:pt x="23560" y="4111"/>
                  <a:pt x="23645" y="3077"/>
                  <a:pt x="21050" y="1618"/>
                </a:cubicBezTo>
                <a:cubicBezTo>
                  <a:pt x="19427" y="706"/>
                  <a:pt x="18090" y="1"/>
                  <a:pt x="1619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2"/>
          <p:cNvSpPr/>
          <p:nvPr/>
        </p:nvSpPr>
        <p:spPr>
          <a:xfrm>
            <a:off x="408054" y="2245796"/>
            <a:ext cx="4748304" cy="1686600"/>
          </a:xfrm>
          <a:custGeom>
            <a:avLst/>
            <a:gdLst/>
            <a:ahLst/>
            <a:cxnLst/>
            <a:rect l="l" t="t" r="r" b="b"/>
            <a:pathLst>
              <a:path w="231061" h="82073" extrusionOk="0">
                <a:moveTo>
                  <a:pt x="15408" y="0"/>
                </a:moveTo>
                <a:cubicBezTo>
                  <a:pt x="15008" y="0"/>
                  <a:pt x="14588" y="15"/>
                  <a:pt x="14145" y="45"/>
                </a:cubicBezTo>
                <a:cubicBezTo>
                  <a:pt x="9123" y="380"/>
                  <a:pt x="4876" y="2493"/>
                  <a:pt x="2700" y="6113"/>
                </a:cubicBezTo>
                <a:cubicBezTo>
                  <a:pt x="1654" y="7891"/>
                  <a:pt x="1" y="10632"/>
                  <a:pt x="859" y="12578"/>
                </a:cubicBezTo>
                <a:cubicBezTo>
                  <a:pt x="2009" y="15152"/>
                  <a:pt x="7826" y="15947"/>
                  <a:pt x="8286" y="18500"/>
                </a:cubicBezTo>
                <a:cubicBezTo>
                  <a:pt x="8747" y="21136"/>
                  <a:pt x="5504" y="21366"/>
                  <a:pt x="8830" y="24107"/>
                </a:cubicBezTo>
                <a:cubicBezTo>
                  <a:pt x="10065" y="25111"/>
                  <a:pt x="12074" y="25802"/>
                  <a:pt x="12994" y="27036"/>
                </a:cubicBezTo>
                <a:cubicBezTo>
                  <a:pt x="13706" y="28020"/>
                  <a:pt x="13287" y="28648"/>
                  <a:pt x="13664" y="29610"/>
                </a:cubicBezTo>
                <a:cubicBezTo>
                  <a:pt x="14584" y="32058"/>
                  <a:pt x="17242" y="33021"/>
                  <a:pt x="19334" y="34925"/>
                </a:cubicBezTo>
                <a:cubicBezTo>
                  <a:pt x="22201" y="37540"/>
                  <a:pt x="24126" y="39570"/>
                  <a:pt x="27976" y="41495"/>
                </a:cubicBezTo>
                <a:cubicBezTo>
                  <a:pt x="30005" y="42499"/>
                  <a:pt x="32118" y="43336"/>
                  <a:pt x="33144" y="45114"/>
                </a:cubicBezTo>
                <a:cubicBezTo>
                  <a:pt x="34190" y="46893"/>
                  <a:pt x="33939" y="48964"/>
                  <a:pt x="35110" y="50785"/>
                </a:cubicBezTo>
                <a:cubicBezTo>
                  <a:pt x="39107" y="56978"/>
                  <a:pt x="47790" y="59635"/>
                  <a:pt x="55281" y="62544"/>
                </a:cubicBezTo>
                <a:cubicBezTo>
                  <a:pt x="57220" y="63290"/>
                  <a:pt x="58990" y="63895"/>
                  <a:pt x="60782" y="63895"/>
                </a:cubicBezTo>
                <a:cubicBezTo>
                  <a:pt x="62007" y="63895"/>
                  <a:pt x="63242" y="63613"/>
                  <a:pt x="64550" y="62900"/>
                </a:cubicBezTo>
                <a:cubicBezTo>
                  <a:pt x="66935" y="61602"/>
                  <a:pt x="68484" y="58966"/>
                  <a:pt x="71141" y="57962"/>
                </a:cubicBezTo>
                <a:cubicBezTo>
                  <a:pt x="74049" y="56847"/>
                  <a:pt x="77004" y="56377"/>
                  <a:pt x="80012" y="56377"/>
                </a:cubicBezTo>
                <a:cubicBezTo>
                  <a:pt x="89880" y="56377"/>
                  <a:pt x="100328" y="61439"/>
                  <a:pt x="111649" y="65431"/>
                </a:cubicBezTo>
                <a:cubicBezTo>
                  <a:pt x="125456" y="70327"/>
                  <a:pt x="139777" y="74387"/>
                  <a:pt x="152838" y="74387"/>
                </a:cubicBezTo>
                <a:cubicBezTo>
                  <a:pt x="154682" y="74387"/>
                  <a:pt x="156500" y="74306"/>
                  <a:pt x="158288" y="74136"/>
                </a:cubicBezTo>
                <a:cubicBezTo>
                  <a:pt x="165911" y="73416"/>
                  <a:pt x="171974" y="71433"/>
                  <a:pt x="178897" y="71433"/>
                </a:cubicBezTo>
                <a:cubicBezTo>
                  <a:pt x="183450" y="71433"/>
                  <a:pt x="188375" y="72291"/>
                  <a:pt x="194360" y="74931"/>
                </a:cubicBezTo>
                <a:cubicBezTo>
                  <a:pt x="202478" y="78517"/>
                  <a:pt x="210292" y="82073"/>
                  <a:pt x="216591" y="82073"/>
                </a:cubicBezTo>
                <a:cubicBezTo>
                  <a:pt x="220618" y="82073"/>
                  <a:pt x="224026" y="80620"/>
                  <a:pt x="226499" y="76793"/>
                </a:cubicBezTo>
                <a:cubicBezTo>
                  <a:pt x="231060" y="69742"/>
                  <a:pt x="228926" y="61037"/>
                  <a:pt x="215681" y="60995"/>
                </a:cubicBezTo>
                <a:cubicBezTo>
                  <a:pt x="202227" y="60933"/>
                  <a:pt x="193356" y="59259"/>
                  <a:pt x="179190" y="53986"/>
                </a:cubicBezTo>
                <a:cubicBezTo>
                  <a:pt x="176946" y="53155"/>
                  <a:pt x="175400" y="52806"/>
                  <a:pt x="174295" y="52806"/>
                </a:cubicBezTo>
                <a:cubicBezTo>
                  <a:pt x="170557" y="52806"/>
                  <a:pt x="171855" y="56798"/>
                  <a:pt x="168206" y="59656"/>
                </a:cubicBezTo>
                <a:cubicBezTo>
                  <a:pt x="164962" y="62203"/>
                  <a:pt x="159779" y="63108"/>
                  <a:pt x="153897" y="63108"/>
                </a:cubicBezTo>
                <a:cubicBezTo>
                  <a:pt x="144941" y="63108"/>
                  <a:pt x="134364" y="61009"/>
                  <a:pt x="126547" y="59405"/>
                </a:cubicBezTo>
                <a:cubicBezTo>
                  <a:pt x="112319" y="56497"/>
                  <a:pt x="102275" y="50304"/>
                  <a:pt x="89700" y="42206"/>
                </a:cubicBezTo>
                <a:cubicBezTo>
                  <a:pt x="86750" y="40281"/>
                  <a:pt x="84218" y="37770"/>
                  <a:pt x="80494" y="36891"/>
                </a:cubicBezTo>
                <a:cubicBezTo>
                  <a:pt x="76602" y="35950"/>
                  <a:pt x="73568" y="33669"/>
                  <a:pt x="69697" y="32644"/>
                </a:cubicBezTo>
                <a:cubicBezTo>
                  <a:pt x="65994" y="31661"/>
                  <a:pt x="62604" y="30196"/>
                  <a:pt x="58880" y="29233"/>
                </a:cubicBezTo>
                <a:cubicBezTo>
                  <a:pt x="56181" y="28543"/>
                  <a:pt x="53293" y="27873"/>
                  <a:pt x="50427" y="27769"/>
                </a:cubicBezTo>
                <a:cubicBezTo>
                  <a:pt x="50278" y="27765"/>
                  <a:pt x="50131" y="27763"/>
                  <a:pt x="49986" y="27763"/>
                </a:cubicBezTo>
                <a:cubicBezTo>
                  <a:pt x="48748" y="27763"/>
                  <a:pt x="47651" y="27897"/>
                  <a:pt x="46601" y="27897"/>
                </a:cubicBezTo>
                <a:cubicBezTo>
                  <a:pt x="45268" y="27897"/>
                  <a:pt x="44012" y="27681"/>
                  <a:pt x="42643" y="26702"/>
                </a:cubicBezTo>
                <a:cubicBezTo>
                  <a:pt x="39923" y="24756"/>
                  <a:pt x="37956" y="22015"/>
                  <a:pt x="36094" y="19567"/>
                </a:cubicBezTo>
                <a:cubicBezTo>
                  <a:pt x="33520" y="16177"/>
                  <a:pt x="34085" y="11637"/>
                  <a:pt x="31512" y="8561"/>
                </a:cubicBezTo>
                <a:cubicBezTo>
                  <a:pt x="29733" y="6406"/>
                  <a:pt x="25862" y="4941"/>
                  <a:pt x="23519" y="3142"/>
                </a:cubicBezTo>
                <a:cubicBezTo>
                  <a:pt x="20890" y="1133"/>
                  <a:pt x="18902" y="0"/>
                  <a:pt x="15408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2"/>
          <p:cNvSpPr/>
          <p:nvPr/>
        </p:nvSpPr>
        <p:spPr>
          <a:xfrm>
            <a:off x="2372695" y="4792207"/>
            <a:ext cx="4133427" cy="791483"/>
          </a:xfrm>
          <a:custGeom>
            <a:avLst/>
            <a:gdLst/>
            <a:ahLst/>
            <a:cxnLst/>
            <a:rect l="l" t="t" r="r" b="b"/>
            <a:pathLst>
              <a:path w="201140" h="38515" extrusionOk="0">
                <a:moveTo>
                  <a:pt x="94289" y="0"/>
                </a:moveTo>
                <a:cubicBezTo>
                  <a:pt x="93661" y="0"/>
                  <a:pt x="93005" y="36"/>
                  <a:pt x="92316" y="108"/>
                </a:cubicBezTo>
                <a:cubicBezTo>
                  <a:pt x="85725" y="799"/>
                  <a:pt x="82837" y="5402"/>
                  <a:pt x="77251" y="7222"/>
                </a:cubicBezTo>
                <a:cubicBezTo>
                  <a:pt x="76396" y="7499"/>
                  <a:pt x="75529" y="7610"/>
                  <a:pt x="74646" y="7610"/>
                </a:cubicBezTo>
                <a:cubicBezTo>
                  <a:pt x="71787" y="7610"/>
                  <a:pt x="68759" y="6447"/>
                  <a:pt x="65450" y="5967"/>
                </a:cubicBezTo>
                <a:cubicBezTo>
                  <a:pt x="64317" y="5805"/>
                  <a:pt x="63263" y="5728"/>
                  <a:pt x="62280" y="5728"/>
                </a:cubicBezTo>
                <a:cubicBezTo>
                  <a:pt x="53007" y="5728"/>
                  <a:pt x="50007" y="12505"/>
                  <a:pt x="45656" y="17538"/>
                </a:cubicBezTo>
                <a:cubicBezTo>
                  <a:pt x="42985" y="20641"/>
                  <a:pt x="39728" y="21499"/>
                  <a:pt x="35969" y="21499"/>
                </a:cubicBezTo>
                <a:cubicBezTo>
                  <a:pt x="31541" y="21499"/>
                  <a:pt x="26417" y="20308"/>
                  <a:pt x="20736" y="20195"/>
                </a:cubicBezTo>
                <a:cubicBezTo>
                  <a:pt x="20655" y="20194"/>
                  <a:pt x="20573" y="20193"/>
                  <a:pt x="20489" y="20193"/>
                </a:cubicBezTo>
                <a:cubicBezTo>
                  <a:pt x="14088" y="20193"/>
                  <a:pt x="1" y="24142"/>
                  <a:pt x="4813" y="31598"/>
                </a:cubicBezTo>
                <a:cubicBezTo>
                  <a:pt x="8346" y="37109"/>
                  <a:pt x="20900" y="38514"/>
                  <a:pt x="27035" y="38514"/>
                </a:cubicBezTo>
                <a:cubicBezTo>
                  <a:pt x="27585" y="38514"/>
                  <a:pt x="28084" y="38503"/>
                  <a:pt x="28520" y="38482"/>
                </a:cubicBezTo>
                <a:cubicBezTo>
                  <a:pt x="38937" y="37951"/>
                  <a:pt x="46622" y="33851"/>
                  <a:pt x="57494" y="33851"/>
                </a:cubicBezTo>
                <a:cubicBezTo>
                  <a:pt x="57759" y="33851"/>
                  <a:pt x="58025" y="33853"/>
                  <a:pt x="58294" y="33858"/>
                </a:cubicBezTo>
                <a:cubicBezTo>
                  <a:pt x="61740" y="33934"/>
                  <a:pt x="65436" y="34342"/>
                  <a:pt x="68904" y="34342"/>
                </a:cubicBezTo>
                <a:cubicBezTo>
                  <a:pt x="71205" y="34342"/>
                  <a:pt x="73406" y="34162"/>
                  <a:pt x="75367" y="33586"/>
                </a:cubicBezTo>
                <a:cubicBezTo>
                  <a:pt x="82816" y="31410"/>
                  <a:pt x="84699" y="25049"/>
                  <a:pt x="87733" y="19798"/>
                </a:cubicBezTo>
                <a:cubicBezTo>
                  <a:pt x="89443" y="16843"/>
                  <a:pt x="91468" y="15635"/>
                  <a:pt x="93535" y="15635"/>
                </a:cubicBezTo>
                <a:cubicBezTo>
                  <a:pt x="96300" y="15635"/>
                  <a:pt x="99143" y="17794"/>
                  <a:pt x="101417" y="20823"/>
                </a:cubicBezTo>
                <a:cubicBezTo>
                  <a:pt x="104535" y="24966"/>
                  <a:pt x="106502" y="27309"/>
                  <a:pt x="112632" y="28816"/>
                </a:cubicBezTo>
                <a:cubicBezTo>
                  <a:pt x="118282" y="30197"/>
                  <a:pt x="125521" y="32666"/>
                  <a:pt x="131338" y="32958"/>
                </a:cubicBezTo>
                <a:cubicBezTo>
                  <a:pt x="131643" y="32975"/>
                  <a:pt x="131944" y="32983"/>
                  <a:pt x="132242" y="32983"/>
                </a:cubicBezTo>
                <a:cubicBezTo>
                  <a:pt x="139924" y="32983"/>
                  <a:pt x="145406" y="27661"/>
                  <a:pt x="150441" y="23773"/>
                </a:cubicBezTo>
                <a:cubicBezTo>
                  <a:pt x="154720" y="20461"/>
                  <a:pt x="158798" y="19588"/>
                  <a:pt x="163415" y="19588"/>
                </a:cubicBezTo>
                <a:cubicBezTo>
                  <a:pt x="165797" y="19588"/>
                  <a:pt x="168323" y="19820"/>
                  <a:pt x="171093" y="20070"/>
                </a:cubicBezTo>
                <a:cubicBezTo>
                  <a:pt x="171617" y="20116"/>
                  <a:pt x="172117" y="20138"/>
                  <a:pt x="172598" y="20138"/>
                </a:cubicBezTo>
                <a:cubicBezTo>
                  <a:pt x="180600" y="20138"/>
                  <a:pt x="182890" y="14032"/>
                  <a:pt x="189799" y="12098"/>
                </a:cubicBezTo>
                <a:cubicBezTo>
                  <a:pt x="192351" y="11386"/>
                  <a:pt x="197708" y="12516"/>
                  <a:pt x="198796" y="10235"/>
                </a:cubicBezTo>
                <a:cubicBezTo>
                  <a:pt x="201139" y="5339"/>
                  <a:pt x="184944" y="2661"/>
                  <a:pt x="181283" y="2473"/>
                </a:cubicBezTo>
                <a:cubicBezTo>
                  <a:pt x="181061" y="2463"/>
                  <a:pt x="180845" y="2458"/>
                  <a:pt x="180633" y="2458"/>
                </a:cubicBezTo>
                <a:cubicBezTo>
                  <a:pt x="174226" y="2458"/>
                  <a:pt x="172216" y="6981"/>
                  <a:pt x="166397" y="6981"/>
                </a:cubicBezTo>
                <a:cubicBezTo>
                  <a:pt x="165309" y="6981"/>
                  <a:pt x="164089" y="6823"/>
                  <a:pt x="162682" y="6448"/>
                </a:cubicBezTo>
                <a:cubicBezTo>
                  <a:pt x="157365" y="5011"/>
                  <a:pt x="149639" y="2854"/>
                  <a:pt x="143763" y="2854"/>
                </a:cubicBezTo>
                <a:cubicBezTo>
                  <a:pt x="141684" y="2854"/>
                  <a:pt x="139837" y="3124"/>
                  <a:pt x="138410" y="3791"/>
                </a:cubicBezTo>
                <a:cubicBezTo>
                  <a:pt x="132447" y="6569"/>
                  <a:pt x="128648" y="15464"/>
                  <a:pt x="121495" y="15464"/>
                </a:cubicBezTo>
                <a:cubicBezTo>
                  <a:pt x="118357" y="15464"/>
                  <a:pt x="114575" y="13752"/>
                  <a:pt x="109682" y="9064"/>
                </a:cubicBezTo>
                <a:cubicBezTo>
                  <a:pt x="104493" y="4085"/>
                  <a:pt x="101056" y="0"/>
                  <a:pt x="94289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/>
          <p:nvPr/>
        </p:nvSpPr>
        <p:spPr>
          <a:xfrm>
            <a:off x="2152105" y="989514"/>
            <a:ext cx="3474306" cy="864415"/>
          </a:xfrm>
          <a:custGeom>
            <a:avLst/>
            <a:gdLst/>
            <a:ahLst/>
            <a:cxnLst/>
            <a:rect l="l" t="t" r="r" b="b"/>
            <a:pathLst>
              <a:path w="169066" h="42064" extrusionOk="0">
                <a:moveTo>
                  <a:pt x="88208" y="1"/>
                </a:moveTo>
                <a:cubicBezTo>
                  <a:pt x="87102" y="1"/>
                  <a:pt x="85830" y="156"/>
                  <a:pt x="84344" y="497"/>
                </a:cubicBezTo>
                <a:cubicBezTo>
                  <a:pt x="80264" y="1439"/>
                  <a:pt x="78653" y="6000"/>
                  <a:pt x="74301" y="6272"/>
                </a:cubicBezTo>
                <a:cubicBezTo>
                  <a:pt x="74011" y="6290"/>
                  <a:pt x="73718" y="6299"/>
                  <a:pt x="73422" y="6299"/>
                </a:cubicBezTo>
                <a:cubicBezTo>
                  <a:pt x="66827" y="6299"/>
                  <a:pt x="58436" y="2034"/>
                  <a:pt x="51368" y="1774"/>
                </a:cubicBezTo>
                <a:cubicBezTo>
                  <a:pt x="50933" y="1758"/>
                  <a:pt x="50503" y="1750"/>
                  <a:pt x="50078" y="1750"/>
                </a:cubicBezTo>
                <a:cubicBezTo>
                  <a:pt x="42671" y="1750"/>
                  <a:pt x="36700" y="4069"/>
                  <a:pt x="30131" y="5415"/>
                </a:cubicBezTo>
                <a:cubicBezTo>
                  <a:pt x="27808" y="5875"/>
                  <a:pt x="25632" y="5770"/>
                  <a:pt x="23352" y="6377"/>
                </a:cubicBezTo>
                <a:cubicBezTo>
                  <a:pt x="20506" y="7151"/>
                  <a:pt x="17598" y="7821"/>
                  <a:pt x="14585" y="8051"/>
                </a:cubicBezTo>
                <a:cubicBezTo>
                  <a:pt x="12315" y="8221"/>
                  <a:pt x="9841" y="8631"/>
                  <a:pt x="7532" y="8631"/>
                </a:cubicBezTo>
                <a:cubicBezTo>
                  <a:pt x="7287" y="8631"/>
                  <a:pt x="7043" y="8626"/>
                  <a:pt x="6801" y="8616"/>
                </a:cubicBezTo>
                <a:cubicBezTo>
                  <a:pt x="4908" y="8522"/>
                  <a:pt x="3117" y="7942"/>
                  <a:pt x="1245" y="7942"/>
                </a:cubicBezTo>
                <a:cubicBezTo>
                  <a:pt x="1027" y="7942"/>
                  <a:pt x="807" y="7950"/>
                  <a:pt x="587" y="7967"/>
                </a:cubicBezTo>
                <a:cubicBezTo>
                  <a:pt x="1" y="8030"/>
                  <a:pt x="3411" y="9432"/>
                  <a:pt x="3662" y="9516"/>
                </a:cubicBezTo>
                <a:cubicBezTo>
                  <a:pt x="5043" y="9892"/>
                  <a:pt x="7052" y="10625"/>
                  <a:pt x="8077" y="11461"/>
                </a:cubicBezTo>
                <a:cubicBezTo>
                  <a:pt x="10881" y="13721"/>
                  <a:pt x="12743" y="16546"/>
                  <a:pt x="16656" y="17843"/>
                </a:cubicBezTo>
                <a:cubicBezTo>
                  <a:pt x="18439" y="18429"/>
                  <a:pt x="20385" y="18619"/>
                  <a:pt x="22340" y="18619"/>
                </a:cubicBezTo>
                <a:cubicBezTo>
                  <a:pt x="23804" y="18619"/>
                  <a:pt x="25272" y="18513"/>
                  <a:pt x="26678" y="18387"/>
                </a:cubicBezTo>
                <a:cubicBezTo>
                  <a:pt x="34253" y="17739"/>
                  <a:pt x="41053" y="15374"/>
                  <a:pt x="48251" y="13658"/>
                </a:cubicBezTo>
                <a:cubicBezTo>
                  <a:pt x="50437" y="13130"/>
                  <a:pt x="53187" y="12452"/>
                  <a:pt x="55651" y="12452"/>
                </a:cubicBezTo>
                <a:cubicBezTo>
                  <a:pt x="56111" y="12452"/>
                  <a:pt x="56562" y="12476"/>
                  <a:pt x="56997" y="12529"/>
                </a:cubicBezTo>
                <a:cubicBezTo>
                  <a:pt x="66474" y="13657"/>
                  <a:pt x="73431" y="20760"/>
                  <a:pt x="81225" y="20760"/>
                </a:cubicBezTo>
                <a:cubicBezTo>
                  <a:pt x="82826" y="20760"/>
                  <a:pt x="84463" y="20461"/>
                  <a:pt x="86164" y="19747"/>
                </a:cubicBezTo>
                <a:cubicBezTo>
                  <a:pt x="89491" y="18366"/>
                  <a:pt x="88298" y="13407"/>
                  <a:pt x="92902" y="12717"/>
                </a:cubicBezTo>
                <a:cubicBezTo>
                  <a:pt x="93420" y="12640"/>
                  <a:pt x="93942" y="12604"/>
                  <a:pt x="94466" y="12604"/>
                </a:cubicBezTo>
                <a:cubicBezTo>
                  <a:pt x="99966" y="12604"/>
                  <a:pt x="105719" y="16579"/>
                  <a:pt x="110896" y="19559"/>
                </a:cubicBezTo>
                <a:cubicBezTo>
                  <a:pt x="120374" y="24999"/>
                  <a:pt x="137260" y="41801"/>
                  <a:pt x="147973" y="42052"/>
                </a:cubicBezTo>
                <a:cubicBezTo>
                  <a:pt x="148307" y="42059"/>
                  <a:pt x="148629" y="42063"/>
                  <a:pt x="148938" y="42063"/>
                </a:cubicBezTo>
                <a:cubicBezTo>
                  <a:pt x="169066" y="42063"/>
                  <a:pt x="133880" y="26156"/>
                  <a:pt x="130439" y="23827"/>
                </a:cubicBezTo>
                <a:cubicBezTo>
                  <a:pt x="125898" y="20772"/>
                  <a:pt x="126798" y="16295"/>
                  <a:pt x="122843" y="14161"/>
                </a:cubicBezTo>
                <a:cubicBezTo>
                  <a:pt x="121316" y="13330"/>
                  <a:pt x="119744" y="13071"/>
                  <a:pt x="118155" y="13071"/>
                </a:cubicBezTo>
                <a:cubicBezTo>
                  <a:pt x="115525" y="13071"/>
                  <a:pt x="112850" y="13780"/>
                  <a:pt x="110255" y="13780"/>
                </a:cubicBezTo>
                <a:cubicBezTo>
                  <a:pt x="109283" y="13780"/>
                  <a:pt x="108323" y="13681"/>
                  <a:pt x="107381" y="13407"/>
                </a:cubicBezTo>
                <a:cubicBezTo>
                  <a:pt x="95274" y="9911"/>
                  <a:pt x="97052" y="1"/>
                  <a:pt x="88208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/>
          <p:nvPr/>
        </p:nvSpPr>
        <p:spPr>
          <a:xfrm>
            <a:off x="889658" y="4263541"/>
            <a:ext cx="2646963" cy="844420"/>
          </a:xfrm>
          <a:custGeom>
            <a:avLst/>
            <a:gdLst/>
            <a:ahLst/>
            <a:cxnLst/>
            <a:rect l="l" t="t" r="r" b="b"/>
            <a:pathLst>
              <a:path w="128806" h="41091" extrusionOk="0">
                <a:moveTo>
                  <a:pt x="3109" y="1"/>
                </a:moveTo>
                <a:cubicBezTo>
                  <a:pt x="2683" y="1"/>
                  <a:pt x="2241" y="18"/>
                  <a:pt x="1779" y="56"/>
                </a:cubicBezTo>
                <a:cubicBezTo>
                  <a:pt x="0" y="7525"/>
                  <a:pt x="8014" y="8027"/>
                  <a:pt x="13726" y="10245"/>
                </a:cubicBezTo>
                <a:cubicBezTo>
                  <a:pt x="27305" y="15476"/>
                  <a:pt x="36888" y="24808"/>
                  <a:pt x="51828" y="28679"/>
                </a:cubicBezTo>
                <a:cubicBezTo>
                  <a:pt x="55169" y="29545"/>
                  <a:pt x="58053" y="29794"/>
                  <a:pt x="60773" y="29794"/>
                </a:cubicBezTo>
                <a:cubicBezTo>
                  <a:pt x="64442" y="29794"/>
                  <a:pt x="67813" y="29342"/>
                  <a:pt x="71607" y="29342"/>
                </a:cubicBezTo>
                <a:cubicBezTo>
                  <a:pt x="72610" y="29342"/>
                  <a:pt x="73643" y="29373"/>
                  <a:pt x="74718" y="29453"/>
                </a:cubicBezTo>
                <a:cubicBezTo>
                  <a:pt x="82753" y="30060"/>
                  <a:pt x="86666" y="36442"/>
                  <a:pt x="93591" y="39580"/>
                </a:cubicBezTo>
                <a:cubicBezTo>
                  <a:pt x="95884" y="40620"/>
                  <a:pt x="98098" y="41090"/>
                  <a:pt x="100017" y="41090"/>
                </a:cubicBezTo>
                <a:cubicBezTo>
                  <a:pt x="105824" y="41090"/>
                  <a:pt x="108940" y="36788"/>
                  <a:pt x="103405" y="30939"/>
                </a:cubicBezTo>
                <a:cubicBezTo>
                  <a:pt x="101647" y="29077"/>
                  <a:pt x="99555" y="27382"/>
                  <a:pt x="97420" y="25771"/>
                </a:cubicBezTo>
                <a:cubicBezTo>
                  <a:pt x="95893" y="24641"/>
                  <a:pt x="94721" y="22967"/>
                  <a:pt x="93152" y="21963"/>
                </a:cubicBezTo>
                <a:cubicBezTo>
                  <a:pt x="91729" y="21084"/>
                  <a:pt x="88946" y="21460"/>
                  <a:pt x="89762" y="19410"/>
                </a:cubicBezTo>
                <a:cubicBezTo>
                  <a:pt x="90414" y="19313"/>
                  <a:pt x="91012" y="19269"/>
                  <a:pt x="91569" y="19269"/>
                </a:cubicBezTo>
                <a:cubicBezTo>
                  <a:pt x="95819" y="19269"/>
                  <a:pt x="97592" y="21864"/>
                  <a:pt x="101459" y="23511"/>
                </a:cubicBezTo>
                <a:cubicBezTo>
                  <a:pt x="107694" y="26147"/>
                  <a:pt x="114034" y="28972"/>
                  <a:pt x="121273" y="29411"/>
                </a:cubicBezTo>
                <a:cubicBezTo>
                  <a:pt x="121489" y="29426"/>
                  <a:pt x="121715" y="29434"/>
                  <a:pt x="121946" y="29434"/>
                </a:cubicBezTo>
                <a:cubicBezTo>
                  <a:pt x="124291" y="29434"/>
                  <a:pt x="127291" y="28653"/>
                  <a:pt x="128262" y="26901"/>
                </a:cubicBezTo>
                <a:cubicBezTo>
                  <a:pt x="128534" y="26440"/>
                  <a:pt x="128806" y="25812"/>
                  <a:pt x="128638" y="25289"/>
                </a:cubicBezTo>
                <a:cubicBezTo>
                  <a:pt x="128492" y="24829"/>
                  <a:pt x="128094" y="24724"/>
                  <a:pt x="127697" y="24411"/>
                </a:cubicBezTo>
                <a:cubicBezTo>
                  <a:pt x="126630" y="23553"/>
                  <a:pt x="126379" y="22297"/>
                  <a:pt x="125123" y="21565"/>
                </a:cubicBezTo>
                <a:cubicBezTo>
                  <a:pt x="124328" y="21105"/>
                  <a:pt x="123094" y="21209"/>
                  <a:pt x="122152" y="21042"/>
                </a:cubicBezTo>
                <a:cubicBezTo>
                  <a:pt x="121627" y="20951"/>
                  <a:pt x="121150" y="20845"/>
                  <a:pt x="120597" y="20845"/>
                </a:cubicBezTo>
                <a:cubicBezTo>
                  <a:pt x="120511" y="20845"/>
                  <a:pt x="120422" y="20848"/>
                  <a:pt x="120332" y="20854"/>
                </a:cubicBezTo>
                <a:cubicBezTo>
                  <a:pt x="119731" y="20897"/>
                  <a:pt x="119226" y="20930"/>
                  <a:pt x="118715" y="20930"/>
                </a:cubicBezTo>
                <a:cubicBezTo>
                  <a:pt x="118247" y="20930"/>
                  <a:pt x="117774" y="20903"/>
                  <a:pt x="117214" y="20833"/>
                </a:cubicBezTo>
                <a:cubicBezTo>
                  <a:pt x="115206" y="20540"/>
                  <a:pt x="112527" y="20058"/>
                  <a:pt x="112632" y="18217"/>
                </a:cubicBezTo>
                <a:cubicBezTo>
                  <a:pt x="116817" y="17255"/>
                  <a:pt x="117528" y="15183"/>
                  <a:pt x="113176" y="14304"/>
                </a:cubicBezTo>
                <a:cubicBezTo>
                  <a:pt x="112623" y="14189"/>
                  <a:pt x="112098" y="14141"/>
                  <a:pt x="111594" y="14141"/>
                </a:cubicBezTo>
                <a:cubicBezTo>
                  <a:pt x="109349" y="14141"/>
                  <a:pt x="107517" y="15098"/>
                  <a:pt x="105518" y="15372"/>
                </a:cubicBezTo>
                <a:cubicBezTo>
                  <a:pt x="105154" y="15422"/>
                  <a:pt x="104806" y="15446"/>
                  <a:pt x="104470" y="15446"/>
                </a:cubicBezTo>
                <a:cubicBezTo>
                  <a:pt x="100514" y="15446"/>
                  <a:pt x="98346" y="12156"/>
                  <a:pt x="94951" y="10999"/>
                </a:cubicBezTo>
                <a:cubicBezTo>
                  <a:pt x="91131" y="9668"/>
                  <a:pt x="86087" y="9269"/>
                  <a:pt x="81576" y="9269"/>
                </a:cubicBezTo>
                <a:cubicBezTo>
                  <a:pt x="80553" y="9269"/>
                  <a:pt x="79558" y="9290"/>
                  <a:pt x="78610" y="9325"/>
                </a:cubicBezTo>
                <a:cubicBezTo>
                  <a:pt x="72132" y="9574"/>
                  <a:pt x="66097" y="10948"/>
                  <a:pt x="59492" y="10948"/>
                </a:cubicBezTo>
                <a:cubicBezTo>
                  <a:pt x="56689" y="10948"/>
                  <a:pt x="53784" y="10701"/>
                  <a:pt x="50698" y="10015"/>
                </a:cubicBezTo>
                <a:cubicBezTo>
                  <a:pt x="46597" y="9115"/>
                  <a:pt x="41764" y="9806"/>
                  <a:pt x="37788" y="8571"/>
                </a:cubicBezTo>
                <a:cubicBezTo>
                  <a:pt x="32976" y="7065"/>
                  <a:pt x="33896" y="5224"/>
                  <a:pt x="31344" y="3257"/>
                </a:cubicBezTo>
                <a:cubicBezTo>
                  <a:pt x="28603" y="1144"/>
                  <a:pt x="32327" y="1227"/>
                  <a:pt x="27075" y="390"/>
                </a:cubicBezTo>
                <a:cubicBezTo>
                  <a:pt x="26830" y="352"/>
                  <a:pt x="26572" y="334"/>
                  <a:pt x="26305" y="334"/>
                </a:cubicBezTo>
                <a:cubicBezTo>
                  <a:pt x="23952" y="334"/>
                  <a:pt x="20852" y="1691"/>
                  <a:pt x="18748" y="2085"/>
                </a:cubicBezTo>
                <a:cubicBezTo>
                  <a:pt x="17590" y="2306"/>
                  <a:pt x="16552" y="2399"/>
                  <a:pt x="15600" y="2399"/>
                </a:cubicBezTo>
                <a:cubicBezTo>
                  <a:pt x="10754" y="2399"/>
                  <a:pt x="8125" y="1"/>
                  <a:pt x="31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4384213" y="3091311"/>
            <a:ext cx="2054240" cy="909337"/>
          </a:xfrm>
          <a:custGeom>
            <a:avLst/>
            <a:gdLst/>
            <a:ahLst/>
            <a:cxnLst/>
            <a:rect l="l" t="t" r="r" b="b"/>
            <a:pathLst>
              <a:path w="99963" h="44250" extrusionOk="0">
                <a:moveTo>
                  <a:pt x="8022" y="0"/>
                </a:moveTo>
                <a:cubicBezTo>
                  <a:pt x="5132" y="0"/>
                  <a:pt x="2418" y="340"/>
                  <a:pt x="0" y="1063"/>
                </a:cubicBezTo>
                <a:cubicBezTo>
                  <a:pt x="4562" y="11357"/>
                  <a:pt x="22723" y="3532"/>
                  <a:pt x="28038" y="14119"/>
                </a:cubicBezTo>
                <a:cubicBezTo>
                  <a:pt x="29252" y="16505"/>
                  <a:pt x="29335" y="19225"/>
                  <a:pt x="31135" y="21401"/>
                </a:cubicBezTo>
                <a:cubicBezTo>
                  <a:pt x="33457" y="24205"/>
                  <a:pt x="36094" y="24958"/>
                  <a:pt x="37684" y="28138"/>
                </a:cubicBezTo>
                <a:cubicBezTo>
                  <a:pt x="40718" y="34185"/>
                  <a:pt x="42015" y="39897"/>
                  <a:pt x="51556" y="41362"/>
                </a:cubicBezTo>
                <a:cubicBezTo>
                  <a:pt x="54392" y="41792"/>
                  <a:pt x="57063" y="42460"/>
                  <a:pt x="60014" y="42460"/>
                </a:cubicBezTo>
                <a:cubicBezTo>
                  <a:pt x="60220" y="42460"/>
                  <a:pt x="60428" y="42457"/>
                  <a:pt x="60637" y="42450"/>
                </a:cubicBezTo>
                <a:cubicBezTo>
                  <a:pt x="64201" y="42318"/>
                  <a:pt x="68199" y="41937"/>
                  <a:pt x="72153" y="41937"/>
                </a:cubicBezTo>
                <a:cubicBezTo>
                  <a:pt x="75720" y="41937"/>
                  <a:pt x="79252" y="42247"/>
                  <a:pt x="82397" y="43329"/>
                </a:cubicBezTo>
                <a:cubicBezTo>
                  <a:pt x="84245" y="43964"/>
                  <a:pt x="86065" y="44249"/>
                  <a:pt x="87750" y="44249"/>
                </a:cubicBezTo>
                <a:cubicBezTo>
                  <a:pt x="95165" y="44249"/>
                  <a:pt x="99962" y="38722"/>
                  <a:pt x="93006" y="33181"/>
                </a:cubicBezTo>
                <a:cubicBezTo>
                  <a:pt x="87754" y="28996"/>
                  <a:pt x="79050" y="31319"/>
                  <a:pt x="72563" y="29959"/>
                </a:cubicBezTo>
                <a:cubicBezTo>
                  <a:pt x="67960" y="28996"/>
                  <a:pt x="63587" y="27301"/>
                  <a:pt x="59089" y="24790"/>
                </a:cubicBezTo>
                <a:cubicBezTo>
                  <a:pt x="52058" y="20857"/>
                  <a:pt x="46158" y="14852"/>
                  <a:pt x="39462" y="10353"/>
                </a:cubicBezTo>
                <a:cubicBezTo>
                  <a:pt x="30115" y="4057"/>
                  <a:pt x="18011" y="0"/>
                  <a:pt x="80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6769711" y="233681"/>
            <a:ext cx="2458314" cy="969898"/>
          </a:xfrm>
          <a:custGeom>
            <a:avLst/>
            <a:gdLst/>
            <a:ahLst/>
            <a:cxnLst/>
            <a:rect l="l" t="t" r="r" b="b"/>
            <a:pathLst>
              <a:path w="119626" h="47197" extrusionOk="0">
                <a:moveTo>
                  <a:pt x="3222" y="0"/>
                </a:moveTo>
                <a:cubicBezTo>
                  <a:pt x="1615" y="0"/>
                  <a:pt x="1" y="934"/>
                  <a:pt x="591" y="2355"/>
                </a:cubicBezTo>
                <a:cubicBezTo>
                  <a:pt x="863" y="2941"/>
                  <a:pt x="1491" y="3129"/>
                  <a:pt x="1889" y="3589"/>
                </a:cubicBezTo>
                <a:cubicBezTo>
                  <a:pt x="2223" y="3987"/>
                  <a:pt x="2244" y="4866"/>
                  <a:pt x="2370" y="5326"/>
                </a:cubicBezTo>
                <a:cubicBezTo>
                  <a:pt x="2537" y="5870"/>
                  <a:pt x="2684" y="6393"/>
                  <a:pt x="2893" y="6916"/>
                </a:cubicBezTo>
                <a:cubicBezTo>
                  <a:pt x="3270" y="7837"/>
                  <a:pt x="3814" y="8716"/>
                  <a:pt x="4755" y="9343"/>
                </a:cubicBezTo>
                <a:cubicBezTo>
                  <a:pt x="6513" y="10515"/>
                  <a:pt x="8814" y="10934"/>
                  <a:pt x="10760" y="11833"/>
                </a:cubicBezTo>
                <a:cubicBezTo>
                  <a:pt x="12078" y="12440"/>
                  <a:pt x="13208" y="13214"/>
                  <a:pt x="14024" y="14240"/>
                </a:cubicBezTo>
                <a:cubicBezTo>
                  <a:pt x="17309" y="18215"/>
                  <a:pt x="16912" y="23320"/>
                  <a:pt x="20364" y="27254"/>
                </a:cubicBezTo>
                <a:cubicBezTo>
                  <a:pt x="22111" y="29262"/>
                  <a:pt x="23800" y="34354"/>
                  <a:pt x="27485" y="34354"/>
                </a:cubicBezTo>
                <a:cubicBezTo>
                  <a:pt x="27640" y="34354"/>
                  <a:pt x="27798" y="34345"/>
                  <a:pt x="27959" y="34326"/>
                </a:cubicBezTo>
                <a:cubicBezTo>
                  <a:pt x="29989" y="34096"/>
                  <a:pt x="32060" y="32778"/>
                  <a:pt x="34006" y="32234"/>
                </a:cubicBezTo>
                <a:cubicBezTo>
                  <a:pt x="36110" y="31633"/>
                  <a:pt x="38272" y="31316"/>
                  <a:pt x="40466" y="31316"/>
                </a:cubicBezTo>
                <a:cubicBezTo>
                  <a:pt x="41480" y="31316"/>
                  <a:pt x="42501" y="31384"/>
                  <a:pt x="43527" y="31523"/>
                </a:cubicBezTo>
                <a:cubicBezTo>
                  <a:pt x="51457" y="32569"/>
                  <a:pt x="57985" y="36984"/>
                  <a:pt x="63969" y="40834"/>
                </a:cubicBezTo>
                <a:cubicBezTo>
                  <a:pt x="68153" y="43536"/>
                  <a:pt x="72969" y="47196"/>
                  <a:pt x="78747" y="47196"/>
                </a:cubicBezTo>
                <a:cubicBezTo>
                  <a:pt x="79008" y="47196"/>
                  <a:pt x="79271" y="47189"/>
                  <a:pt x="79536" y="47173"/>
                </a:cubicBezTo>
                <a:cubicBezTo>
                  <a:pt x="84077" y="46922"/>
                  <a:pt x="88157" y="44725"/>
                  <a:pt x="92572" y="43930"/>
                </a:cubicBezTo>
                <a:cubicBezTo>
                  <a:pt x="96422" y="43240"/>
                  <a:pt x="100418" y="43533"/>
                  <a:pt x="104289" y="43030"/>
                </a:cubicBezTo>
                <a:cubicBezTo>
                  <a:pt x="104686" y="42989"/>
                  <a:pt x="105084" y="42926"/>
                  <a:pt x="105502" y="42842"/>
                </a:cubicBezTo>
                <a:cubicBezTo>
                  <a:pt x="109938" y="42068"/>
                  <a:pt x="119626" y="34954"/>
                  <a:pt x="111047" y="33364"/>
                </a:cubicBezTo>
                <a:cubicBezTo>
                  <a:pt x="105084" y="32276"/>
                  <a:pt x="98200" y="33887"/>
                  <a:pt x="92802" y="31209"/>
                </a:cubicBezTo>
                <a:cubicBezTo>
                  <a:pt x="79745" y="24743"/>
                  <a:pt x="63446" y="24157"/>
                  <a:pt x="49218" y="19617"/>
                </a:cubicBezTo>
                <a:cubicBezTo>
                  <a:pt x="43903" y="17943"/>
                  <a:pt x="38861" y="15809"/>
                  <a:pt x="33881" y="13591"/>
                </a:cubicBezTo>
                <a:cubicBezTo>
                  <a:pt x="31579" y="12545"/>
                  <a:pt x="29299" y="11499"/>
                  <a:pt x="26955" y="10494"/>
                </a:cubicBezTo>
                <a:cubicBezTo>
                  <a:pt x="24695" y="9511"/>
                  <a:pt x="22268" y="8716"/>
                  <a:pt x="20050" y="7732"/>
                </a:cubicBezTo>
                <a:cubicBezTo>
                  <a:pt x="18774" y="7146"/>
                  <a:pt x="17372" y="6874"/>
                  <a:pt x="16012" y="6414"/>
                </a:cubicBezTo>
                <a:cubicBezTo>
                  <a:pt x="14443" y="5870"/>
                  <a:pt x="12936" y="5242"/>
                  <a:pt x="11451" y="4552"/>
                </a:cubicBezTo>
                <a:cubicBezTo>
                  <a:pt x="10049" y="3924"/>
                  <a:pt x="8731" y="3171"/>
                  <a:pt x="7517" y="2313"/>
                </a:cubicBezTo>
                <a:cubicBezTo>
                  <a:pt x="6596" y="1644"/>
                  <a:pt x="5739" y="765"/>
                  <a:pt x="4651" y="284"/>
                </a:cubicBezTo>
                <a:cubicBezTo>
                  <a:pt x="4219" y="90"/>
                  <a:pt x="3721" y="0"/>
                  <a:pt x="3222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2"/>
          <p:cNvSpPr/>
          <p:nvPr/>
        </p:nvSpPr>
        <p:spPr>
          <a:xfrm>
            <a:off x="2679722" y="1776172"/>
            <a:ext cx="4679071" cy="1721515"/>
          </a:xfrm>
          <a:custGeom>
            <a:avLst/>
            <a:gdLst/>
            <a:ahLst/>
            <a:cxnLst/>
            <a:rect l="l" t="t" r="r" b="b"/>
            <a:pathLst>
              <a:path w="227692" h="83772" extrusionOk="0">
                <a:moveTo>
                  <a:pt x="82940" y="40619"/>
                </a:moveTo>
                <a:cubicBezTo>
                  <a:pt x="84315" y="40619"/>
                  <a:pt x="85676" y="40676"/>
                  <a:pt x="87000" y="40849"/>
                </a:cubicBezTo>
                <a:cubicBezTo>
                  <a:pt x="99555" y="42544"/>
                  <a:pt x="98634" y="50391"/>
                  <a:pt x="90599" y="52295"/>
                </a:cubicBezTo>
                <a:cubicBezTo>
                  <a:pt x="90390" y="52337"/>
                  <a:pt x="90202" y="52378"/>
                  <a:pt x="89993" y="52420"/>
                </a:cubicBezTo>
                <a:cubicBezTo>
                  <a:pt x="86583" y="49872"/>
                  <a:pt x="83914" y="48864"/>
                  <a:pt x="81032" y="48864"/>
                </a:cubicBezTo>
                <a:cubicBezTo>
                  <a:pt x="78519" y="48864"/>
                  <a:pt x="75844" y="49630"/>
                  <a:pt x="72375" y="50809"/>
                </a:cubicBezTo>
                <a:cubicBezTo>
                  <a:pt x="71730" y="51027"/>
                  <a:pt x="71034" y="51127"/>
                  <a:pt x="70320" y="51127"/>
                </a:cubicBezTo>
                <a:cubicBezTo>
                  <a:pt x="65478" y="51127"/>
                  <a:pt x="59779" y="46545"/>
                  <a:pt x="63043" y="43172"/>
                </a:cubicBezTo>
                <a:cubicBezTo>
                  <a:pt x="64889" y="41269"/>
                  <a:pt x="69449" y="40791"/>
                  <a:pt x="72691" y="40791"/>
                </a:cubicBezTo>
                <a:cubicBezTo>
                  <a:pt x="73050" y="40791"/>
                  <a:pt x="73393" y="40797"/>
                  <a:pt x="73714" y="40808"/>
                </a:cubicBezTo>
                <a:cubicBezTo>
                  <a:pt x="74154" y="40823"/>
                  <a:pt x="74599" y="40829"/>
                  <a:pt x="75047" y="40829"/>
                </a:cubicBezTo>
                <a:cubicBezTo>
                  <a:pt x="77613" y="40829"/>
                  <a:pt x="80301" y="40619"/>
                  <a:pt x="82940" y="40619"/>
                </a:cubicBezTo>
                <a:close/>
                <a:moveTo>
                  <a:pt x="13967" y="1"/>
                </a:moveTo>
                <a:cubicBezTo>
                  <a:pt x="11157" y="1"/>
                  <a:pt x="8308" y="500"/>
                  <a:pt x="6068" y="1722"/>
                </a:cubicBezTo>
                <a:cubicBezTo>
                  <a:pt x="4436" y="2622"/>
                  <a:pt x="3766" y="3982"/>
                  <a:pt x="2616" y="5196"/>
                </a:cubicBezTo>
                <a:cubicBezTo>
                  <a:pt x="1214" y="6660"/>
                  <a:pt x="0" y="8083"/>
                  <a:pt x="1716" y="9862"/>
                </a:cubicBezTo>
                <a:cubicBezTo>
                  <a:pt x="3306" y="11535"/>
                  <a:pt x="5440" y="10991"/>
                  <a:pt x="7679" y="11305"/>
                </a:cubicBezTo>
                <a:cubicBezTo>
                  <a:pt x="9535" y="11557"/>
                  <a:pt x="10981" y="12219"/>
                  <a:pt x="12874" y="12219"/>
                </a:cubicBezTo>
                <a:cubicBezTo>
                  <a:pt x="13029" y="12219"/>
                  <a:pt x="13187" y="12215"/>
                  <a:pt x="13349" y="12205"/>
                </a:cubicBezTo>
                <a:cubicBezTo>
                  <a:pt x="14325" y="12149"/>
                  <a:pt x="15179" y="12055"/>
                  <a:pt x="16003" y="12055"/>
                </a:cubicBezTo>
                <a:cubicBezTo>
                  <a:pt x="17017" y="12055"/>
                  <a:pt x="17986" y="12197"/>
                  <a:pt x="19082" y="12728"/>
                </a:cubicBezTo>
                <a:cubicBezTo>
                  <a:pt x="22179" y="14256"/>
                  <a:pt x="24669" y="17143"/>
                  <a:pt x="26720" y="19424"/>
                </a:cubicBezTo>
                <a:cubicBezTo>
                  <a:pt x="29084" y="22060"/>
                  <a:pt x="29691" y="24571"/>
                  <a:pt x="31093" y="27458"/>
                </a:cubicBezTo>
                <a:cubicBezTo>
                  <a:pt x="32222" y="29823"/>
                  <a:pt x="36135" y="29823"/>
                  <a:pt x="37370" y="32124"/>
                </a:cubicBezTo>
                <a:cubicBezTo>
                  <a:pt x="37997" y="33296"/>
                  <a:pt x="38562" y="34844"/>
                  <a:pt x="38102" y="36100"/>
                </a:cubicBezTo>
                <a:cubicBezTo>
                  <a:pt x="37600" y="37418"/>
                  <a:pt x="35779" y="38276"/>
                  <a:pt x="35361" y="39615"/>
                </a:cubicBezTo>
                <a:cubicBezTo>
                  <a:pt x="34880" y="41038"/>
                  <a:pt x="35047" y="43088"/>
                  <a:pt x="34859" y="44574"/>
                </a:cubicBezTo>
                <a:cubicBezTo>
                  <a:pt x="34440" y="47754"/>
                  <a:pt x="37621" y="49010"/>
                  <a:pt x="41010" y="50035"/>
                </a:cubicBezTo>
                <a:cubicBezTo>
                  <a:pt x="45153" y="51290"/>
                  <a:pt x="49589" y="51939"/>
                  <a:pt x="53690" y="53299"/>
                </a:cubicBezTo>
                <a:cubicBezTo>
                  <a:pt x="56578" y="54241"/>
                  <a:pt x="57519" y="55245"/>
                  <a:pt x="58356" y="57442"/>
                </a:cubicBezTo>
                <a:cubicBezTo>
                  <a:pt x="58963" y="59074"/>
                  <a:pt x="59800" y="60790"/>
                  <a:pt x="61118" y="62150"/>
                </a:cubicBezTo>
                <a:cubicBezTo>
                  <a:pt x="62101" y="63154"/>
                  <a:pt x="63064" y="63761"/>
                  <a:pt x="64549" y="64221"/>
                </a:cubicBezTo>
                <a:cubicBezTo>
                  <a:pt x="66370" y="64807"/>
                  <a:pt x="67353" y="65393"/>
                  <a:pt x="68671" y="66627"/>
                </a:cubicBezTo>
                <a:cubicBezTo>
                  <a:pt x="71182" y="69013"/>
                  <a:pt x="72940" y="71879"/>
                  <a:pt x="75827" y="74013"/>
                </a:cubicBezTo>
                <a:cubicBezTo>
                  <a:pt x="79614" y="76796"/>
                  <a:pt x="84594" y="77989"/>
                  <a:pt x="89386" y="79412"/>
                </a:cubicBezTo>
                <a:cubicBezTo>
                  <a:pt x="94348" y="80858"/>
                  <a:pt x="99326" y="82689"/>
                  <a:pt x="104643" y="82689"/>
                </a:cubicBezTo>
                <a:cubicBezTo>
                  <a:pt x="105402" y="82689"/>
                  <a:pt x="106167" y="82652"/>
                  <a:pt x="106941" y="82571"/>
                </a:cubicBezTo>
                <a:cubicBezTo>
                  <a:pt x="112097" y="82047"/>
                  <a:pt x="115273" y="79610"/>
                  <a:pt x="119978" y="79610"/>
                </a:cubicBezTo>
                <a:cubicBezTo>
                  <a:pt x="121096" y="79610"/>
                  <a:pt x="122300" y="79748"/>
                  <a:pt x="123638" y="80081"/>
                </a:cubicBezTo>
                <a:cubicBezTo>
                  <a:pt x="126044" y="80667"/>
                  <a:pt x="127153" y="82195"/>
                  <a:pt x="130187" y="82571"/>
                </a:cubicBezTo>
                <a:cubicBezTo>
                  <a:pt x="130713" y="82639"/>
                  <a:pt x="131233" y="82666"/>
                  <a:pt x="131750" y="82666"/>
                </a:cubicBezTo>
                <a:cubicBezTo>
                  <a:pt x="133856" y="82666"/>
                  <a:pt x="135899" y="82215"/>
                  <a:pt x="137985" y="82215"/>
                </a:cubicBezTo>
                <a:cubicBezTo>
                  <a:pt x="138237" y="82215"/>
                  <a:pt x="138490" y="82222"/>
                  <a:pt x="138745" y="82236"/>
                </a:cubicBezTo>
                <a:cubicBezTo>
                  <a:pt x="141339" y="82404"/>
                  <a:pt x="143620" y="83701"/>
                  <a:pt x="146172" y="83764"/>
                </a:cubicBezTo>
                <a:cubicBezTo>
                  <a:pt x="146376" y="83769"/>
                  <a:pt x="146570" y="83772"/>
                  <a:pt x="146755" y="83772"/>
                </a:cubicBezTo>
                <a:cubicBezTo>
                  <a:pt x="151765" y="83772"/>
                  <a:pt x="150398" y="81881"/>
                  <a:pt x="146988" y="79056"/>
                </a:cubicBezTo>
                <a:cubicBezTo>
                  <a:pt x="138284" y="71816"/>
                  <a:pt x="124830" y="74181"/>
                  <a:pt x="114515" y="69473"/>
                </a:cubicBezTo>
                <a:cubicBezTo>
                  <a:pt x="112088" y="68385"/>
                  <a:pt x="109703" y="68134"/>
                  <a:pt x="107234" y="67130"/>
                </a:cubicBezTo>
                <a:cubicBezTo>
                  <a:pt x="102923" y="65372"/>
                  <a:pt x="94805" y="58948"/>
                  <a:pt x="97839" y="54722"/>
                </a:cubicBezTo>
                <a:cubicBezTo>
                  <a:pt x="98780" y="53422"/>
                  <a:pt x="99710" y="52920"/>
                  <a:pt x="100615" y="52920"/>
                </a:cubicBezTo>
                <a:cubicBezTo>
                  <a:pt x="103555" y="52920"/>
                  <a:pt x="106229" y="58214"/>
                  <a:pt x="108133" y="58614"/>
                </a:cubicBezTo>
                <a:cubicBezTo>
                  <a:pt x="109467" y="58903"/>
                  <a:pt x="110736" y="59011"/>
                  <a:pt x="111967" y="59011"/>
                </a:cubicBezTo>
                <a:cubicBezTo>
                  <a:pt x="115483" y="59011"/>
                  <a:pt x="118690" y="58136"/>
                  <a:pt x="122205" y="58136"/>
                </a:cubicBezTo>
                <a:cubicBezTo>
                  <a:pt x="122615" y="58136"/>
                  <a:pt x="123030" y="58148"/>
                  <a:pt x="123449" y="58174"/>
                </a:cubicBezTo>
                <a:cubicBezTo>
                  <a:pt x="129057" y="58509"/>
                  <a:pt x="133702" y="59785"/>
                  <a:pt x="138828" y="63280"/>
                </a:cubicBezTo>
                <a:cubicBezTo>
                  <a:pt x="144206" y="66962"/>
                  <a:pt x="147009" y="70059"/>
                  <a:pt x="153454" y="72549"/>
                </a:cubicBezTo>
                <a:cubicBezTo>
                  <a:pt x="155809" y="73464"/>
                  <a:pt x="159538" y="74414"/>
                  <a:pt x="161803" y="74414"/>
                </a:cubicBezTo>
                <a:cubicBezTo>
                  <a:pt x="164147" y="74414"/>
                  <a:pt x="164924" y="73396"/>
                  <a:pt x="160986" y="70268"/>
                </a:cubicBezTo>
                <a:cubicBezTo>
                  <a:pt x="158476" y="69410"/>
                  <a:pt x="152742" y="68720"/>
                  <a:pt x="150985" y="67297"/>
                </a:cubicBezTo>
                <a:cubicBezTo>
                  <a:pt x="150085" y="66585"/>
                  <a:pt x="149688" y="65477"/>
                  <a:pt x="149165" y="64263"/>
                </a:cubicBezTo>
                <a:cubicBezTo>
                  <a:pt x="148641" y="63049"/>
                  <a:pt x="147993" y="61752"/>
                  <a:pt x="146654" y="60664"/>
                </a:cubicBezTo>
                <a:cubicBezTo>
                  <a:pt x="143703" y="58886"/>
                  <a:pt x="138640" y="56542"/>
                  <a:pt x="141883" y="53404"/>
                </a:cubicBezTo>
                <a:cubicBezTo>
                  <a:pt x="142260" y="53153"/>
                  <a:pt x="142971" y="52629"/>
                  <a:pt x="143703" y="52629"/>
                </a:cubicBezTo>
                <a:cubicBezTo>
                  <a:pt x="144214" y="52608"/>
                  <a:pt x="144723" y="52598"/>
                  <a:pt x="145230" y="52598"/>
                </a:cubicBezTo>
                <a:cubicBezTo>
                  <a:pt x="151177" y="52598"/>
                  <a:pt x="156849" y="53976"/>
                  <a:pt x="162556" y="54554"/>
                </a:cubicBezTo>
                <a:cubicBezTo>
                  <a:pt x="164564" y="54910"/>
                  <a:pt x="166615" y="55370"/>
                  <a:pt x="168707" y="55768"/>
                </a:cubicBezTo>
                <a:cubicBezTo>
                  <a:pt x="172850" y="56584"/>
                  <a:pt x="176993" y="57191"/>
                  <a:pt x="181533" y="57295"/>
                </a:cubicBezTo>
                <a:cubicBezTo>
                  <a:pt x="183307" y="57335"/>
                  <a:pt x="187762" y="57504"/>
                  <a:pt x="193059" y="57504"/>
                </a:cubicBezTo>
                <a:cubicBezTo>
                  <a:pt x="207325" y="57504"/>
                  <a:pt x="227692" y="56281"/>
                  <a:pt x="218171" y="48026"/>
                </a:cubicBezTo>
                <a:cubicBezTo>
                  <a:pt x="213295" y="43821"/>
                  <a:pt x="202436" y="42649"/>
                  <a:pt x="196808" y="41812"/>
                </a:cubicBezTo>
                <a:cubicBezTo>
                  <a:pt x="188839" y="40605"/>
                  <a:pt x="180065" y="38276"/>
                  <a:pt x="172474" y="38276"/>
                </a:cubicBezTo>
                <a:cubicBezTo>
                  <a:pt x="171773" y="38276"/>
                  <a:pt x="171081" y="38296"/>
                  <a:pt x="170402" y="38339"/>
                </a:cubicBezTo>
                <a:cubicBezTo>
                  <a:pt x="168456" y="38443"/>
                  <a:pt x="166678" y="38632"/>
                  <a:pt x="164983" y="38862"/>
                </a:cubicBezTo>
                <a:cubicBezTo>
                  <a:pt x="163267" y="39071"/>
                  <a:pt x="161656" y="39301"/>
                  <a:pt x="160045" y="39552"/>
                </a:cubicBezTo>
                <a:cubicBezTo>
                  <a:pt x="157742" y="40079"/>
                  <a:pt x="155407" y="40289"/>
                  <a:pt x="153063" y="40289"/>
                </a:cubicBezTo>
                <a:cubicBezTo>
                  <a:pt x="148337" y="40289"/>
                  <a:pt x="143577" y="39436"/>
                  <a:pt x="138975" y="38611"/>
                </a:cubicBezTo>
                <a:cubicBezTo>
                  <a:pt x="136610" y="38276"/>
                  <a:pt x="134267" y="37941"/>
                  <a:pt x="131923" y="37606"/>
                </a:cubicBezTo>
                <a:cubicBezTo>
                  <a:pt x="124893" y="36560"/>
                  <a:pt x="117821" y="35284"/>
                  <a:pt x="110707" y="33150"/>
                </a:cubicBezTo>
                <a:cubicBezTo>
                  <a:pt x="99150" y="29703"/>
                  <a:pt x="86080" y="23505"/>
                  <a:pt x="74772" y="23505"/>
                </a:cubicBezTo>
                <a:cubicBezTo>
                  <a:pt x="74411" y="23505"/>
                  <a:pt x="74051" y="23512"/>
                  <a:pt x="73693" y="23525"/>
                </a:cubicBezTo>
                <a:cubicBezTo>
                  <a:pt x="68420" y="23713"/>
                  <a:pt x="66893" y="27772"/>
                  <a:pt x="62352" y="28672"/>
                </a:cubicBezTo>
                <a:cubicBezTo>
                  <a:pt x="61700" y="28797"/>
                  <a:pt x="60925" y="28860"/>
                  <a:pt x="60097" y="28860"/>
                </a:cubicBezTo>
                <a:cubicBezTo>
                  <a:pt x="57049" y="28860"/>
                  <a:pt x="53278" y="28005"/>
                  <a:pt x="52225" y="26245"/>
                </a:cubicBezTo>
                <a:cubicBezTo>
                  <a:pt x="50614" y="23567"/>
                  <a:pt x="51744" y="20512"/>
                  <a:pt x="49610" y="17687"/>
                </a:cubicBezTo>
                <a:cubicBezTo>
                  <a:pt x="48375" y="16097"/>
                  <a:pt x="47978" y="16055"/>
                  <a:pt x="47748" y="14214"/>
                </a:cubicBezTo>
                <a:cubicBezTo>
                  <a:pt x="47601" y="13021"/>
                  <a:pt x="48961" y="12121"/>
                  <a:pt x="48145" y="10971"/>
                </a:cubicBezTo>
                <a:cubicBezTo>
                  <a:pt x="47539" y="10155"/>
                  <a:pt x="46074" y="9799"/>
                  <a:pt x="44923" y="9778"/>
                </a:cubicBezTo>
                <a:cubicBezTo>
                  <a:pt x="44892" y="9778"/>
                  <a:pt x="44861" y="9777"/>
                  <a:pt x="44830" y="9777"/>
                </a:cubicBezTo>
                <a:cubicBezTo>
                  <a:pt x="43207" y="9777"/>
                  <a:pt x="41646" y="10130"/>
                  <a:pt x="40105" y="10130"/>
                </a:cubicBezTo>
                <a:cubicBezTo>
                  <a:pt x="39315" y="10130"/>
                  <a:pt x="38531" y="10037"/>
                  <a:pt x="37746" y="9757"/>
                </a:cubicBezTo>
                <a:cubicBezTo>
                  <a:pt x="35382" y="8920"/>
                  <a:pt x="33143" y="7832"/>
                  <a:pt x="30737" y="7058"/>
                </a:cubicBezTo>
                <a:cubicBezTo>
                  <a:pt x="26008" y="5530"/>
                  <a:pt x="23414" y="1325"/>
                  <a:pt x="18392" y="404"/>
                </a:cubicBezTo>
                <a:cubicBezTo>
                  <a:pt x="16996" y="147"/>
                  <a:pt x="15487" y="1"/>
                  <a:pt x="13967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2"/>
          <p:cNvSpPr/>
          <p:nvPr/>
        </p:nvSpPr>
        <p:spPr>
          <a:xfrm>
            <a:off x="4183824" y="412267"/>
            <a:ext cx="4888907" cy="1310761"/>
          </a:xfrm>
          <a:custGeom>
            <a:avLst/>
            <a:gdLst/>
            <a:ahLst/>
            <a:cxnLst/>
            <a:rect l="l" t="t" r="r" b="b"/>
            <a:pathLst>
              <a:path w="237903" h="63784" extrusionOk="0">
                <a:moveTo>
                  <a:pt x="110969" y="0"/>
                </a:moveTo>
                <a:cubicBezTo>
                  <a:pt x="107044" y="0"/>
                  <a:pt x="103369" y="594"/>
                  <a:pt x="102004" y="2411"/>
                </a:cubicBezTo>
                <a:cubicBezTo>
                  <a:pt x="99786" y="5340"/>
                  <a:pt x="103991" y="8123"/>
                  <a:pt x="107486" y="11011"/>
                </a:cubicBezTo>
                <a:cubicBezTo>
                  <a:pt x="109996" y="13082"/>
                  <a:pt x="115583" y="16932"/>
                  <a:pt x="114014" y="19422"/>
                </a:cubicBezTo>
                <a:cubicBezTo>
                  <a:pt x="113548" y="20167"/>
                  <a:pt x="112611" y="20456"/>
                  <a:pt x="111435" y="20456"/>
                </a:cubicBezTo>
                <a:cubicBezTo>
                  <a:pt x="108485" y="20456"/>
                  <a:pt x="104038" y="18643"/>
                  <a:pt x="101794" y="17685"/>
                </a:cubicBezTo>
                <a:cubicBezTo>
                  <a:pt x="96550" y="15487"/>
                  <a:pt x="84777" y="7964"/>
                  <a:pt x="78011" y="7964"/>
                </a:cubicBezTo>
                <a:cubicBezTo>
                  <a:pt x="76084" y="7964"/>
                  <a:pt x="74563" y="8574"/>
                  <a:pt x="73715" y="10090"/>
                </a:cubicBezTo>
                <a:cubicBezTo>
                  <a:pt x="70639" y="15551"/>
                  <a:pt x="81289" y="17455"/>
                  <a:pt x="85453" y="20510"/>
                </a:cubicBezTo>
                <a:cubicBezTo>
                  <a:pt x="90454" y="24182"/>
                  <a:pt x="87707" y="25160"/>
                  <a:pt x="83332" y="25160"/>
                </a:cubicBezTo>
                <a:cubicBezTo>
                  <a:pt x="78956" y="25160"/>
                  <a:pt x="72951" y="24182"/>
                  <a:pt x="71434" y="23941"/>
                </a:cubicBezTo>
                <a:cubicBezTo>
                  <a:pt x="58713" y="21891"/>
                  <a:pt x="45865" y="19547"/>
                  <a:pt x="33541" y="19003"/>
                </a:cubicBezTo>
                <a:cubicBezTo>
                  <a:pt x="31554" y="18920"/>
                  <a:pt x="29545" y="18815"/>
                  <a:pt x="27536" y="18794"/>
                </a:cubicBezTo>
                <a:cubicBezTo>
                  <a:pt x="27298" y="18790"/>
                  <a:pt x="27061" y="18789"/>
                  <a:pt x="26824" y="18789"/>
                </a:cubicBezTo>
                <a:cubicBezTo>
                  <a:pt x="25770" y="18789"/>
                  <a:pt x="24725" y="18823"/>
                  <a:pt x="23666" y="18857"/>
                </a:cubicBezTo>
                <a:cubicBezTo>
                  <a:pt x="23564" y="18861"/>
                  <a:pt x="23461" y="18863"/>
                  <a:pt x="23359" y="18863"/>
                </a:cubicBezTo>
                <a:cubicBezTo>
                  <a:pt x="22432" y="18863"/>
                  <a:pt x="21492" y="18708"/>
                  <a:pt x="20569" y="18690"/>
                </a:cubicBezTo>
                <a:cubicBezTo>
                  <a:pt x="19745" y="18678"/>
                  <a:pt x="18921" y="18660"/>
                  <a:pt x="18097" y="18660"/>
                </a:cubicBezTo>
                <a:cubicBezTo>
                  <a:pt x="17414" y="18660"/>
                  <a:pt x="16732" y="18673"/>
                  <a:pt x="16049" y="18711"/>
                </a:cubicBezTo>
                <a:cubicBezTo>
                  <a:pt x="13246" y="18878"/>
                  <a:pt x="10735" y="19589"/>
                  <a:pt x="8036" y="19987"/>
                </a:cubicBezTo>
                <a:cubicBezTo>
                  <a:pt x="6299" y="20259"/>
                  <a:pt x="3600" y="19882"/>
                  <a:pt x="2219" y="20949"/>
                </a:cubicBezTo>
                <a:cubicBezTo>
                  <a:pt x="1" y="22665"/>
                  <a:pt x="7324" y="23900"/>
                  <a:pt x="8328" y="24046"/>
                </a:cubicBezTo>
                <a:cubicBezTo>
                  <a:pt x="9981" y="24297"/>
                  <a:pt x="11844" y="24297"/>
                  <a:pt x="13434" y="24757"/>
                </a:cubicBezTo>
                <a:cubicBezTo>
                  <a:pt x="14731" y="25113"/>
                  <a:pt x="14940" y="26494"/>
                  <a:pt x="15861" y="27164"/>
                </a:cubicBezTo>
                <a:cubicBezTo>
                  <a:pt x="16928" y="27917"/>
                  <a:pt x="18121" y="28628"/>
                  <a:pt x="19355" y="29172"/>
                </a:cubicBezTo>
                <a:cubicBezTo>
                  <a:pt x="21971" y="30302"/>
                  <a:pt x="24670" y="31181"/>
                  <a:pt x="27515" y="31872"/>
                </a:cubicBezTo>
                <a:cubicBezTo>
                  <a:pt x="28708" y="32144"/>
                  <a:pt x="29922" y="32416"/>
                  <a:pt x="31135" y="32604"/>
                </a:cubicBezTo>
                <a:cubicBezTo>
                  <a:pt x="33748" y="33031"/>
                  <a:pt x="36232" y="33195"/>
                  <a:pt x="38639" y="33195"/>
                </a:cubicBezTo>
                <a:cubicBezTo>
                  <a:pt x="43655" y="33195"/>
                  <a:pt x="48333" y="32485"/>
                  <a:pt x="53126" y="31976"/>
                </a:cubicBezTo>
                <a:cubicBezTo>
                  <a:pt x="55450" y="31728"/>
                  <a:pt x="58660" y="31429"/>
                  <a:pt x="62150" y="31429"/>
                </a:cubicBezTo>
                <a:cubicBezTo>
                  <a:pt x="69562" y="31429"/>
                  <a:pt x="78238" y="32779"/>
                  <a:pt x="82377" y="38839"/>
                </a:cubicBezTo>
                <a:cubicBezTo>
                  <a:pt x="84636" y="39527"/>
                  <a:pt x="86593" y="39795"/>
                  <a:pt x="88356" y="39795"/>
                </a:cubicBezTo>
                <a:cubicBezTo>
                  <a:pt x="94526" y="39795"/>
                  <a:pt x="98318" y="36515"/>
                  <a:pt x="104364" y="36515"/>
                </a:cubicBezTo>
                <a:cubicBezTo>
                  <a:pt x="105358" y="36515"/>
                  <a:pt x="106412" y="36603"/>
                  <a:pt x="107548" y="36809"/>
                </a:cubicBezTo>
                <a:cubicBezTo>
                  <a:pt x="111900" y="37584"/>
                  <a:pt x="115604" y="41099"/>
                  <a:pt x="119851" y="42124"/>
                </a:cubicBezTo>
                <a:cubicBezTo>
                  <a:pt x="120786" y="42353"/>
                  <a:pt x="121579" y="42456"/>
                  <a:pt x="122256" y="42456"/>
                </a:cubicBezTo>
                <a:cubicBezTo>
                  <a:pt x="125670" y="42456"/>
                  <a:pt x="126158" y="39822"/>
                  <a:pt x="127258" y="37291"/>
                </a:cubicBezTo>
                <a:cubicBezTo>
                  <a:pt x="128398" y="34734"/>
                  <a:pt x="129821" y="32925"/>
                  <a:pt x="132931" y="32925"/>
                </a:cubicBezTo>
                <a:cubicBezTo>
                  <a:pt x="134045" y="32925"/>
                  <a:pt x="135376" y="33158"/>
                  <a:pt x="136988" y="33671"/>
                </a:cubicBezTo>
                <a:cubicBezTo>
                  <a:pt x="142302" y="35345"/>
                  <a:pt x="142491" y="37207"/>
                  <a:pt x="145253" y="40241"/>
                </a:cubicBezTo>
                <a:cubicBezTo>
                  <a:pt x="147235" y="42459"/>
                  <a:pt x="147399" y="43129"/>
                  <a:pt x="150155" y="43129"/>
                </a:cubicBezTo>
                <a:cubicBezTo>
                  <a:pt x="150571" y="43129"/>
                  <a:pt x="151045" y="43114"/>
                  <a:pt x="151592" y="43087"/>
                </a:cubicBezTo>
                <a:cubicBezTo>
                  <a:pt x="152891" y="43019"/>
                  <a:pt x="156242" y="41375"/>
                  <a:pt x="158436" y="41375"/>
                </a:cubicBezTo>
                <a:cubicBezTo>
                  <a:pt x="158964" y="41375"/>
                  <a:pt x="159425" y="41470"/>
                  <a:pt x="159774" y="41706"/>
                </a:cubicBezTo>
                <a:cubicBezTo>
                  <a:pt x="167453" y="46895"/>
                  <a:pt x="145483" y="48882"/>
                  <a:pt x="144144" y="49133"/>
                </a:cubicBezTo>
                <a:cubicBezTo>
                  <a:pt x="140273" y="49887"/>
                  <a:pt x="128765" y="53841"/>
                  <a:pt x="137009" y="59135"/>
                </a:cubicBezTo>
                <a:cubicBezTo>
                  <a:pt x="141762" y="62204"/>
                  <a:pt x="153478" y="63783"/>
                  <a:pt x="159358" y="63783"/>
                </a:cubicBezTo>
                <a:cubicBezTo>
                  <a:pt x="160052" y="63783"/>
                  <a:pt x="160665" y="63761"/>
                  <a:pt x="161176" y="63717"/>
                </a:cubicBezTo>
                <a:cubicBezTo>
                  <a:pt x="171219" y="62859"/>
                  <a:pt x="179735" y="58633"/>
                  <a:pt x="189339" y="56917"/>
                </a:cubicBezTo>
                <a:cubicBezTo>
                  <a:pt x="194653" y="55976"/>
                  <a:pt x="199780" y="54448"/>
                  <a:pt x="205220" y="53862"/>
                </a:cubicBezTo>
                <a:cubicBezTo>
                  <a:pt x="207181" y="53660"/>
                  <a:pt x="209162" y="53648"/>
                  <a:pt x="211142" y="53648"/>
                </a:cubicBezTo>
                <a:cubicBezTo>
                  <a:pt x="211412" y="53648"/>
                  <a:pt x="211682" y="53648"/>
                  <a:pt x="211952" y="53648"/>
                </a:cubicBezTo>
                <a:cubicBezTo>
                  <a:pt x="214201" y="53648"/>
                  <a:pt x="216445" y="53632"/>
                  <a:pt x="218653" y="53339"/>
                </a:cubicBezTo>
                <a:cubicBezTo>
                  <a:pt x="220479" y="53093"/>
                  <a:pt x="221801" y="52762"/>
                  <a:pt x="223105" y="52762"/>
                </a:cubicBezTo>
                <a:cubicBezTo>
                  <a:pt x="224236" y="52762"/>
                  <a:pt x="225352" y="53011"/>
                  <a:pt x="226771" y="53779"/>
                </a:cubicBezTo>
                <a:cubicBezTo>
                  <a:pt x="227843" y="54346"/>
                  <a:pt x="232546" y="56859"/>
                  <a:pt x="235249" y="56859"/>
                </a:cubicBezTo>
                <a:cubicBezTo>
                  <a:pt x="236136" y="56859"/>
                  <a:pt x="236807" y="56589"/>
                  <a:pt x="237065" y="55892"/>
                </a:cubicBezTo>
                <a:cubicBezTo>
                  <a:pt x="237902" y="53653"/>
                  <a:pt x="231855" y="52439"/>
                  <a:pt x="230223" y="51812"/>
                </a:cubicBezTo>
                <a:cubicBezTo>
                  <a:pt x="226290" y="50284"/>
                  <a:pt x="221875" y="49217"/>
                  <a:pt x="218088" y="47522"/>
                </a:cubicBezTo>
                <a:cubicBezTo>
                  <a:pt x="215075" y="46183"/>
                  <a:pt x="214782" y="44991"/>
                  <a:pt x="211120" y="44593"/>
                </a:cubicBezTo>
                <a:cubicBezTo>
                  <a:pt x="210481" y="44524"/>
                  <a:pt x="209859" y="44497"/>
                  <a:pt x="209247" y="44497"/>
                </a:cubicBezTo>
                <a:cubicBezTo>
                  <a:pt x="207071" y="44497"/>
                  <a:pt x="205032" y="44838"/>
                  <a:pt x="202867" y="44838"/>
                </a:cubicBezTo>
                <a:cubicBezTo>
                  <a:pt x="202315" y="44838"/>
                  <a:pt x="201754" y="44816"/>
                  <a:pt x="201181" y="44760"/>
                </a:cubicBezTo>
                <a:cubicBezTo>
                  <a:pt x="197039" y="44363"/>
                  <a:pt x="192268" y="42898"/>
                  <a:pt x="188041" y="41685"/>
                </a:cubicBezTo>
                <a:cubicBezTo>
                  <a:pt x="179484" y="39237"/>
                  <a:pt x="170842" y="35889"/>
                  <a:pt x="162766" y="31474"/>
                </a:cubicBezTo>
                <a:cubicBezTo>
                  <a:pt x="152994" y="26159"/>
                  <a:pt x="146655" y="19631"/>
                  <a:pt x="139582" y="12308"/>
                </a:cubicBezTo>
                <a:cubicBezTo>
                  <a:pt x="134038" y="6554"/>
                  <a:pt x="128409" y="2495"/>
                  <a:pt x="120291" y="905"/>
                </a:cubicBezTo>
                <a:cubicBezTo>
                  <a:pt x="117853" y="432"/>
                  <a:pt x="114320" y="0"/>
                  <a:pt x="1109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2"/>
          <p:cNvSpPr/>
          <p:nvPr/>
        </p:nvSpPr>
        <p:spPr>
          <a:xfrm>
            <a:off x="6435126" y="1951038"/>
            <a:ext cx="1618189" cy="513627"/>
          </a:xfrm>
          <a:custGeom>
            <a:avLst/>
            <a:gdLst/>
            <a:ahLst/>
            <a:cxnLst/>
            <a:rect l="l" t="t" r="r" b="b"/>
            <a:pathLst>
              <a:path w="78744" h="24994" extrusionOk="0">
                <a:moveTo>
                  <a:pt x="6878" y="1"/>
                </a:moveTo>
                <a:cubicBezTo>
                  <a:pt x="3261" y="1"/>
                  <a:pt x="0" y="1886"/>
                  <a:pt x="29" y="5035"/>
                </a:cubicBezTo>
                <a:cubicBezTo>
                  <a:pt x="71" y="11061"/>
                  <a:pt x="7582" y="9743"/>
                  <a:pt x="11934" y="12024"/>
                </a:cubicBezTo>
                <a:cubicBezTo>
                  <a:pt x="14654" y="13425"/>
                  <a:pt x="15638" y="15246"/>
                  <a:pt x="18735" y="16292"/>
                </a:cubicBezTo>
                <a:cubicBezTo>
                  <a:pt x="29615" y="19975"/>
                  <a:pt x="39595" y="18719"/>
                  <a:pt x="49764" y="19305"/>
                </a:cubicBezTo>
                <a:cubicBezTo>
                  <a:pt x="56502" y="19703"/>
                  <a:pt x="62590" y="19221"/>
                  <a:pt x="69286" y="22527"/>
                </a:cubicBezTo>
                <a:cubicBezTo>
                  <a:pt x="71144" y="23440"/>
                  <a:pt x="73333" y="24993"/>
                  <a:pt x="75141" y="24993"/>
                </a:cubicBezTo>
                <a:cubicBezTo>
                  <a:pt x="75736" y="24993"/>
                  <a:pt x="76290" y="24825"/>
                  <a:pt x="76777" y="24410"/>
                </a:cubicBezTo>
                <a:cubicBezTo>
                  <a:pt x="78744" y="22716"/>
                  <a:pt x="75793" y="19870"/>
                  <a:pt x="73241" y="18322"/>
                </a:cubicBezTo>
                <a:cubicBezTo>
                  <a:pt x="68156" y="15204"/>
                  <a:pt x="59640" y="13656"/>
                  <a:pt x="54116" y="12003"/>
                </a:cubicBezTo>
                <a:cubicBezTo>
                  <a:pt x="53332" y="10125"/>
                  <a:pt x="53826" y="9433"/>
                  <a:pt x="55001" y="9433"/>
                </a:cubicBezTo>
                <a:cubicBezTo>
                  <a:pt x="58054" y="9433"/>
                  <a:pt x="65707" y="14111"/>
                  <a:pt x="67445" y="14806"/>
                </a:cubicBezTo>
                <a:cubicBezTo>
                  <a:pt x="69026" y="15443"/>
                  <a:pt x="70085" y="15707"/>
                  <a:pt x="70725" y="15707"/>
                </a:cubicBezTo>
                <a:cubicBezTo>
                  <a:pt x="72774" y="15707"/>
                  <a:pt x="70504" y="12990"/>
                  <a:pt x="67298" y="11124"/>
                </a:cubicBezTo>
                <a:cubicBezTo>
                  <a:pt x="62967" y="8634"/>
                  <a:pt x="58071" y="7190"/>
                  <a:pt x="53489" y="5621"/>
                </a:cubicBezTo>
                <a:cubicBezTo>
                  <a:pt x="46898" y="3361"/>
                  <a:pt x="40098" y="1750"/>
                  <a:pt x="33611" y="871"/>
                </a:cubicBezTo>
                <a:cubicBezTo>
                  <a:pt x="31887" y="638"/>
                  <a:pt x="30402" y="534"/>
                  <a:pt x="29075" y="534"/>
                </a:cubicBezTo>
                <a:cubicBezTo>
                  <a:pt x="24571" y="534"/>
                  <a:pt x="21877" y="1735"/>
                  <a:pt x="17772" y="3173"/>
                </a:cubicBezTo>
                <a:cubicBezTo>
                  <a:pt x="16598" y="3581"/>
                  <a:pt x="15922" y="3762"/>
                  <a:pt x="15457" y="3762"/>
                </a:cubicBezTo>
                <a:cubicBezTo>
                  <a:pt x="14348" y="3762"/>
                  <a:pt x="14440" y="2729"/>
                  <a:pt x="11830" y="1269"/>
                </a:cubicBezTo>
                <a:cubicBezTo>
                  <a:pt x="10296" y="403"/>
                  <a:pt x="8549" y="1"/>
                  <a:pt x="687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2"/>
          <p:cNvSpPr/>
          <p:nvPr/>
        </p:nvSpPr>
        <p:spPr>
          <a:xfrm>
            <a:off x="6911716" y="3024234"/>
            <a:ext cx="1833882" cy="568269"/>
          </a:xfrm>
          <a:custGeom>
            <a:avLst/>
            <a:gdLst/>
            <a:ahLst/>
            <a:cxnLst/>
            <a:rect l="l" t="t" r="r" b="b"/>
            <a:pathLst>
              <a:path w="89240" h="27653" extrusionOk="0">
                <a:moveTo>
                  <a:pt x="35580" y="1"/>
                </a:moveTo>
                <a:cubicBezTo>
                  <a:pt x="33678" y="1"/>
                  <a:pt x="31801" y="169"/>
                  <a:pt x="30172" y="226"/>
                </a:cubicBezTo>
                <a:cubicBezTo>
                  <a:pt x="22891" y="498"/>
                  <a:pt x="9290" y="1858"/>
                  <a:pt x="5357" y="6503"/>
                </a:cubicBezTo>
                <a:cubicBezTo>
                  <a:pt x="0" y="12843"/>
                  <a:pt x="17200" y="20961"/>
                  <a:pt x="24355" y="21882"/>
                </a:cubicBezTo>
                <a:cubicBezTo>
                  <a:pt x="25184" y="21988"/>
                  <a:pt x="25990" y="22036"/>
                  <a:pt x="26776" y="22036"/>
                </a:cubicBezTo>
                <a:cubicBezTo>
                  <a:pt x="34606" y="22036"/>
                  <a:pt x="40541" y="17275"/>
                  <a:pt x="47941" y="17275"/>
                </a:cubicBezTo>
                <a:cubicBezTo>
                  <a:pt x="49356" y="17275"/>
                  <a:pt x="50826" y="17449"/>
                  <a:pt x="52372" y="17865"/>
                </a:cubicBezTo>
                <a:cubicBezTo>
                  <a:pt x="60352" y="20024"/>
                  <a:pt x="70522" y="27652"/>
                  <a:pt x="78155" y="27652"/>
                </a:cubicBezTo>
                <a:cubicBezTo>
                  <a:pt x="79989" y="27652"/>
                  <a:pt x="81676" y="27212"/>
                  <a:pt x="83151" y="26150"/>
                </a:cubicBezTo>
                <a:cubicBezTo>
                  <a:pt x="85703" y="24309"/>
                  <a:pt x="89240" y="21568"/>
                  <a:pt x="86645" y="17969"/>
                </a:cubicBezTo>
                <a:cubicBezTo>
                  <a:pt x="84489" y="15007"/>
                  <a:pt x="75771" y="9113"/>
                  <a:pt x="71786" y="9113"/>
                </a:cubicBezTo>
                <a:cubicBezTo>
                  <a:pt x="71633" y="9113"/>
                  <a:pt x="71488" y="9122"/>
                  <a:pt x="71350" y="9139"/>
                </a:cubicBezTo>
                <a:cubicBezTo>
                  <a:pt x="68304" y="9534"/>
                  <a:pt x="67114" y="12583"/>
                  <a:pt x="63957" y="12583"/>
                </a:cubicBezTo>
                <a:cubicBezTo>
                  <a:pt x="63428" y="12583"/>
                  <a:pt x="62843" y="12497"/>
                  <a:pt x="62185" y="12299"/>
                </a:cubicBezTo>
                <a:cubicBezTo>
                  <a:pt x="58942" y="11336"/>
                  <a:pt x="58189" y="8805"/>
                  <a:pt x="56034" y="6943"/>
                </a:cubicBezTo>
                <a:cubicBezTo>
                  <a:pt x="52623" y="3971"/>
                  <a:pt x="51263" y="4599"/>
                  <a:pt x="47225" y="3344"/>
                </a:cubicBezTo>
                <a:cubicBezTo>
                  <a:pt x="44777" y="2590"/>
                  <a:pt x="42684" y="1147"/>
                  <a:pt x="40278" y="519"/>
                </a:cubicBezTo>
                <a:cubicBezTo>
                  <a:pt x="38782" y="119"/>
                  <a:pt x="37172" y="1"/>
                  <a:pt x="35580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2"/>
          <p:cNvSpPr/>
          <p:nvPr/>
        </p:nvSpPr>
        <p:spPr>
          <a:xfrm>
            <a:off x="7097905" y="320775"/>
            <a:ext cx="1639520" cy="775372"/>
          </a:xfrm>
          <a:custGeom>
            <a:avLst/>
            <a:gdLst/>
            <a:ahLst/>
            <a:cxnLst/>
            <a:rect l="l" t="t" r="r" b="b"/>
            <a:pathLst>
              <a:path w="79782" h="37731" extrusionOk="0">
                <a:moveTo>
                  <a:pt x="69090" y="18329"/>
                </a:moveTo>
                <a:cubicBezTo>
                  <a:pt x="69090" y="18329"/>
                  <a:pt x="69090" y="18329"/>
                  <a:pt x="69090" y="18329"/>
                </a:cubicBezTo>
                <a:cubicBezTo>
                  <a:pt x="69090" y="18329"/>
                  <a:pt x="69090" y="18329"/>
                  <a:pt x="69090" y="18329"/>
                </a:cubicBezTo>
                <a:close/>
                <a:moveTo>
                  <a:pt x="11070" y="1"/>
                </a:moveTo>
                <a:cubicBezTo>
                  <a:pt x="8242" y="1"/>
                  <a:pt x="5462" y="311"/>
                  <a:pt x="2846" y="1025"/>
                </a:cubicBezTo>
                <a:cubicBezTo>
                  <a:pt x="1967" y="1381"/>
                  <a:pt x="1130" y="1800"/>
                  <a:pt x="335" y="2281"/>
                </a:cubicBezTo>
                <a:cubicBezTo>
                  <a:pt x="0" y="2553"/>
                  <a:pt x="0" y="3390"/>
                  <a:pt x="335" y="3934"/>
                </a:cubicBezTo>
                <a:cubicBezTo>
                  <a:pt x="3160" y="7240"/>
                  <a:pt x="6340" y="10546"/>
                  <a:pt x="10943" y="11634"/>
                </a:cubicBezTo>
                <a:cubicBezTo>
                  <a:pt x="12119" y="11856"/>
                  <a:pt x="13247" y="12054"/>
                  <a:pt x="14418" y="12054"/>
                </a:cubicBezTo>
                <a:cubicBezTo>
                  <a:pt x="14789" y="12054"/>
                  <a:pt x="15164" y="12035"/>
                  <a:pt x="15546" y="11989"/>
                </a:cubicBezTo>
                <a:cubicBezTo>
                  <a:pt x="15940" y="11949"/>
                  <a:pt x="16347" y="11932"/>
                  <a:pt x="16760" y="11932"/>
                </a:cubicBezTo>
                <a:cubicBezTo>
                  <a:pt x="18061" y="11932"/>
                  <a:pt x="19424" y="12103"/>
                  <a:pt x="20631" y="12261"/>
                </a:cubicBezTo>
                <a:cubicBezTo>
                  <a:pt x="21656" y="12387"/>
                  <a:pt x="22619" y="12701"/>
                  <a:pt x="23581" y="13015"/>
                </a:cubicBezTo>
                <a:cubicBezTo>
                  <a:pt x="26364" y="13893"/>
                  <a:pt x="28917" y="14960"/>
                  <a:pt x="31804" y="15672"/>
                </a:cubicBezTo>
                <a:cubicBezTo>
                  <a:pt x="33541" y="16090"/>
                  <a:pt x="35361" y="16823"/>
                  <a:pt x="36993" y="17450"/>
                </a:cubicBezTo>
                <a:cubicBezTo>
                  <a:pt x="38562" y="18057"/>
                  <a:pt x="40174" y="18601"/>
                  <a:pt x="41659" y="19271"/>
                </a:cubicBezTo>
                <a:cubicBezTo>
                  <a:pt x="43291" y="20024"/>
                  <a:pt x="44881" y="20547"/>
                  <a:pt x="46346" y="21510"/>
                </a:cubicBezTo>
                <a:cubicBezTo>
                  <a:pt x="48710" y="23058"/>
                  <a:pt x="49694" y="25527"/>
                  <a:pt x="52309" y="26887"/>
                </a:cubicBezTo>
                <a:cubicBezTo>
                  <a:pt x="53188" y="27347"/>
                  <a:pt x="54067" y="27808"/>
                  <a:pt x="54925" y="28289"/>
                </a:cubicBezTo>
                <a:cubicBezTo>
                  <a:pt x="57519" y="29753"/>
                  <a:pt x="60093" y="31344"/>
                  <a:pt x="62729" y="32976"/>
                </a:cubicBezTo>
                <a:cubicBezTo>
                  <a:pt x="63734" y="33603"/>
                  <a:pt x="64738" y="34231"/>
                  <a:pt x="65763" y="34859"/>
                </a:cubicBezTo>
                <a:cubicBezTo>
                  <a:pt x="67009" y="36417"/>
                  <a:pt x="69473" y="37731"/>
                  <a:pt x="71963" y="37731"/>
                </a:cubicBezTo>
                <a:cubicBezTo>
                  <a:pt x="72818" y="37731"/>
                  <a:pt x="73676" y="37576"/>
                  <a:pt x="74488" y="37223"/>
                </a:cubicBezTo>
                <a:cubicBezTo>
                  <a:pt x="77669" y="35863"/>
                  <a:pt x="79782" y="32829"/>
                  <a:pt x="78380" y="30067"/>
                </a:cubicBezTo>
                <a:cubicBezTo>
                  <a:pt x="76623" y="26782"/>
                  <a:pt x="72019" y="24564"/>
                  <a:pt x="70513" y="21007"/>
                </a:cubicBezTo>
                <a:cubicBezTo>
                  <a:pt x="69766" y="19617"/>
                  <a:pt x="69080" y="18329"/>
                  <a:pt x="69090" y="18329"/>
                </a:cubicBezTo>
                <a:lnTo>
                  <a:pt x="69090" y="18329"/>
                </a:lnTo>
                <a:cubicBezTo>
                  <a:pt x="69090" y="18329"/>
                  <a:pt x="69090" y="18329"/>
                  <a:pt x="69090" y="18329"/>
                </a:cubicBezTo>
                <a:lnTo>
                  <a:pt x="69090" y="18329"/>
                </a:lnTo>
                <a:cubicBezTo>
                  <a:pt x="66642" y="16383"/>
                  <a:pt x="64361" y="15128"/>
                  <a:pt x="62164" y="14270"/>
                </a:cubicBezTo>
                <a:cubicBezTo>
                  <a:pt x="61055" y="13831"/>
                  <a:pt x="59967" y="13496"/>
                  <a:pt x="58879" y="13224"/>
                </a:cubicBezTo>
                <a:cubicBezTo>
                  <a:pt x="56096" y="12533"/>
                  <a:pt x="53146" y="11947"/>
                  <a:pt x="50196" y="11131"/>
                </a:cubicBezTo>
                <a:cubicBezTo>
                  <a:pt x="49464" y="10943"/>
                  <a:pt x="48731" y="10734"/>
                  <a:pt x="47999" y="10504"/>
                </a:cubicBezTo>
                <a:cubicBezTo>
                  <a:pt x="46597" y="10274"/>
                  <a:pt x="45195" y="9437"/>
                  <a:pt x="43814" y="9102"/>
                </a:cubicBezTo>
                <a:cubicBezTo>
                  <a:pt x="43103" y="8893"/>
                  <a:pt x="42350" y="8662"/>
                  <a:pt x="41534" y="8411"/>
                </a:cubicBezTo>
                <a:cubicBezTo>
                  <a:pt x="39211" y="8014"/>
                  <a:pt x="37161" y="7219"/>
                  <a:pt x="35215" y="6235"/>
                </a:cubicBezTo>
                <a:cubicBezTo>
                  <a:pt x="34231" y="5754"/>
                  <a:pt x="33269" y="5231"/>
                  <a:pt x="32327" y="4708"/>
                </a:cubicBezTo>
                <a:cubicBezTo>
                  <a:pt x="26293" y="2146"/>
                  <a:pt x="18512" y="1"/>
                  <a:pt x="110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2"/>
          <p:cNvSpPr/>
          <p:nvPr/>
        </p:nvSpPr>
        <p:spPr>
          <a:xfrm>
            <a:off x="4462511" y="1001413"/>
            <a:ext cx="4589822" cy="930792"/>
          </a:xfrm>
          <a:custGeom>
            <a:avLst/>
            <a:gdLst/>
            <a:ahLst/>
            <a:cxnLst/>
            <a:rect l="l" t="t" r="r" b="b"/>
            <a:pathLst>
              <a:path w="223349" h="45294" extrusionOk="0">
                <a:moveTo>
                  <a:pt x="54624" y="1"/>
                </a:moveTo>
                <a:cubicBezTo>
                  <a:pt x="52242" y="1"/>
                  <a:pt x="52177" y="762"/>
                  <a:pt x="50403" y="1781"/>
                </a:cubicBezTo>
                <a:cubicBezTo>
                  <a:pt x="49039" y="2576"/>
                  <a:pt x="47100" y="2809"/>
                  <a:pt x="45080" y="2809"/>
                </a:cubicBezTo>
                <a:cubicBezTo>
                  <a:pt x="42792" y="2809"/>
                  <a:pt x="40401" y="2510"/>
                  <a:pt x="38623" y="2387"/>
                </a:cubicBezTo>
                <a:cubicBezTo>
                  <a:pt x="37374" y="2300"/>
                  <a:pt x="36113" y="2257"/>
                  <a:pt x="34848" y="2257"/>
                </a:cubicBezTo>
                <a:cubicBezTo>
                  <a:pt x="31560" y="2257"/>
                  <a:pt x="28248" y="2551"/>
                  <a:pt x="25044" y="3141"/>
                </a:cubicBezTo>
                <a:cubicBezTo>
                  <a:pt x="23454" y="3455"/>
                  <a:pt x="11548" y="9313"/>
                  <a:pt x="11883" y="9397"/>
                </a:cubicBezTo>
                <a:cubicBezTo>
                  <a:pt x="10029" y="8958"/>
                  <a:pt x="8258" y="8719"/>
                  <a:pt x="6694" y="8719"/>
                </a:cubicBezTo>
                <a:cubicBezTo>
                  <a:pt x="2662" y="8719"/>
                  <a:pt x="0" y="10308"/>
                  <a:pt x="814" y="14167"/>
                </a:cubicBezTo>
                <a:cubicBezTo>
                  <a:pt x="4854" y="14768"/>
                  <a:pt x="8424" y="15014"/>
                  <a:pt x="11699" y="15014"/>
                </a:cubicBezTo>
                <a:cubicBezTo>
                  <a:pt x="23829" y="15014"/>
                  <a:pt x="31917" y="11641"/>
                  <a:pt x="44817" y="10422"/>
                </a:cubicBezTo>
                <a:cubicBezTo>
                  <a:pt x="46574" y="10255"/>
                  <a:pt x="48348" y="10168"/>
                  <a:pt x="50119" y="10168"/>
                </a:cubicBezTo>
                <a:cubicBezTo>
                  <a:pt x="58972" y="10168"/>
                  <a:pt x="67742" y="12347"/>
                  <a:pt x="73984" y="17578"/>
                </a:cubicBezTo>
                <a:cubicBezTo>
                  <a:pt x="75700" y="19001"/>
                  <a:pt x="77018" y="20507"/>
                  <a:pt x="79383" y="21365"/>
                </a:cubicBezTo>
                <a:cubicBezTo>
                  <a:pt x="81831" y="22244"/>
                  <a:pt x="84697" y="22223"/>
                  <a:pt x="87166" y="23102"/>
                </a:cubicBezTo>
                <a:cubicBezTo>
                  <a:pt x="89070" y="23792"/>
                  <a:pt x="90451" y="24525"/>
                  <a:pt x="91916" y="25173"/>
                </a:cubicBezTo>
                <a:cubicBezTo>
                  <a:pt x="93360" y="25801"/>
                  <a:pt x="94887" y="26324"/>
                  <a:pt x="97000" y="26554"/>
                </a:cubicBezTo>
                <a:cubicBezTo>
                  <a:pt x="99051" y="26261"/>
                  <a:pt x="101164" y="25947"/>
                  <a:pt x="103277" y="25738"/>
                </a:cubicBezTo>
                <a:cubicBezTo>
                  <a:pt x="104344" y="25634"/>
                  <a:pt x="105412" y="25529"/>
                  <a:pt x="106479" y="25466"/>
                </a:cubicBezTo>
                <a:cubicBezTo>
                  <a:pt x="107449" y="25313"/>
                  <a:pt x="108431" y="25234"/>
                  <a:pt x="109403" y="25234"/>
                </a:cubicBezTo>
                <a:cubicBezTo>
                  <a:pt x="112808" y="25234"/>
                  <a:pt x="116082" y="26205"/>
                  <a:pt x="118280" y="28354"/>
                </a:cubicBezTo>
                <a:cubicBezTo>
                  <a:pt x="124285" y="33313"/>
                  <a:pt x="130980" y="36891"/>
                  <a:pt x="138283" y="39799"/>
                </a:cubicBezTo>
                <a:cubicBezTo>
                  <a:pt x="139078" y="40196"/>
                  <a:pt x="139852" y="40552"/>
                  <a:pt x="140626" y="40887"/>
                </a:cubicBezTo>
                <a:cubicBezTo>
                  <a:pt x="148382" y="44260"/>
                  <a:pt x="155275" y="45293"/>
                  <a:pt x="161804" y="45293"/>
                </a:cubicBezTo>
                <a:cubicBezTo>
                  <a:pt x="172142" y="45293"/>
                  <a:pt x="181565" y="42702"/>
                  <a:pt x="192047" y="42702"/>
                </a:cubicBezTo>
                <a:cubicBezTo>
                  <a:pt x="195233" y="42702"/>
                  <a:pt x="198516" y="42941"/>
                  <a:pt x="201953" y="43565"/>
                </a:cubicBezTo>
                <a:cubicBezTo>
                  <a:pt x="205086" y="44126"/>
                  <a:pt x="209910" y="44936"/>
                  <a:pt x="213768" y="44936"/>
                </a:cubicBezTo>
                <a:cubicBezTo>
                  <a:pt x="219702" y="44936"/>
                  <a:pt x="223349" y="43018"/>
                  <a:pt x="215030" y="35321"/>
                </a:cubicBezTo>
                <a:cubicBezTo>
                  <a:pt x="211003" y="31599"/>
                  <a:pt x="207010" y="30438"/>
                  <a:pt x="203074" y="30438"/>
                </a:cubicBezTo>
                <a:cubicBezTo>
                  <a:pt x="196538" y="30438"/>
                  <a:pt x="190161" y="33641"/>
                  <a:pt x="184045" y="33641"/>
                </a:cubicBezTo>
                <a:cubicBezTo>
                  <a:pt x="183512" y="33641"/>
                  <a:pt x="182981" y="33617"/>
                  <a:pt x="182452" y="33564"/>
                </a:cubicBezTo>
                <a:cubicBezTo>
                  <a:pt x="169760" y="32290"/>
                  <a:pt x="158864" y="25902"/>
                  <a:pt x="145973" y="25902"/>
                </a:cubicBezTo>
                <a:cubicBezTo>
                  <a:pt x="145518" y="25902"/>
                  <a:pt x="145061" y="25910"/>
                  <a:pt x="144602" y="25927"/>
                </a:cubicBezTo>
                <a:cubicBezTo>
                  <a:pt x="143878" y="25951"/>
                  <a:pt x="143170" y="25961"/>
                  <a:pt x="142475" y="25961"/>
                </a:cubicBezTo>
                <a:cubicBezTo>
                  <a:pt x="141984" y="25961"/>
                  <a:pt x="141500" y="25956"/>
                  <a:pt x="141024" y="25947"/>
                </a:cubicBezTo>
                <a:cubicBezTo>
                  <a:pt x="140669" y="25955"/>
                  <a:pt x="140315" y="25959"/>
                  <a:pt x="139962" y="25959"/>
                </a:cubicBezTo>
                <a:cubicBezTo>
                  <a:pt x="131379" y="25959"/>
                  <a:pt x="123289" y="23764"/>
                  <a:pt x="116376" y="19524"/>
                </a:cubicBezTo>
                <a:cubicBezTo>
                  <a:pt x="115560" y="19064"/>
                  <a:pt x="114723" y="18645"/>
                  <a:pt x="113865" y="18248"/>
                </a:cubicBezTo>
                <a:cubicBezTo>
                  <a:pt x="111291" y="17076"/>
                  <a:pt x="107922" y="15381"/>
                  <a:pt x="104951" y="14921"/>
                </a:cubicBezTo>
                <a:cubicBezTo>
                  <a:pt x="104357" y="14830"/>
                  <a:pt x="103759" y="14796"/>
                  <a:pt x="103159" y="14796"/>
                </a:cubicBezTo>
                <a:cubicBezTo>
                  <a:pt x="101398" y="14796"/>
                  <a:pt x="99616" y="15087"/>
                  <a:pt x="97854" y="15087"/>
                </a:cubicBezTo>
                <a:cubicBezTo>
                  <a:pt x="97168" y="15087"/>
                  <a:pt x="96485" y="15043"/>
                  <a:pt x="95808" y="14921"/>
                </a:cubicBezTo>
                <a:cubicBezTo>
                  <a:pt x="85409" y="13059"/>
                  <a:pt x="103968" y="4919"/>
                  <a:pt x="89698" y="1760"/>
                </a:cubicBezTo>
                <a:cubicBezTo>
                  <a:pt x="87126" y="1183"/>
                  <a:pt x="84751" y="994"/>
                  <a:pt x="82464" y="994"/>
                </a:cubicBezTo>
                <a:cubicBezTo>
                  <a:pt x="78147" y="994"/>
                  <a:pt x="74147" y="1666"/>
                  <a:pt x="69735" y="1666"/>
                </a:cubicBezTo>
                <a:cubicBezTo>
                  <a:pt x="68347" y="1666"/>
                  <a:pt x="66918" y="1600"/>
                  <a:pt x="65427" y="1425"/>
                </a:cubicBezTo>
                <a:cubicBezTo>
                  <a:pt x="62058" y="1027"/>
                  <a:pt x="58166" y="65"/>
                  <a:pt x="54818" y="2"/>
                </a:cubicBezTo>
                <a:cubicBezTo>
                  <a:pt x="54752" y="1"/>
                  <a:pt x="54687" y="1"/>
                  <a:pt x="54624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2"/>
          <p:cNvSpPr/>
          <p:nvPr/>
        </p:nvSpPr>
        <p:spPr>
          <a:xfrm>
            <a:off x="6109337" y="3676656"/>
            <a:ext cx="2787402" cy="718490"/>
          </a:xfrm>
          <a:custGeom>
            <a:avLst/>
            <a:gdLst/>
            <a:ahLst/>
            <a:cxnLst/>
            <a:rect l="l" t="t" r="r" b="b"/>
            <a:pathLst>
              <a:path w="135640" h="34963" extrusionOk="0">
                <a:moveTo>
                  <a:pt x="128793" y="1"/>
                </a:moveTo>
                <a:cubicBezTo>
                  <a:pt x="123102" y="1"/>
                  <a:pt x="115283" y="1769"/>
                  <a:pt x="112214" y="2103"/>
                </a:cubicBezTo>
                <a:cubicBezTo>
                  <a:pt x="105351" y="2827"/>
                  <a:pt x="97834" y="7403"/>
                  <a:pt x="90590" y="7403"/>
                </a:cubicBezTo>
                <a:cubicBezTo>
                  <a:pt x="89243" y="7403"/>
                  <a:pt x="87905" y="7245"/>
                  <a:pt x="86583" y="6874"/>
                </a:cubicBezTo>
                <a:cubicBezTo>
                  <a:pt x="83758" y="6079"/>
                  <a:pt x="81854" y="3903"/>
                  <a:pt x="79155" y="2877"/>
                </a:cubicBezTo>
                <a:cubicBezTo>
                  <a:pt x="75096" y="1329"/>
                  <a:pt x="69823" y="680"/>
                  <a:pt x="65366" y="220"/>
                </a:cubicBezTo>
                <a:cubicBezTo>
                  <a:pt x="64198" y="102"/>
                  <a:pt x="63071" y="49"/>
                  <a:pt x="61980" y="49"/>
                </a:cubicBezTo>
                <a:cubicBezTo>
                  <a:pt x="51115" y="49"/>
                  <a:pt x="43731" y="5354"/>
                  <a:pt x="32787" y="5354"/>
                </a:cubicBezTo>
                <a:cubicBezTo>
                  <a:pt x="32333" y="5354"/>
                  <a:pt x="31874" y="5345"/>
                  <a:pt x="31407" y="5326"/>
                </a:cubicBezTo>
                <a:cubicBezTo>
                  <a:pt x="30026" y="5263"/>
                  <a:pt x="28666" y="5179"/>
                  <a:pt x="27348" y="5095"/>
                </a:cubicBezTo>
                <a:cubicBezTo>
                  <a:pt x="24890" y="4629"/>
                  <a:pt x="22246" y="4377"/>
                  <a:pt x="19605" y="4377"/>
                </a:cubicBezTo>
                <a:cubicBezTo>
                  <a:pt x="9924" y="4377"/>
                  <a:pt x="280" y="7764"/>
                  <a:pt x="1" y="16394"/>
                </a:cubicBezTo>
                <a:cubicBezTo>
                  <a:pt x="1" y="18319"/>
                  <a:pt x="712" y="20265"/>
                  <a:pt x="2114" y="21625"/>
                </a:cubicBezTo>
                <a:cubicBezTo>
                  <a:pt x="3435" y="22658"/>
                  <a:pt x="5451" y="23479"/>
                  <a:pt x="7293" y="23479"/>
                </a:cubicBezTo>
                <a:cubicBezTo>
                  <a:pt x="8398" y="23479"/>
                  <a:pt x="9440" y="23184"/>
                  <a:pt x="10232" y="22462"/>
                </a:cubicBezTo>
                <a:cubicBezTo>
                  <a:pt x="12367" y="20809"/>
                  <a:pt x="13769" y="18340"/>
                  <a:pt x="16949" y="18047"/>
                </a:cubicBezTo>
                <a:cubicBezTo>
                  <a:pt x="17315" y="18016"/>
                  <a:pt x="17683" y="18001"/>
                  <a:pt x="18051" y="18001"/>
                </a:cubicBezTo>
                <a:cubicBezTo>
                  <a:pt x="21636" y="18001"/>
                  <a:pt x="25287" y="19375"/>
                  <a:pt x="28645" y="20077"/>
                </a:cubicBezTo>
                <a:cubicBezTo>
                  <a:pt x="30241" y="20413"/>
                  <a:pt x="31824" y="20600"/>
                  <a:pt x="33383" y="20600"/>
                </a:cubicBezTo>
                <a:cubicBezTo>
                  <a:pt x="35708" y="20600"/>
                  <a:pt x="37982" y="20183"/>
                  <a:pt x="40174" y="19219"/>
                </a:cubicBezTo>
                <a:cubicBezTo>
                  <a:pt x="41555" y="18612"/>
                  <a:pt x="42497" y="17566"/>
                  <a:pt x="43731" y="16834"/>
                </a:cubicBezTo>
                <a:cubicBezTo>
                  <a:pt x="44647" y="16296"/>
                  <a:pt x="45975" y="15862"/>
                  <a:pt x="46940" y="15862"/>
                </a:cubicBezTo>
                <a:cubicBezTo>
                  <a:pt x="48003" y="15862"/>
                  <a:pt x="48625" y="16388"/>
                  <a:pt x="47769" y="17880"/>
                </a:cubicBezTo>
                <a:cubicBezTo>
                  <a:pt x="47121" y="19030"/>
                  <a:pt x="43689" y="20683"/>
                  <a:pt x="46389" y="21541"/>
                </a:cubicBezTo>
                <a:cubicBezTo>
                  <a:pt x="47068" y="21760"/>
                  <a:pt x="47800" y="21838"/>
                  <a:pt x="48559" y="21838"/>
                </a:cubicBezTo>
                <a:cubicBezTo>
                  <a:pt x="50385" y="21838"/>
                  <a:pt x="52367" y="21390"/>
                  <a:pt x="54144" y="21390"/>
                </a:cubicBezTo>
                <a:cubicBezTo>
                  <a:pt x="54380" y="21390"/>
                  <a:pt x="54613" y="21398"/>
                  <a:pt x="54842" y="21416"/>
                </a:cubicBezTo>
                <a:cubicBezTo>
                  <a:pt x="58817" y="21730"/>
                  <a:pt x="55679" y="23529"/>
                  <a:pt x="57687" y="24638"/>
                </a:cubicBezTo>
                <a:cubicBezTo>
                  <a:pt x="57866" y="24734"/>
                  <a:pt x="58070" y="24774"/>
                  <a:pt x="58287" y="24774"/>
                </a:cubicBezTo>
                <a:cubicBezTo>
                  <a:pt x="59162" y="24774"/>
                  <a:pt x="60256" y="24120"/>
                  <a:pt x="60826" y="23801"/>
                </a:cubicBezTo>
                <a:cubicBezTo>
                  <a:pt x="61043" y="23693"/>
                  <a:pt x="61914" y="23171"/>
                  <a:pt x="62427" y="23171"/>
                </a:cubicBezTo>
                <a:cubicBezTo>
                  <a:pt x="62608" y="23171"/>
                  <a:pt x="62744" y="23235"/>
                  <a:pt x="62793" y="23404"/>
                </a:cubicBezTo>
                <a:cubicBezTo>
                  <a:pt x="62876" y="23717"/>
                  <a:pt x="61788" y="24261"/>
                  <a:pt x="61516" y="24429"/>
                </a:cubicBezTo>
                <a:cubicBezTo>
                  <a:pt x="60909" y="24805"/>
                  <a:pt x="60575" y="25098"/>
                  <a:pt x="60282" y="25684"/>
                </a:cubicBezTo>
                <a:cubicBezTo>
                  <a:pt x="59738" y="26814"/>
                  <a:pt x="59696" y="28049"/>
                  <a:pt x="59319" y="29220"/>
                </a:cubicBezTo>
                <a:cubicBezTo>
                  <a:pt x="58775" y="30957"/>
                  <a:pt x="57227" y="33112"/>
                  <a:pt x="57436" y="34953"/>
                </a:cubicBezTo>
                <a:cubicBezTo>
                  <a:pt x="57511" y="34960"/>
                  <a:pt x="57586" y="34963"/>
                  <a:pt x="57661" y="34963"/>
                </a:cubicBezTo>
                <a:cubicBezTo>
                  <a:pt x="60729" y="34963"/>
                  <a:pt x="63458" y="29629"/>
                  <a:pt x="65868" y="28362"/>
                </a:cubicBezTo>
                <a:cubicBezTo>
                  <a:pt x="67417" y="27546"/>
                  <a:pt x="69112" y="27044"/>
                  <a:pt x="70618" y="26270"/>
                </a:cubicBezTo>
                <a:cubicBezTo>
                  <a:pt x="72041" y="25538"/>
                  <a:pt x="73819" y="25182"/>
                  <a:pt x="75493" y="25015"/>
                </a:cubicBezTo>
                <a:cubicBezTo>
                  <a:pt x="75917" y="24971"/>
                  <a:pt x="76312" y="24950"/>
                  <a:pt x="76689" y="24950"/>
                </a:cubicBezTo>
                <a:cubicBezTo>
                  <a:pt x="78119" y="24950"/>
                  <a:pt x="79288" y="25250"/>
                  <a:pt x="80745" y="25747"/>
                </a:cubicBezTo>
                <a:cubicBezTo>
                  <a:pt x="81080" y="25852"/>
                  <a:pt x="81498" y="25956"/>
                  <a:pt x="81896" y="26082"/>
                </a:cubicBezTo>
                <a:cubicBezTo>
                  <a:pt x="82524" y="26249"/>
                  <a:pt x="83151" y="26458"/>
                  <a:pt x="83507" y="26772"/>
                </a:cubicBezTo>
                <a:cubicBezTo>
                  <a:pt x="84030" y="27233"/>
                  <a:pt x="84072" y="27881"/>
                  <a:pt x="84386" y="28425"/>
                </a:cubicBezTo>
                <a:cubicBezTo>
                  <a:pt x="84741" y="29011"/>
                  <a:pt x="85285" y="29471"/>
                  <a:pt x="85976" y="29848"/>
                </a:cubicBezTo>
                <a:cubicBezTo>
                  <a:pt x="86547" y="30177"/>
                  <a:pt x="87081" y="30318"/>
                  <a:pt x="87573" y="30318"/>
                </a:cubicBezTo>
                <a:cubicBezTo>
                  <a:pt x="88991" y="30318"/>
                  <a:pt x="90062" y="29145"/>
                  <a:pt x="90684" y="27902"/>
                </a:cubicBezTo>
                <a:cubicBezTo>
                  <a:pt x="91039" y="27170"/>
                  <a:pt x="90914" y="26396"/>
                  <a:pt x="91500" y="25684"/>
                </a:cubicBezTo>
                <a:cubicBezTo>
                  <a:pt x="91960" y="25119"/>
                  <a:pt x="92567" y="24575"/>
                  <a:pt x="93069" y="24031"/>
                </a:cubicBezTo>
                <a:cubicBezTo>
                  <a:pt x="94325" y="22692"/>
                  <a:pt x="96396" y="21667"/>
                  <a:pt x="98426" y="21186"/>
                </a:cubicBezTo>
                <a:cubicBezTo>
                  <a:pt x="99496" y="20923"/>
                  <a:pt x="100584" y="20761"/>
                  <a:pt x="101719" y="20761"/>
                </a:cubicBezTo>
                <a:cubicBezTo>
                  <a:pt x="101848" y="20761"/>
                  <a:pt x="101978" y="20763"/>
                  <a:pt x="102108" y="20767"/>
                </a:cubicBezTo>
                <a:cubicBezTo>
                  <a:pt x="107584" y="20973"/>
                  <a:pt x="111261" y="26860"/>
                  <a:pt x="116303" y="26860"/>
                </a:cubicBezTo>
                <a:cubicBezTo>
                  <a:pt x="116887" y="26860"/>
                  <a:pt x="117489" y="26781"/>
                  <a:pt x="118115" y="26605"/>
                </a:cubicBezTo>
                <a:cubicBezTo>
                  <a:pt x="122760" y="25308"/>
                  <a:pt x="121358" y="22169"/>
                  <a:pt x="120081" y="19428"/>
                </a:cubicBezTo>
                <a:cubicBezTo>
                  <a:pt x="118366" y="15808"/>
                  <a:pt x="116880" y="16352"/>
                  <a:pt x="121149" y="13569"/>
                </a:cubicBezTo>
                <a:cubicBezTo>
                  <a:pt x="125145" y="10954"/>
                  <a:pt x="134623" y="8443"/>
                  <a:pt x="135272" y="3589"/>
                </a:cubicBezTo>
                <a:cubicBezTo>
                  <a:pt x="135640" y="845"/>
                  <a:pt x="132724" y="1"/>
                  <a:pt x="128793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2"/>
          <p:cNvSpPr/>
          <p:nvPr/>
        </p:nvSpPr>
        <p:spPr>
          <a:xfrm>
            <a:off x="7152077" y="3275117"/>
            <a:ext cx="1995569" cy="481384"/>
          </a:xfrm>
          <a:custGeom>
            <a:avLst/>
            <a:gdLst/>
            <a:ahLst/>
            <a:cxnLst/>
            <a:rect l="l" t="t" r="r" b="b"/>
            <a:pathLst>
              <a:path w="97108" h="23425" extrusionOk="0">
                <a:moveTo>
                  <a:pt x="77796" y="0"/>
                </a:moveTo>
                <a:cubicBezTo>
                  <a:pt x="71227" y="0"/>
                  <a:pt x="64990" y="2815"/>
                  <a:pt x="60637" y="4318"/>
                </a:cubicBezTo>
                <a:cubicBezTo>
                  <a:pt x="59274" y="4786"/>
                  <a:pt x="57721" y="4935"/>
                  <a:pt x="56155" y="4935"/>
                </a:cubicBezTo>
                <a:cubicBezTo>
                  <a:pt x="54644" y="4935"/>
                  <a:pt x="53121" y="4797"/>
                  <a:pt x="51745" y="4673"/>
                </a:cubicBezTo>
                <a:cubicBezTo>
                  <a:pt x="47414" y="4297"/>
                  <a:pt x="43124" y="3606"/>
                  <a:pt x="38877" y="2874"/>
                </a:cubicBezTo>
                <a:cubicBezTo>
                  <a:pt x="34253" y="2079"/>
                  <a:pt x="29566" y="1325"/>
                  <a:pt x="24879" y="740"/>
                </a:cubicBezTo>
                <a:cubicBezTo>
                  <a:pt x="22682" y="468"/>
                  <a:pt x="20464" y="342"/>
                  <a:pt x="18225" y="196"/>
                </a:cubicBezTo>
                <a:cubicBezTo>
                  <a:pt x="17034" y="116"/>
                  <a:pt x="15843" y="37"/>
                  <a:pt x="14647" y="37"/>
                </a:cubicBezTo>
                <a:cubicBezTo>
                  <a:pt x="13952" y="37"/>
                  <a:pt x="13255" y="64"/>
                  <a:pt x="12555" y="133"/>
                </a:cubicBezTo>
                <a:cubicBezTo>
                  <a:pt x="11048" y="300"/>
                  <a:pt x="9437" y="509"/>
                  <a:pt x="8014" y="928"/>
                </a:cubicBezTo>
                <a:cubicBezTo>
                  <a:pt x="6257" y="1409"/>
                  <a:pt x="4813" y="2623"/>
                  <a:pt x="3432" y="3564"/>
                </a:cubicBezTo>
                <a:cubicBezTo>
                  <a:pt x="2846" y="3962"/>
                  <a:pt x="2177" y="4359"/>
                  <a:pt x="1654" y="4799"/>
                </a:cubicBezTo>
                <a:cubicBezTo>
                  <a:pt x="1" y="6243"/>
                  <a:pt x="314" y="8042"/>
                  <a:pt x="2219" y="9256"/>
                </a:cubicBezTo>
                <a:cubicBezTo>
                  <a:pt x="2867" y="9653"/>
                  <a:pt x="3579" y="9883"/>
                  <a:pt x="4311" y="10051"/>
                </a:cubicBezTo>
                <a:cubicBezTo>
                  <a:pt x="5127" y="10218"/>
                  <a:pt x="5985" y="10302"/>
                  <a:pt x="6843" y="10427"/>
                </a:cubicBezTo>
                <a:cubicBezTo>
                  <a:pt x="9123" y="10733"/>
                  <a:pt x="11543" y="11098"/>
                  <a:pt x="13870" y="11098"/>
                </a:cubicBezTo>
                <a:cubicBezTo>
                  <a:pt x="13934" y="11098"/>
                  <a:pt x="13998" y="11097"/>
                  <a:pt x="14061" y="11097"/>
                </a:cubicBezTo>
                <a:cubicBezTo>
                  <a:pt x="16405" y="11055"/>
                  <a:pt x="18727" y="10867"/>
                  <a:pt x="21029" y="10595"/>
                </a:cubicBezTo>
                <a:cubicBezTo>
                  <a:pt x="25569" y="10092"/>
                  <a:pt x="30110" y="9339"/>
                  <a:pt x="34713" y="9318"/>
                </a:cubicBezTo>
                <a:cubicBezTo>
                  <a:pt x="34749" y="9318"/>
                  <a:pt x="34785" y="9318"/>
                  <a:pt x="34822" y="9318"/>
                </a:cubicBezTo>
                <a:cubicBezTo>
                  <a:pt x="39828" y="9318"/>
                  <a:pt x="47635" y="10752"/>
                  <a:pt x="40718" y="15156"/>
                </a:cubicBezTo>
                <a:cubicBezTo>
                  <a:pt x="38793" y="16390"/>
                  <a:pt x="36261" y="17353"/>
                  <a:pt x="35006" y="19090"/>
                </a:cubicBezTo>
                <a:cubicBezTo>
                  <a:pt x="34336" y="20010"/>
                  <a:pt x="31658" y="21328"/>
                  <a:pt x="33081" y="22521"/>
                </a:cubicBezTo>
                <a:cubicBezTo>
                  <a:pt x="33381" y="22777"/>
                  <a:pt x="33788" y="22832"/>
                  <a:pt x="34227" y="22832"/>
                </a:cubicBezTo>
                <a:cubicBezTo>
                  <a:pt x="34558" y="22832"/>
                  <a:pt x="34907" y="22801"/>
                  <a:pt x="35241" y="22801"/>
                </a:cubicBezTo>
                <a:cubicBezTo>
                  <a:pt x="35514" y="22801"/>
                  <a:pt x="35776" y="22821"/>
                  <a:pt x="36010" y="22898"/>
                </a:cubicBezTo>
                <a:cubicBezTo>
                  <a:pt x="37089" y="23238"/>
                  <a:pt x="37897" y="23425"/>
                  <a:pt x="38855" y="23425"/>
                </a:cubicBezTo>
                <a:cubicBezTo>
                  <a:pt x="39309" y="23425"/>
                  <a:pt x="39797" y="23383"/>
                  <a:pt x="40362" y="23295"/>
                </a:cubicBezTo>
                <a:cubicBezTo>
                  <a:pt x="41806" y="23044"/>
                  <a:pt x="43438" y="22835"/>
                  <a:pt x="44798" y="22354"/>
                </a:cubicBezTo>
                <a:cubicBezTo>
                  <a:pt x="45802" y="22019"/>
                  <a:pt x="46723" y="21287"/>
                  <a:pt x="47644" y="20805"/>
                </a:cubicBezTo>
                <a:cubicBezTo>
                  <a:pt x="49966" y="19613"/>
                  <a:pt x="52414" y="18315"/>
                  <a:pt x="55239" y="18085"/>
                </a:cubicBezTo>
                <a:cubicBezTo>
                  <a:pt x="55733" y="18039"/>
                  <a:pt x="56226" y="18020"/>
                  <a:pt x="56717" y="18020"/>
                </a:cubicBezTo>
                <a:cubicBezTo>
                  <a:pt x="57784" y="18020"/>
                  <a:pt x="58844" y="18110"/>
                  <a:pt x="59905" y="18211"/>
                </a:cubicBezTo>
                <a:cubicBezTo>
                  <a:pt x="60628" y="18264"/>
                  <a:pt x="61361" y="18335"/>
                  <a:pt x="62090" y="18335"/>
                </a:cubicBezTo>
                <a:cubicBezTo>
                  <a:pt x="62500" y="18335"/>
                  <a:pt x="62909" y="18313"/>
                  <a:pt x="63315" y="18253"/>
                </a:cubicBezTo>
                <a:cubicBezTo>
                  <a:pt x="64529" y="18085"/>
                  <a:pt x="65115" y="17520"/>
                  <a:pt x="66119" y="17081"/>
                </a:cubicBezTo>
                <a:cubicBezTo>
                  <a:pt x="68400" y="16035"/>
                  <a:pt x="71246" y="15135"/>
                  <a:pt x="73882" y="14926"/>
                </a:cubicBezTo>
                <a:cubicBezTo>
                  <a:pt x="74272" y="14895"/>
                  <a:pt x="74667" y="14881"/>
                  <a:pt x="75065" y="14881"/>
                </a:cubicBezTo>
                <a:cubicBezTo>
                  <a:pt x="77679" y="14881"/>
                  <a:pt x="80429" y="15499"/>
                  <a:pt x="82754" y="16244"/>
                </a:cubicBezTo>
                <a:cubicBezTo>
                  <a:pt x="84411" y="16781"/>
                  <a:pt x="86123" y="17108"/>
                  <a:pt x="87789" y="17108"/>
                </a:cubicBezTo>
                <a:cubicBezTo>
                  <a:pt x="89952" y="17108"/>
                  <a:pt x="92037" y="16557"/>
                  <a:pt x="93822" y="15198"/>
                </a:cubicBezTo>
                <a:cubicBezTo>
                  <a:pt x="97107" y="12708"/>
                  <a:pt x="94826" y="9004"/>
                  <a:pt x="92567" y="6577"/>
                </a:cubicBezTo>
                <a:cubicBezTo>
                  <a:pt x="87897" y="1602"/>
                  <a:pt x="82752" y="0"/>
                  <a:pt x="7779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2"/>
          <p:cNvSpPr/>
          <p:nvPr/>
        </p:nvSpPr>
        <p:spPr>
          <a:xfrm>
            <a:off x="9885" y="1693744"/>
            <a:ext cx="4124817" cy="1878578"/>
          </a:xfrm>
          <a:custGeom>
            <a:avLst/>
            <a:gdLst/>
            <a:ahLst/>
            <a:cxnLst/>
            <a:rect l="l" t="t" r="r" b="b"/>
            <a:pathLst>
              <a:path w="200721" h="91415" extrusionOk="0">
                <a:moveTo>
                  <a:pt x="0" y="0"/>
                </a:moveTo>
                <a:lnTo>
                  <a:pt x="0" y="5859"/>
                </a:lnTo>
                <a:cubicBezTo>
                  <a:pt x="4394" y="7407"/>
                  <a:pt x="9332" y="9353"/>
                  <a:pt x="10358" y="12596"/>
                </a:cubicBezTo>
                <a:cubicBezTo>
                  <a:pt x="11550" y="16404"/>
                  <a:pt x="5796" y="18601"/>
                  <a:pt x="12513" y="20547"/>
                </a:cubicBezTo>
                <a:cubicBezTo>
                  <a:pt x="13977" y="20971"/>
                  <a:pt x="15474" y="21103"/>
                  <a:pt x="16986" y="21103"/>
                </a:cubicBezTo>
                <a:cubicBezTo>
                  <a:pt x="19483" y="21103"/>
                  <a:pt x="22023" y="20743"/>
                  <a:pt x="24531" y="20743"/>
                </a:cubicBezTo>
                <a:cubicBezTo>
                  <a:pt x="25973" y="20743"/>
                  <a:pt x="27405" y="20862"/>
                  <a:pt x="28812" y="21238"/>
                </a:cubicBezTo>
                <a:cubicBezTo>
                  <a:pt x="32830" y="22305"/>
                  <a:pt x="36951" y="24669"/>
                  <a:pt x="40446" y="26531"/>
                </a:cubicBezTo>
                <a:cubicBezTo>
                  <a:pt x="42496" y="27619"/>
                  <a:pt x="42580" y="29795"/>
                  <a:pt x="43626" y="31511"/>
                </a:cubicBezTo>
                <a:cubicBezTo>
                  <a:pt x="45028" y="33750"/>
                  <a:pt x="46827" y="35152"/>
                  <a:pt x="48731" y="37140"/>
                </a:cubicBezTo>
                <a:cubicBezTo>
                  <a:pt x="51200" y="39755"/>
                  <a:pt x="52247" y="42517"/>
                  <a:pt x="53502" y="45509"/>
                </a:cubicBezTo>
                <a:cubicBezTo>
                  <a:pt x="54109" y="46974"/>
                  <a:pt x="54925" y="48334"/>
                  <a:pt x="55950" y="49652"/>
                </a:cubicBezTo>
                <a:cubicBezTo>
                  <a:pt x="57582" y="51744"/>
                  <a:pt x="60909" y="53083"/>
                  <a:pt x="63880" y="53167"/>
                </a:cubicBezTo>
                <a:cubicBezTo>
                  <a:pt x="64021" y="53172"/>
                  <a:pt x="64155" y="53175"/>
                  <a:pt x="64284" y="53175"/>
                </a:cubicBezTo>
                <a:cubicBezTo>
                  <a:pt x="67163" y="53175"/>
                  <a:pt x="67170" y="51850"/>
                  <a:pt x="68693" y="50008"/>
                </a:cubicBezTo>
                <a:cubicBezTo>
                  <a:pt x="69918" y="48506"/>
                  <a:pt x="71470" y="47403"/>
                  <a:pt x="73550" y="47403"/>
                </a:cubicBezTo>
                <a:cubicBezTo>
                  <a:pt x="73992" y="47403"/>
                  <a:pt x="74457" y="47453"/>
                  <a:pt x="74949" y="47560"/>
                </a:cubicBezTo>
                <a:cubicBezTo>
                  <a:pt x="76560" y="47894"/>
                  <a:pt x="79259" y="48878"/>
                  <a:pt x="79929" y="50196"/>
                </a:cubicBezTo>
                <a:cubicBezTo>
                  <a:pt x="80786" y="51870"/>
                  <a:pt x="80473" y="54004"/>
                  <a:pt x="81435" y="55824"/>
                </a:cubicBezTo>
                <a:cubicBezTo>
                  <a:pt x="81644" y="56536"/>
                  <a:pt x="81854" y="57247"/>
                  <a:pt x="82063" y="57938"/>
                </a:cubicBezTo>
                <a:cubicBezTo>
                  <a:pt x="82167" y="58231"/>
                  <a:pt x="82251" y="58544"/>
                  <a:pt x="82356" y="58837"/>
                </a:cubicBezTo>
                <a:cubicBezTo>
                  <a:pt x="84009" y="59674"/>
                  <a:pt x="85662" y="60386"/>
                  <a:pt x="87440" y="60846"/>
                </a:cubicBezTo>
                <a:cubicBezTo>
                  <a:pt x="94282" y="62604"/>
                  <a:pt x="118805" y="58775"/>
                  <a:pt x="116650" y="70199"/>
                </a:cubicBezTo>
                <a:cubicBezTo>
                  <a:pt x="115876" y="74229"/>
                  <a:pt x="112323" y="74612"/>
                  <a:pt x="108368" y="74612"/>
                </a:cubicBezTo>
                <a:cubicBezTo>
                  <a:pt x="107439" y="74612"/>
                  <a:pt x="106488" y="74591"/>
                  <a:pt x="105545" y="74591"/>
                </a:cubicBezTo>
                <a:cubicBezTo>
                  <a:pt x="105396" y="74591"/>
                  <a:pt x="105248" y="74592"/>
                  <a:pt x="105100" y="74593"/>
                </a:cubicBezTo>
                <a:cubicBezTo>
                  <a:pt x="105012" y="74593"/>
                  <a:pt x="104925" y="74594"/>
                  <a:pt x="104837" y="74594"/>
                </a:cubicBezTo>
                <a:cubicBezTo>
                  <a:pt x="101831" y="74594"/>
                  <a:pt x="98882" y="74250"/>
                  <a:pt x="95893" y="73986"/>
                </a:cubicBezTo>
                <a:cubicBezTo>
                  <a:pt x="94722" y="73886"/>
                  <a:pt x="93493" y="73792"/>
                  <a:pt x="92269" y="73792"/>
                </a:cubicBezTo>
                <a:cubicBezTo>
                  <a:pt x="90433" y="73792"/>
                  <a:pt x="88608" y="74003"/>
                  <a:pt x="87001" y="74718"/>
                </a:cubicBezTo>
                <a:cubicBezTo>
                  <a:pt x="86017" y="75158"/>
                  <a:pt x="83883" y="76434"/>
                  <a:pt x="85285" y="77334"/>
                </a:cubicBezTo>
                <a:cubicBezTo>
                  <a:pt x="85697" y="77602"/>
                  <a:pt x="86388" y="77689"/>
                  <a:pt x="87171" y="77689"/>
                </a:cubicBezTo>
                <a:cubicBezTo>
                  <a:pt x="88654" y="77689"/>
                  <a:pt x="90470" y="77376"/>
                  <a:pt x="91374" y="77376"/>
                </a:cubicBezTo>
                <a:cubicBezTo>
                  <a:pt x="91463" y="77375"/>
                  <a:pt x="91552" y="77375"/>
                  <a:pt x="91641" y="77375"/>
                </a:cubicBezTo>
                <a:cubicBezTo>
                  <a:pt x="94208" y="77375"/>
                  <a:pt x="96754" y="77664"/>
                  <a:pt x="99241" y="78129"/>
                </a:cubicBezTo>
                <a:cubicBezTo>
                  <a:pt x="103468" y="78945"/>
                  <a:pt x="106920" y="80807"/>
                  <a:pt x="110979" y="81916"/>
                </a:cubicBezTo>
                <a:cubicBezTo>
                  <a:pt x="112779" y="82418"/>
                  <a:pt x="114641" y="82523"/>
                  <a:pt x="116482" y="82921"/>
                </a:cubicBezTo>
                <a:cubicBezTo>
                  <a:pt x="120479" y="83799"/>
                  <a:pt x="124349" y="85389"/>
                  <a:pt x="128325" y="86415"/>
                </a:cubicBezTo>
                <a:cubicBezTo>
                  <a:pt x="131840" y="87314"/>
                  <a:pt x="135376" y="88130"/>
                  <a:pt x="138933" y="88926"/>
                </a:cubicBezTo>
                <a:cubicBezTo>
                  <a:pt x="143186" y="89902"/>
                  <a:pt x="148696" y="91415"/>
                  <a:pt x="153629" y="91415"/>
                </a:cubicBezTo>
                <a:cubicBezTo>
                  <a:pt x="154934" y="91415"/>
                  <a:pt x="156198" y="91309"/>
                  <a:pt x="157388" y="91060"/>
                </a:cubicBezTo>
                <a:cubicBezTo>
                  <a:pt x="159376" y="90620"/>
                  <a:pt x="159899" y="89260"/>
                  <a:pt x="159083" y="87775"/>
                </a:cubicBezTo>
                <a:cubicBezTo>
                  <a:pt x="157660" y="85117"/>
                  <a:pt x="153517" y="84281"/>
                  <a:pt x="150943" y="83778"/>
                </a:cubicBezTo>
                <a:cubicBezTo>
                  <a:pt x="146842" y="82983"/>
                  <a:pt x="135041" y="82690"/>
                  <a:pt x="137531" y="77397"/>
                </a:cubicBezTo>
                <a:cubicBezTo>
                  <a:pt x="138755" y="74792"/>
                  <a:pt x="142629" y="73988"/>
                  <a:pt x="147089" y="73988"/>
                </a:cubicBezTo>
                <a:cubicBezTo>
                  <a:pt x="152088" y="73988"/>
                  <a:pt x="157823" y="74999"/>
                  <a:pt x="161384" y="75618"/>
                </a:cubicBezTo>
                <a:cubicBezTo>
                  <a:pt x="168582" y="76853"/>
                  <a:pt x="175905" y="77731"/>
                  <a:pt x="182705" y="80033"/>
                </a:cubicBezTo>
                <a:cubicBezTo>
                  <a:pt x="183710" y="80368"/>
                  <a:pt x="185195" y="81288"/>
                  <a:pt x="186221" y="81435"/>
                </a:cubicBezTo>
                <a:cubicBezTo>
                  <a:pt x="186338" y="81452"/>
                  <a:pt x="186457" y="81460"/>
                  <a:pt x="186577" y="81460"/>
                </a:cubicBezTo>
                <a:cubicBezTo>
                  <a:pt x="187931" y="81460"/>
                  <a:pt x="189420" y="80442"/>
                  <a:pt x="190573" y="79866"/>
                </a:cubicBezTo>
                <a:cubicBezTo>
                  <a:pt x="192581" y="78840"/>
                  <a:pt x="193418" y="79112"/>
                  <a:pt x="195678" y="78778"/>
                </a:cubicBezTo>
                <a:cubicBezTo>
                  <a:pt x="196515" y="78652"/>
                  <a:pt x="196996" y="78234"/>
                  <a:pt x="197770" y="78066"/>
                </a:cubicBezTo>
                <a:cubicBezTo>
                  <a:pt x="198075" y="78004"/>
                  <a:pt x="198398" y="77985"/>
                  <a:pt x="198725" y="77985"/>
                </a:cubicBezTo>
                <a:cubicBezTo>
                  <a:pt x="199212" y="77985"/>
                  <a:pt x="199709" y="78026"/>
                  <a:pt x="200172" y="78026"/>
                </a:cubicBezTo>
                <a:cubicBezTo>
                  <a:pt x="200230" y="78026"/>
                  <a:pt x="200287" y="78026"/>
                  <a:pt x="200344" y="78024"/>
                </a:cubicBezTo>
                <a:cubicBezTo>
                  <a:pt x="200721" y="76622"/>
                  <a:pt x="199591" y="76225"/>
                  <a:pt x="198419" y="75555"/>
                </a:cubicBezTo>
                <a:cubicBezTo>
                  <a:pt x="196808" y="74635"/>
                  <a:pt x="195887" y="73317"/>
                  <a:pt x="194423" y="72249"/>
                </a:cubicBezTo>
                <a:cubicBezTo>
                  <a:pt x="192037" y="70513"/>
                  <a:pt x="189819" y="70283"/>
                  <a:pt x="186848" y="69550"/>
                </a:cubicBezTo>
                <a:cubicBezTo>
                  <a:pt x="182705" y="68525"/>
                  <a:pt x="179399" y="66621"/>
                  <a:pt x="175633" y="64947"/>
                </a:cubicBezTo>
                <a:cubicBezTo>
                  <a:pt x="173039" y="63817"/>
                  <a:pt x="170423" y="62646"/>
                  <a:pt x="167745" y="61641"/>
                </a:cubicBezTo>
                <a:cubicBezTo>
                  <a:pt x="165904" y="60951"/>
                  <a:pt x="164251" y="60951"/>
                  <a:pt x="162368" y="60532"/>
                </a:cubicBezTo>
                <a:cubicBezTo>
                  <a:pt x="159731" y="59988"/>
                  <a:pt x="157806" y="59277"/>
                  <a:pt x="154982" y="59277"/>
                </a:cubicBezTo>
                <a:cubicBezTo>
                  <a:pt x="152408" y="59298"/>
                  <a:pt x="149855" y="59570"/>
                  <a:pt x="147303" y="59695"/>
                </a:cubicBezTo>
                <a:cubicBezTo>
                  <a:pt x="146817" y="59722"/>
                  <a:pt x="146358" y="59737"/>
                  <a:pt x="145924" y="59737"/>
                </a:cubicBezTo>
                <a:cubicBezTo>
                  <a:pt x="142615" y="59737"/>
                  <a:pt x="140729" y="58889"/>
                  <a:pt x="139268" y="56096"/>
                </a:cubicBezTo>
                <a:cubicBezTo>
                  <a:pt x="137845" y="53335"/>
                  <a:pt x="137908" y="49798"/>
                  <a:pt x="134456" y="48187"/>
                </a:cubicBezTo>
                <a:cubicBezTo>
                  <a:pt x="131463" y="46764"/>
                  <a:pt x="128681" y="45467"/>
                  <a:pt x="125521" y="44316"/>
                </a:cubicBezTo>
                <a:cubicBezTo>
                  <a:pt x="124603" y="43976"/>
                  <a:pt x="123958" y="43698"/>
                  <a:pt x="123148" y="43698"/>
                </a:cubicBezTo>
                <a:cubicBezTo>
                  <a:pt x="122813" y="43698"/>
                  <a:pt x="122449" y="43746"/>
                  <a:pt x="122027" y="43856"/>
                </a:cubicBezTo>
                <a:cubicBezTo>
                  <a:pt x="121121" y="44083"/>
                  <a:pt x="120228" y="44534"/>
                  <a:pt x="119270" y="44534"/>
                </a:cubicBezTo>
                <a:cubicBezTo>
                  <a:pt x="118988" y="44534"/>
                  <a:pt x="118702" y="44495"/>
                  <a:pt x="118407" y="44400"/>
                </a:cubicBezTo>
                <a:cubicBezTo>
                  <a:pt x="117905" y="43354"/>
                  <a:pt x="119056" y="42036"/>
                  <a:pt x="118846" y="40927"/>
                </a:cubicBezTo>
                <a:cubicBezTo>
                  <a:pt x="118695" y="40021"/>
                  <a:pt x="117751" y="39195"/>
                  <a:pt x="116605" y="39195"/>
                </a:cubicBezTo>
                <a:cubicBezTo>
                  <a:pt x="116322" y="39195"/>
                  <a:pt x="116027" y="39246"/>
                  <a:pt x="115729" y="39358"/>
                </a:cubicBezTo>
                <a:cubicBezTo>
                  <a:pt x="111172" y="41090"/>
                  <a:pt x="105969" y="44112"/>
                  <a:pt x="101115" y="44112"/>
                </a:cubicBezTo>
                <a:cubicBezTo>
                  <a:pt x="98815" y="44112"/>
                  <a:pt x="96592" y="43434"/>
                  <a:pt x="94554" y="41617"/>
                </a:cubicBezTo>
                <a:cubicBezTo>
                  <a:pt x="91374" y="38793"/>
                  <a:pt x="89595" y="35696"/>
                  <a:pt x="84657" y="34001"/>
                </a:cubicBezTo>
                <a:cubicBezTo>
                  <a:pt x="81833" y="33143"/>
                  <a:pt x="81477" y="29210"/>
                  <a:pt x="84302" y="28352"/>
                </a:cubicBezTo>
                <a:cubicBezTo>
                  <a:pt x="86042" y="27777"/>
                  <a:pt x="87839" y="27674"/>
                  <a:pt x="89668" y="27674"/>
                </a:cubicBezTo>
                <a:cubicBezTo>
                  <a:pt x="90702" y="27674"/>
                  <a:pt x="91746" y="27707"/>
                  <a:pt x="92797" y="27707"/>
                </a:cubicBezTo>
                <a:cubicBezTo>
                  <a:pt x="94426" y="27707"/>
                  <a:pt x="96070" y="27627"/>
                  <a:pt x="97714" y="27222"/>
                </a:cubicBezTo>
                <a:cubicBezTo>
                  <a:pt x="101605" y="26113"/>
                  <a:pt x="104786" y="22430"/>
                  <a:pt x="102003" y="19752"/>
                </a:cubicBezTo>
                <a:cubicBezTo>
                  <a:pt x="101396" y="19083"/>
                  <a:pt x="100580" y="18580"/>
                  <a:pt x="99680" y="18162"/>
                </a:cubicBezTo>
                <a:cubicBezTo>
                  <a:pt x="97648" y="17267"/>
                  <a:pt x="95092" y="16961"/>
                  <a:pt x="92527" y="16961"/>
                </a:cubicBezTo>
                <a:cubicBezTo>
                  <a:pt x="88251" y="16961"/>
                  <a:pt x="83949" y="17811"/>
                  <a:pt x="82000" y="18204"/>
                </a:cubicBezTo>
                <a:cubicBezTo>
                  <a:pt x="78843" y="18833"/>
                  <a:pt x="75634" y="19111"/>
                  <a:pt x="72345" y="19111"/>
                </a:cubicBezTo>
                <a:cubicBezTo>
                  <a:pt x="68964" y="19111"/>
                  <a:pt x="65498" y="18817"/>
                  <a:pt x="61913" y="18308"/>
                </a:cubicBezTo>
                <a:cubicBezTo>
                  <a:pt x="60906" y="19587"/>
                  <a:pt x="59454" y="19946"/>
                  <a:pt x="57871" y="19946"/>
                </a:cubicBezTo>
                <a:cubicBezTo>
                  <a:pt x="57252" y="19946"/>
                  <a:pt x="56612" y="19891"/>
                  <a:pt x="55971" y="19815"/>
                </a:cubicBezTo>
                <a:cubicBezTo>
                  <a:pt x="54778" y="19668"/>
                  <a:pt x="53565" y="19459"/>
                  <a:pt x="52456" y="19396"/>
                </a:cubicBezTo>
                <a:cubicBezTo>
                  <a:pt x="48313" y="19145"/>
                  <a:pt x="46325" y="16927"/>
                  <a:pt x="43312" y="14877"/>
                </a:cubicBezTo>
                <a:cubicBezTo>
                  <a:pt x="40592" y="12994"/>
                  <a:pt x="38353" y="11048"/>
                  <a:pt x="35068" y="9688"/>
                </a:cubicBezTo>
                <a:cubicBezTo>
                  <a:pt x="30967" y="7993"/>
                  <a:pt x="26427" y="7114"/>
                  <a:pt x="21907" y="6382"/>
                </a:cubicBezTo>
                <a:cubicBezTo>
                  <a:pt x="18183" y="5775"/>
                  <a:pt x="12952" y="5817"/>
                  <a:pt x="10169" y="3557"/>
                </a:cubicBezTo>
                <a:cubicBezTo>
                  <a:pt x="7386" y="1339"/>
                  <a:pt x="3767" y="607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2"/>
          <p:cNvSpPr/>
          <p:nvPr/>
        </p:nvSpPr>
        <p:spPr>
          <a:xfrm>
            <a:off x="9885" y="495785"/>
            <a:ext cx="2534021" cy="768652"/>
          </a:xfrm>
          <a:custGeom>
            <a:avLst/>
            <a:gdLst/>
            <a:ahLst/>
            <a:cxnLst/>
            <a:rect l="l" t="t" r="r" b="b"/>
            <a:pathLst>
              <a:path w="123310" h="37404" extrusionOk="0">
                <a:moveTo>
                  <a:pt x="0" y="0"/>
                </a:moveTo>
                <a:lnTo>
                  <a:pt x="0" y="11069"/>
                </a:lnTo>
                <a:cubicBezTo>
                  <a:pt x="2888" y="12198"/>
                  <a:pt x="5210" y="13621"/>
                  <a:pt x="8370" y="15609"/>
                </a:cubicBezTo>
                <a:cubicBezTo>
                  <a:pt x="14124" y="19250"/>
                  <a:pt x="19648" y="18350"/>
                  <a:pt x="26511" y="19061"/>
                </a:cubicBezTo>
                <a:cubicBezTo>
                  <a:pt x="32516" y="19668"/>
                  <a:pt x="38563" y="19333"/>
                  <a:pt x="44589" y="19585"/>
                </a:cubicBezTo>
                <a:cubicBezTo>
                  <a:pt x="48522" y="19752"/>
                  <a:pt x="56766" y="19710"/>
                  <a:pt x="58984" y="22932"/>
                </a:cubicBezTo>
                <a:cubicBezTo>
                  <a:pt x="59633" y="23895"/>
                  <a:pt x="59654" y="25150"/>
                  <a:pt x="60344" y="26050"/>
                </a:cubicBezTo>
                <a:cubicBezTo>
                  <a:pt x="61599" y="27703"/>
                  <a:pt x="66726" y="27766"/>
                  <a:pt x="69153" y="27870"/>
                </a:cubicBezTo>
                <a:cubicBezTo>
                  <a:pt x="69275" y="27875"/>
                  <a:pt x="69397" y="27877"/>
                  <a:pt x="69518" y="27877"/>
                </a:cubicBezTo>
                <a:cubicBezTo>
                  <a:pt x="70360" y="27877"/>
                  <a:pt x="71181" y="27775"/>
                  <a:pt x="71997" y="27775"/>
                </a:cubicBezTo>
                <a:cubicBezTo>
                  <a:pt x="72591" y="27775"/>
                  <a:pt x="73182" y="27829"/>
                  <a:pt x="73777" y="28017"/>
                </a:cubicBezTo>
                <a:cubicBezTo>
                  <a:pt x="74823" y="28352"/>
                  <a:pt x="75911" y="29000"/>
                  <a:pt x="76895" y="29460"/>
                </a:cubicBezTo>
                <a:cubicBezTo>
                  <a:pt x="77941" y="29963"/>
                  <a:pt x="78987" y="30465"/>
                  <a:pt x="79866" y="31155"/>
                </a:cubicBezTo>
                <a:cubicBezTo>
                  <a:pt x="81394" y="32362"/>
                  <a:pt x="81859" y="32727"/>
                  <a:pt x="83256" y="32727"/>
                </a:cubicBezTo>
                <a:cubicBezTo>
                  <a:pt x="83676" y="32727"/>
                  <a:pt x="84181" y="32694"/>
                  <a:pt x="84825" y="32641"/>
                </a:cubicBezTo>
                <a:cubicBezTo>
                  <a:pt x="87126" y="32473"/>
                  <a:pt x="89449" y="31888"/>
                  <a:pt x="91750" y="31888"/>
                </a:cubicBezTo>
                <a:cubicBezTo>
                  <a:pt x="92049" y="31886"/>
                  <a:pt x="92350" y="31885"/>
                  <a:pt x="92653" y="31885"/>
                </a:cubicBezTo>
                <a:cubicBezTo>
                  <a:pt x="97168" y="31885"/>
                  <a:pt x="102113" y="32067"/>
                  <a:pt x="106250" y="33499"/>
                </a:cubicBezTo>
                <a:cubicBezTo>
                  <a:pt x="107653" y="33990"/>
                  <a:pt x="115493" y="37403"/>
                  <a:pt x="119857" y="37403"/>
                </a:cubicBezTo>
                <a:cubicBezTo>
                  <a:pt x="122004" y="37403"/>
                  <a:pt x="123309" y="36577"/>
                  <a:pt x="122592" y="34168"/>
                </a:cubicBezTo>
                <a:cubicBezTo>
                  <a:pt x="121587" y="30862"/>
                  <a:pt x="112004" y="32160"/>
                  <a:pt x="108594" y="31323"/>
                </a:cubicBezTo>
                <a:cubicBezTo>
                  <a:pt x="104242" y="30276"/>
                  <a:pt x="103886" y="27012"/>
                  <a:pt x="102212" y="24230"/>
                </a:cubicBezTo>
                <a:cubicBezTo>
                  <a:pt x="100748" y="21782"/>
                  <a:pt x="101041" y="18936"/>
                  <a:pt x="97295" y="17890"/>
                </a:cubicBezTo>
                <a:cubicBezTo>
                  <a:pt x="96165" y="17576"/>
                  <a:pt x="95559" y="17388"/>
                  <a:pt x="95245" y="16906"/>
                </a:cubicBezTo>
                <a:cubicBezTo>
                  <a:pt x="95056" y="16634"/>
                  <a:pt x="94952" y="16258"/>
                  <a:pt x="94889" y="15693"/>
                </a:cubicBezTo>
                <a:cubicBezTo>
                  <a:pt x="94638" y="12994"/>
                  <a:pt x="93341" y="11864"/>
                  <a:pt x="89951" y="10797"/>
                </a:cubicBezTo>
                <a:cubicBezTo>
                  <a:pt x="87238" y="9936"/>
                  <a:pt x="84638" y="9642"/>
                  <a:pt x="81888" y="9642"/>
                </a:cubicBezTo>
                <a:cubicBezTo>
                  <a:pt x="81096" y="9642"/>
                  <a:pt x="80291" y="9666"/>
                  <a:pt x="79468" y="9709"/>
                </a:cubicBezTo>
                <a:cubicBezTo>
                  <a:pt x="79231" y="9722"/>
                  <a:pt x="79000" y="9728"/>
                  <a:pt x="78774" y="9728"/>
                </a:cubicBezTo>
                <a:cubicBezTo>
                  <a:pt x="76464" y="9728"/>
                  <a:pt x="74671" y="9076"/>
                  <a:pt x="72480" y="8390"/>
                </a:cubicBezTo>
                <a:cubicBezTo>
                  <a:pt x="70325" y="7700"/>
                  <a:pt x="67960" y="7637"/>
                  <a:pt x="65868" y="6884"/>
                </a:cubicBezTo>
                <a:cubicBezTo>
                  <a:pt x="63587" y="6068"/>
                  <a:pt x="61913" y="4938"/>
                  <a:pt x="59423" y="4394"/>
                </a:cubicBezTo>
                <a:cubicBezTo>
                  <a:pt x="57059" y="3871"/>
                  <a:pt x="54695" y="2678"/>
                  <a:pt x="52205" y="2657"/>
                </a:cubicBezTo>
                <a:cubicBezTo>
                  <a:pt x="52188" y="2657"/>
                  <a:pt x="52171" y="2657"/>
                  <a:pt x="52154" y="2657"/>
                </a:cubicBezTo>
                <a:cubicBezTo>
                  <a:pt x="49947" y="2657"/>
                  <a:pt x="48198" y="3816"/>
                  <a:pt x="46068" y="3816"/>
                </a:cubicBezTo>
                <a:cubicBezTo>
                  <a:pt x="45738" y="3816"/>
                  <a:pt x="45400" y="3788"/>
                  <a:pt x="45049" y="3724"/>
                </a:cubicBezTo>
                <a:cubicBezTo>
                  <a:pt x="42413" y="3264"/>
                  <a:pt x="39944" y="2490"/>
                  <a:pt x="37182" y="2155"/>
                </a:cubicBezTo>
                <a:cubicBezTo>
                  <a:pt x="34148" y="1799"/>
                  <a:pt x="31072" y="1569"/>
                  <a:pt x="28017" y="1255"/>
                </a:cubicBezTo>
                <a:cubicBezTo>
                  <a:pt x="25297" y="963"/>
                  <a:pt x="22326" y="879"/>
                  <a:pt x="19229" y="858"/>
                </a:cubicBezTo>
                <a:cubicBezTo>
                  <a:pt x="18288" y="837"/>
                  <a:pt x="17325" y="837"/>
                  <a:pt x="16342" y="837"/>
                </a:cubicBezTo>
                <a:cubicBezTo>
                  <a:pt x="10860" y="816"/>
                  <a:pt x="5148" y="795"/>
                  <a:pt x="0" y="0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2"/>
          <p:cNvSpPr/>
          <p:nvPr/>
        </p:nvSpPr>
        <p:spPr>
          <a:xfrm>
            <a:off x="9885" y="4950509"/>
            <a:ext cx="169435" cy="152440"/>
          </a:xfrm>
          <a:custGeom>
            <a:avLst/>
            <a:gdLst/>
            <a:ahLst/>
            <a:cxnLst/>
            <a:rect l="l" t="t" r="r" b="b"/>
            <a:pathLst>
              <a:path w="8245" h="7418" extrusionOk="0">
                <a:moveTo>
                  <a:pt x="0" y="1"/>
                </a:moveTo>
                <a:lnTo>
                  <a:pt x="0" y="5817"/>
                </a:lnTo>
                <a:cubicBezTo>
                  <a:pt x="1362" y="6945"/>
                  <a:pt x="2439" y="7418"/>
                  <a:pt x="3334" y="7418"/>
                </a:cubicBezTo>
                <a:cubicBezTo>
                  <a:pt x="5559" y="7418"/>
                  <a:pt x="6662" y="4495"/>
                  <a:pt x="8244" y="1465"/>
                </a:cubicBezTo>
                <a:cubicBezTo>
                  <a:pt x="5461" y="879"/>
                  <a:pt x="2700" y="377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2"/>
          <p:cNvSpPr/>
          <p:nvPr/>
        </p:nvSpPr>
        <p:spPr>
          <a:xfrm>
            <a:off x="9885" y="3103683"/>
            <a:ext cx="465252" cy="297646"/>
          </a:xfrm>
          <a:custGeom>
            <a:avLst/>
            <a:gdLst/>
            <a:ahLst/>
            <a:cxnLst/>
            <a:rect l="l" t="t" r="r" b="b"/>
            <a:pathLst>
              <a:path w="22640" h="14484" extrusionOk="0">
                <a:moveTo>
                  <a:pt x="0" y="1"/>
                </a:moveTo>
                <a:lnTo>
                  <a:pt x="0" y="9563"/>
                </a:lnTo>
                <a:cubicBezTo>
                  <a:pt x="377" y="9542"/>
                  <a:pt x="775" y="9521"/>
                  <a:pt x="1193" y="9479"/>
                </a:cubicBezTo>
                <a:cubicBezTo>
                  <a:pt x="3143" y="9305"/>
                  <a:pt x="6180" y="7566"/>
                  <a:pt x="8688" y="7566"/>
                </a:cubicBezTo>
                <a:cubicBezTo>
                  <a:pt x="9194" y="7566"/>
                  <a:pt x="9678" y="7637"/>
                  <a:pt x="10127" y="7805"/>
                </a:cubicBezTo>
                <a:cubicBezTo>
                  <a:pt x="13956" y="9249"/>
                  <a:pt x="12638" y="12304"/>
                  <a:pt x="11655" y="13978"/>
                </a:cubicBezTo>
                <a:cubicBezTo>
                  <a:pt x="12586" y="14334"/>
                  <a:pt x="13360" y="14483"/>
                  <a:pt x="14024" y="14483"/>
                </a:cubicBezTo>
                <a:cubicBezTo>
                  <a:pt x="17102" y="14483"/>
                  <a:pt x="17783" y="11262"/>
                  <a:pt x="20589" y="10504"/>
                </a:cubicBezTo>
                <a:cubicBezTo>
                  <a:pt x="21280" y="10316"/>
                  <a:pt x="21970" y="10211"/>
                  <a:pt x="22640" y="10149"/>
                </a:cubicBezTo>
                <a:cubicBezTo>
                  <a:pt x="22514" y="9312"/>
                  <a:pt x="22598" y="8349"/>
                  <a:pt x="21886" y="7847"/>
                </a:cubicBezTo>
                <a:cubicBezTo>
                  <a:pt x="21320" y="7445"/>
                  <a:pt x="20641" y="7298"/>
                  <a:pt x="19896" y="7298"/>
                </a:cubicBezTo>
                <a:cubicBezTo>
                  <a:pt x="17905" y="7298"/>
                  <a:pt x="15450" y="8346"/>
                  <a:pt x="13459" y="8346"/>
                </a:cubicBezTo>
                <a:cubicBezTo>
                  <a:pt x="13060" y="8346"/>
                  <a:pt x="12679" y="8304"/>
                  <a:pt x="12324" y="8203"/>
                </a:cubicBezTo>
                <a:cubicBezTo>
                  <a:pt x="9437" y="7345"/>
                  <a:pt x="7763" y="4332"/>
                  <a:pt x="5420" y="2867"/>
                </a:cubicBezTo>
                <a:cubicBezTo>
                  <a:pt x="3704" y="1800"/>
                  <a:pt x="1904" y="838"/>
                  <a:pt x="0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2"/>
          <p:cNvSpPr/>
          <p:nvPr/>
        </p:nvSpPr>
        <p:spPr>
          <a:xfrm>
            <a:off x="9885" y="3446365"/>
            <a:ext cx="2016633" cy="676198"/>
          </a:xfrm>
          <a:custGeom>
            <a:avLst/>
            <a:gdLst/>
            <a:ahLst/>
            <a:cxnLst/>
            <a:rect l="l" t="t" r="r" b="b"/>
            <a:pathLst>
              <a:path w="98133" h="32905" extrusionOk="0">
                <a:moveTo>
                  <a:pt x="20491" y="1"/>
                </a:moveTo>
                <a:cubicBezTo>
                  <a:pt x="19127" y="1"/>
                  <a:pt x="17812" y="61"/>
                  <a:pt x="16572" y="169"/>
                </a:cubicBezTo>
                <a:cubicBezTo>
                  <a:pt x="15044" y="295"/>
                  <a:pt x="13580" y="504"/>
                  <a:pt x="12136" y="755"/>
                </a:cubicBezTo>
                <a:cubicBezTo>
                  <a:pt x="11697" y="818"/>
                  <a:pt x="11278" y="902"/>
                  <a:pt x="10860" y="985"/>
                </a:cubicBezTo>
                <a:cubicBezTo>
                  <a:pt x="8286" y="1487"/>
                  <a:pt x="5796" y="2094"/>
                  <a:pt x="3264" y="2617"/>
                </a:cubicBezTo>
                <a:cubicBezTo>
                  <a:pt x="2176" y="2847"/>
                  <a:pt x="1109" y="3078"/>
                  <a:pt x="0" y="3266"/>
                </a:cubicBezTo>
                <a:lnTo>
                  <a:pt x="0" y="14544"/>
                </a:lnTo>
                <a:cubicBezTo>
                  <a:pt x="1360" y="14314"/>
                  <a:pt x="2741" y="14083"/>
                  <a:pt x="4080" y="13853"/>
                </a:cubicBezTo>
                <a:cubicBezTo>
                  <a:pt x="7219" y="13351"/>
                  <a:pt x="10169" y="12200"/>
                  <a:pt x="13140" y="11301"/>
                </a:cubicBezTo>
                <a:cubicBezTo>
                  <a:pt x="16384" y="10317"/>
                  <a:pt x="19543" y="9669"/>
                  <a:pt x="22974" y="9271"/>
                </a:cubicBezTo>
                <a:cubicBezTo>
                  <a:pt x="23252" y="9244"/>
                  <a:pt x="23624" y="9218"/>
                  <a:pt x="24023" y="9218"/>
                </a:cubicBezTo>
                <a:cubicBezTo>
                  <a:pt x="25154" y="9218"/>
                  <a:pt x="26501" y="9426"/>
                  <a:pt x="26532" y="10401"/>
                </a:cubicBezTo>
                <a:cubicBezTo>
                  <a:pt x="26552" y="11133"/>
                  <a:pt x="25674" y="12012"/>
                  <a:pt x="25088" y="12514"/>
                </a:cubicBezTo>
                <a:cubicBezTo>
                  <a:pt x="24188" y="13247"/>
                  <a:pt x="23602" y="14000"/>
                  <a:pt x="22410" y="14418"/>
                </a:cubicBezTo>
                <a:cubicBezTo>
                  <a:pt x="21112" y="14899"/>
                  <a:pt x="19836" y="15485"/>
                  <a:pt x="18518" y="15925"/>
                </a:cubicBezTo>
                <a:cubicBezTo>
                  <a:pt x="17179" y="16364"/>
                  <a:pt x="15505" y="16427"/>
                  <a:pt x="14082" y="16573"/>
                </a:cubicBezTo>
                <a:cubicBezTo>
                  <a:pt x="10881" y="16908"/>
                  <a:pt x="7679" y="17138"/>
                  <a:pt x="4520" y="17620"/>
                </a:cubicBezTo>
                <a:cubicBezTo>
                  <a:pt x="2992" y="17871"/>
                  <a:pt x="1444" y="18164"/>
                  <a:pt x="0" y="18624"/>
                </a:cubicBezTo>
                <a:lnTo>
                  <a:pt x="0" y="22641"/>
                </a:lnTo>
                <a:cubicBezTo>
                  <a:pt x="42" y="22641"/>
                  <a:pt x="63" y="22662"/>
                  <a:pt x="105" y="22662"/>
                </a:cubicBezTo>
                <a:cubicBezTo>
                  <a:pt x="940" y="22887"/>
                  <a:pt x="1682" y="22985"/>
                  <a:pt x="2355" y="22985"/>
                </a:cubicBezTo>
                <a:cubicBezTo>
                  <a:pt x="5693" y="22985"/>
                  <a:pt x="7288" y="20565"/>
                  <a:pt x="9709" y="19189"/>
                </a:cubicBezTo>
                <a:cubicBezTo>
                  <a:pt x="12063" y="17848"/>
                  <a:pt x="14531" y="17329"/>
                  <a:pt x="17110" y="17329"/>
                </a:cubicBezTo>
                <a:cubicBezTo>
                  <a:pt x="23424" y="17329"/>
                  <a:pt x="30410" y="20440"/>
                  <a:pt x="38060" y="22223"/>
                </a:cubicBezTo>
                <a:cubicBezTo>
                  <a:pt x="51954" y="25466"/>
                  <a:pt x="65596" y="28374"/>
                  <a:pt x="79426" y="30927"/>
                </a:cubicBezTo>
                <a:cubicBezTo>
                  <a:pt x="81961" y="31393"/>
                  <a:pt x="88511" y="32904"/>
                  <a:pt x="93136" y="32904"/>
                </a:cubicBezTo>
                <a:cubicBezTo>
                  <a:pt x="93704" y="32904"/>
                  <a:pt x="94243" y="32881"/>
                  <a:pt x="94742" y="32831"/>
                </a:cubicBezTo>
                <a:cubicBezTo>
                  <a:pt x="94659" y="31743"/>
                  <a:pt x="94847" y="31325"/>
                  <a:pt x="97546" y="30760"/>
                </a:cubicBezTo>
                <a:cubicBezTo>
                  <a:pt x="97735" y="30718"/>
                  <a:pt x="97923" y="30697"/>
                  <a:pt x="98132" y="30655"/>
                </a:cubicBezTo>
                <a:cubicBezTo>
                  <a:pt x="98132" y="30299"/>
                  <a:pt x="98069" y="29881"/>
                  <a:pt x="97881" y="29420"/>
                </a:cubicBezTo>
                <a:cubicBezTo>
                  <a:pt x="95161" y="22432"/>
                  <a:pt x="79322" y="23185"/>
                  <a:pt x="74216" y="22537"/>
                </a:cubicBezTo>
                <a:cubicBezTo>
                  <a:pt x="74070" y="22516"/>
                  <a:pt x="73923" y="22495"/>
                  <a:pt x="73777" y="22474"/>
                </a:cubicBezTo>
                <a:cubicBezTo>
                  <a:pt x="73453" y="22479"/>
                  <a:pt x="73127" y="22481"/>
                  <a:pt x="72802" y="22481"/>
                </a:cubicBezTo>
                <a:cubicBezTo>
                  <a:pt x="71679" y="22481"/>
                  <a:pt x="70558" y="22450"/>
                  <a:pt x="69488" y="22369"/>
                </a:cubicBezTo>
                <a:cubicBezTo>
                  <a:pt x="66269" y="22483"/>
                  <a:pt x="63051" y="22950"/>
                  <a:pt x="59737" y="22950"/>
                </a:cubicBezTo>
                <a:cubicBezTo>
                  <a:pt x="56349" y="22950"/>
                  <a:pt x="52862" y="22462"/>
                  <a:pt x="49171" y="20612"/>
                </a:cubicBezTo>
                <a:cubicBezTo>
                  <a:pt x="40216" y="16155"/>
                  <a:pt x="47162" y="14627"/>
                  <a:pt x="53690" y="13560"/>
                </a:cubicBezTo>
                <a:cubicBezTo>
                  <a:pt x="50656" y="12933"/>
                  <a:pt x="47434" y="12723"/>
                  <a:pt x="45007" y="11677"/>
                </a:cubicBezTo>
                <a:cubicBezTo>
                  <a:pt x="42915" y="10798"/>
                  <a:pt x="41471" y="9145"/>
                  <a:pt x="38814" y="8853"/>
                </a:cubicBezTo>
                <a:cubicBezTo>
                  <a:pt x="38659" y="8837"/>
                  <a:pt x="38501" y="8829"/>
                  <a:pt x="38343" y="8829"/>
                </a:cubicBezTo>
                <a:cubicBezTo>
                  <a:pt x="36161" y="8829"/>
                  <a:pt x="33652" y="10236"/>
                  <a:pt x="31565" y="10236"/>
                </a:cubicBezTo>
                <a:cubicBezTo>
                  <a:pt x="31221" y="10236"/>
                  <a:pt x="30888" y="10197"/>
                  <a:pt x="30570" y="10108"/>
                </a:cubicBezTo>
                <a:cubicBezTo>
                  <a:pt x="25485" y="8643"/>
                  <a:pt x="31721" y="7095"/>
                  <a:pt x="33457" y="6467"/>
                </a:cubicBezTo>
                <a:cubicBezTo>
                  <a:pt x="36094" y="5484"/>
                  <a:pt x="36596" y="4710"/>
                  <a:pt x="36700" y="3350"/>
                </a:cubicBezTo>
                <a:cubicBezTo>
                  <a:pt x="36219" y="3140"/>
                  <a:pt x="35738" y="2931"/>
                  <a:pt x="35257" y="2743"/>
                </a:cubicBezTo>
                <a:cubicBezTo>
                  <a:pt x="34985" y="2638"/>
                  <a:pt x="34734" y="2534"/>
                  <a:pt x="34482" y="2429"/>
                </a:cubicBezTo>
                <a:cubicBezTo>
                  <a:pt x="29932" y="650"/>
                  <a:pt x="24952" y="1"/>
                  <a:pt x="20491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2"/>
          <p:cNvSpPr/>
          <p:nvPr/>
        </p:nvSpPr>
        <p:spPr>
          <a:xfrm>
            <a:off x="9453" y="4479693"/>
            <a:ext cx="5560090" cy="2032416"/>
          </a:xfrm>
          <a:custGeom>
            <a:avLst/>
            <a:gdLst/>
            <a:ahLst/>
            <a:cxnLst/>
            <a:rect l="l" t="t" r="r" b="b"/>
            <a:pathLst>
              <a:path w="270564" h="98901" extrusionOk="0">
                <a:moveTo>
                  <a:pt x="72002" y="30578"/>
                </a:moveTo>
                <a:cubicBezTo>
                  <a:pt x="78739" y="30578"/>
                  <a:pt x="86723" y="31864"/>
                  <a:pt x="89240" y="36239"/>
                </a:cubicBezTo>
                <a:cubicBezTo>
                  <a:pt x="92148" y="41323"/>
                  <a:pt x="80452" y="39670"/>
                  <a:pt x="82000" y="44860"/>
                </a:cubicBezTo>
                <a:cubicBezTo>
                  <a:pt x="82940" y="48036"/>
                  <a:pt x="86490" y="48905"/>
                  <a:pt x="91020" y="48905"/>
                </a:cubicBezTo>
                <a:cubicBezTo>
                  <a:pt x="96489" y="48905"/>
                  <a:pt x="103386" y="47639"/>
                  <a:pt x="108843" y="47639"/>
                </a:cubicBezTo>
                <a:cubicBezTo>
                  <a:pt x="115567" y="47639"/>
                  <a:pt x="120105" y="49562"/>
                  <a:pt x="117089" y="58146"/>
                </a:cubicBezTo>
                <a:cubicBezTo>
                  <a:pt x="115688" y="62119"/>
                  <a:pt x="109920" y="63249"/>
                  <a:pt x="103298" y="63249"/>
                </a:cubicBezTo>
                <a:cubicBezTo>
                  <a:pt x="95483" y="63249"/>
                  <a:pt x="86480" y="61676"/>
                  <a:pt x="82063" y="61347"/>
                </a:cubicBezTo>
                <a:cubicBezTo>
                  <a:pt x="76058" y="60908"/>
                  <a:pt x="69948" y="60008"/>
                  <a:pt x="64424" y="58209"/>
                </a:cubicBezTo>
                <a:cubicBezTo>
                  <a:pt x="62290" y="57518"/>
                  <a:pt x="60281" y="56702"/>
                  <a:pt x="58377" y="55740"/>
                </a:cubicBezTo>
                <a:cubicBezTo>
                  <a:pt x="55678" y="54359"/>
                  <a:pt x="53230" y="52685"/>
                  <a:pt x="51159" y="50614"/>
                </a:cubicBezTo>
                <a:cubicBezTo>
                  <a:pt x="50531" y="49986"/>
                  <a:pt x="49966" y="49379"/>
                  <a:pt x="49380" y="48751"/>
                </a:cubicBezTo>
                <a:cubicBezTo>
                  <a:pt x="45949" y="45069"/>
                  <a:pt x="42601" y="41449"/>
                  <a:pt x="37370" y="38896"/>
                </a:cubicBezTo>
                <a:cubicBezTo>
                  <a:pt x="35864" y="38143"/>
                  <a:pt x="30905" y="35214"/>
                  <a:pt x="32662" y="33498"/>
                </a:cubicBezTo>
                <a:cubicBezTo>
                  <a:pt x="33238" y="32933"/>
                  <a:pt x="34404" y="32781"/>
                  <a:pt x="35612" y="32781"/>
                </a:cubicBezTo>
                <a:cubicBezTo>
                  <a:pt x="36821" y="32781"/>
                  <a:pt x="38071" y="32933"/>
                  <a:pt x="38814" y="32975"/>
                </a:cubicBezTo>
                <a:cubicBezTo>
                  <a:pt x="41555" y="33142"/>
                  <a:pt x="52058" y="33435"/>
                  <a:pt x="48815" y="37578"/>
                </a:cubicBezTo>
                <a:cubicBezTo>
                  <a:pt x="47832" y="38834"/>
                  <a:pt x="46597" y="38729"/>
                  <a:pt x="44986" y="39147"/>
                </a:cubicBezTo>
                <a:cubicBezTo>
                  <a:pt x="44024" y="39419"/>
                  <a:pt x="42706" y="40591"/>
                  <a:pt x="43647" y="41386"/>
                </a:cubicBezTo>
                <a:cubicBezTo>
                  <a:pt x="44149" y="41805"/>
                  <a:pt x="45300" y="41742"/>
                  <a:pt x="45949" y="41763"/>
                </a:cubicBezTo>
                <a:cubicBezTo>
                  <a:pt x="46566" y="41784"/>
                  <a:pt x="47194" y="41799"/>
                  <a:pt x="47821" y="41799"/>
                </a:cubicBezTo>
                <a:cubicBezTo>
                  <a:pt x="48449" y="41799"/>
                  <a:pt x="49077" y="41784"/>
                  <a:pt x="49694" y="41742"/>
                </a:cubicBezTo>
                <a:cubicBezTo>
                  <a:pt x="51389" y="41616"/>
                  <a:pt x="52937" y="40947"/>
                  <a:pt x="54590" y="40800"/>
                </a:cubicBezTo>
                <a:cubicBezTo>
                  <a:pt x="56139" y="40654"/>
                  <a:pt x="57540" y="40675"/>
                  <a:pt x="58900" y="39963"/>
                </a:cubicBezTo>
                <a:cubicBezTo>
                  <a:pt x="62604" y="38038"/>
                  <a:pt x="57750" y="33331"/>
                  <a:pt x="62499" y="31636"/>
                </a:cubicBezTo>
                <a:cubicBezTo>
                  <a:pt x="64111" y="31075"/>
                  <a:pt x="67816" y="30578"/>
                  <a:pt x="72002" y="30578"/>
                </a:cubicBezTo>
                <a:close/>
                <a:moveTo>
                  <a:pt x="10905" y="1"/>
                </a:moveTo>
                <a:cubicBezTo>
                  <a:pt x="7592" y="1"/>
                  <a:pt x="4185" y="346"/>
                  <a:pt x="1088" y="711"/>
                </a:cubicBezTo>
                <a:cubicBezTo>
                  <a:pt x="796" y="753"/>
                  <a:pt x="419" y="794"/>
                  <a:pt x="21" y="836"/>
                </a:cubicBezTo>
                <a:lnTo>
                  <a:pt x="21" y="4038"/>
                </a:lnTo>
                <a:cubicBezTo>
                  <a:pt x="461" y="4038"/>
                  <a:pt x="900" y="4022"/>
                  <a:pt x="1306" y="4022"/>
                </a:cubicBezTo>
                <a:cubicBezTo>
                  <a:pt x="1711" y="4022"/>
                  <a:pt x="2082" y="4038"/>
                  <a:pt x="2386" y="4100"/>
                </a:cubicBezTo>
                <a:cubicBezTo>
                  <a:pt x="4457" y="4498"/>
                  <a:pt x="5566" y="5293"/>
                  <a:pt x="7805" y="5356"/>
                </a:cubicBezTo>
                <a:cubicBezTo>
                  <a:pt x="7925" y="5359"/>
                  <a:pt x="8046" y="5361"/>
                  <a:pt x="8166" y="5361"/>
                </a:cubicBezTo>
                <a:cubicBezTo>
                  <a:pt x="9513" y="5361"/>
                  <a:pt x="10875" y="5161"/>
                  <a:pt x="12220" y="5084"/>
                </a:cubicBezTo>
                <a:cubicBezTo>
                  <a:pt x="13333" y="5022"/>
                  <a:pt x="14407" y="4989"/>
                  <a:pt x="15460" y="4989"/>
                </a:cubicBezTo>
                <a:cubicBezTo>
                  <a:pt x="18658" y="4989"/>
                  <a:pt x="21656" y="5291"/>
                  <a:pt x="24962" y="5983"/>
                </a:cubicBezTo>
                <a:cubicBezTo>
                  <a:pt x="30842" y="7260"/>
                  <a:pt x="36638" y="10357"/>
                  <a:pt x="42475" y="10775"/>
                </a:cubicBezTo>
                <a:cubicBezTo>
                  <a:pt x="42852" y="11507"/>
                  <a:pt x="43061" y="12156"/>
                  <a:pt x="43040" y="12846"/>
                </a:cubicBezTo>
                <a:cubicBezTo>
                  <a:pt x="42978" y="15985"/>
                  <a:pt x="28729" y="15608"/>
                  <a:pt x="38395" y="23141"/>
                </a:cubicBezTo>
                <a:cubicBezTo>
                  <a:pt x="40529" y="24815"/>
                  <a:pt x="56724" y="29523"/>
                  <a:pt x="46639" y="30757"/>
                </a:cubicBezTo>
                <a:cubicBezTo>
                  <a:pt x="46215" y="30808"/>
                  <a:pt x="45776" y="30831"/>
                  <a:pt x="45326" y="30831"/>
                </a:cubicBezTo>
                <a:cubicBezTo>
                  <a:pt x="42064" y="30831"/>
                  <a:pt x="38189" y="29622"/>
                  <a:pt x="34880" y="28979"/>
                </a:cubicBezTo>
                <a:cubicBezTo>
                  <a:pt x="31972" y="28414"/>
                  <a:pt x="29147" y="28393"/>
                  <a:pt x="26301" y="28058"/>
                </a:cubicBezTo>
                <a:cubicBezTo>
                  <a:pt x="26134" y="27556"/>
                  <a:pt x="26029" y="27033"/>
                  <a:pt x="26008" y="26510"/>
                </a:cubicBezTo>
                <a:cubicBezTo>
                  <a:pt x="25695" y="21613"/>
                  <a:pt x="27536" y="18956"/>
                  <a:pt x="18267" y="18015"/>
                </a:cubicBezTo>
                <a:cubicBezTo>
                  <a:pt x="17865" y="17975"/>
                  <a:pt x="17480" y="17955"/>
                  <a:pt x="17110" y="17955"/>
                </a:cubicBezTo>
                <a:cubicBezTo>
                  <a:pt x="12247" y="17955"/>
                  <a:pt x="9975" y="21270"/>
                  <a:pt x="8244" y="24459"/>
                </a:cubicBezTo>
                <a:cubicBezTo>
                  <a:pt x="6664" y="27426"/>
                  <a:pt x="5551" y="30277"/>
                  <a:pt x="3330" y="30277"/>
                </a:cubicBezTo>
                <a:cubicBezTo>
                  <a:pt x="2435" y="30277"/>
                  <a:pt x="1359" y="29813"/>
                  <a:pt x="0" y="28707"/>
                </a:cubicBezTo>
                <a:lnTo>
                  <a:pt x="0" y="45152"/>
                </a:lnTo>
                <a:cubicBezTo>
                  <a:pt x="499" y="45234"/>
                  <a:pt x="1026" y="45276"/>
                  <a:pt x="1586" y="45276"/>
                </a:cubicBezTo>
                <a:cubicBezTo>
                  <a:pt x="3046" y="45276"/>
                  <a:pt x="4738" y="44987"/>
                  <a:pt x="6780" y="44336"/>
                </a:cubicBezTo>
                <a:cubicBezTo>
                  <a:pt x="7868" y="48605"/>
                  <a:pt x="6884" y="59632"/>
                  <a:pt x="14291" y="62770"/>
                </a:cubicBezTo>
                <a:cubicBezTo>
                  <a:pt x="15452" y="63262"/>
                  <a:pt x="16483" y="63469"/>
                  <a:pt x="17414" y="63469"/>
                </a:cubicBezTo>
                <a:cubicBezTo>
                  <a:pt x="20008" y="63469"/>
                  <a:pt x="21831" y="61862"/>
                  <a:pt x="23540" y="60322"/>
                </a:cubicBezTo>
                <a:cubicBezTo>
                  <a:pt x="24125" y="59799"/>
                  <a:pt x="24690" y="59276"/>
                  <a:pt x="25276" y="58837"/>
                </a:cubicBezTo>
                <a:cubicBezTo>
                  <a:pt x="28452" y="57309"/>
                  <a:pt x="32135" y="54823"/>
                  <a:pt x="35908" y="54823"/>
                </a:cubicBezTo>
                <a:cubicBezTo>
                  <a:pt x="36734" y="54823"/>
                  <a:pt x="37565" y="54942"/>
                  <a:pt x="38395" y="55217"/>
                </a:cubicBezTo>
                <a:cubicBezTo>
                  <a:pt x="39169" y="55426"/>
                  <a:pt x="39944" y="55656"/>
                  <a:pt x="40718" y="55928"/>
                </a:cubicBezTo>
                <a:cubicBezTo>
                  <a:pt x="46137" y="57288"/>
                  <a:pt x="54172" y="57958"/>
                  <a:pt x="58670" y="60803"/>
                </a:cubicBezTo>
                <a:cubicBezTo>
                  <a:pt x="60428" y="61912"/>
                  <a:pt x="60951" y="64109"/>
                  <a:pt x="62939" y="64967"/>
                </a:cubicBezTo>
                <a:cubicBezTo>
                  <a:pt x="63621" y="65263"/>
                  <a:pt x="64372" y="65355"/>
                  <a:pt x="65152" y="65355"/>
                </a:cubicBezTo>
                <a:cubicBezTo>
                  <a:pt x="66442" y="65355"/>
                  <a:pt x="67811" y="65103"/>
                  <a:pt x="69078" y="65103"/>
                </a:cubicBezTo>
                <a:cubicBezTo>
                  <a:pt x="69324" y="65103"/>
                  <a:pt x="69565" y="65112"/>
                  <a:pt x="69802" y="65135"/>
                </a:cubicBezTo>
                <a:cubicBezTo>
                  <a:pt x="78338" y="65888"/>
                  <a:pt x="85829" y="69277"/>
                  <a:pt x="94178" y="70365"/>
                </a:cubicBezTo>
                <a:cubicBezTo>
                  <a:pt x="95352" y="70522"/>
                  <a:pt x="96458" y="70589"/>
                  <a:pt x="97515" y="70589"/>
                </a:cubicBezTo>
                <a:cubicBezTo>
                  <a:pt x="103372" y="70589"/>
                  <a:pt x="107745" y="68526"/>
                  <a:pt x="114055" y="68189"/>
                </a:cubicBezTo>
                <a:cubicBezTo>
                  <a:pt x="114675" y="68154"/>
                  <a:pt x="115274" y="68138"/>
                  <a:pt x="115856" y="68138"/>
                </a:cubicBezTo>
                <a:cubicBezTo>
                  <a:pt x="124329" y="68138"/>
                  <a:pt x="128995" y="71687"/>
                  <a:pt x="136318" y="74174"/>
                </a:cubicBezTo>
                <a:cubicBezTo>
                  <a:pt x="138507" y="74911"/>
                  <a:pt x="140214" y="75240"/>
                  <a:pt x="141675" y="75240"/>
                </a:cubicBezTo>
                <a:cubicBezTo>
                  <a:pt x="145266" y="75240"/>
                  <a:pt x="147367" y="73252"/>
                  <a:pt x="151487" y="70470"/>
                </a:cubicBezTo>
                <a:cubicBezTo>
                  <a:pt x="154856" y="68189"/>
                  <a:pt x="159543" y="62080"/>
                  <a:pt x="164523" y="61891"/>
                </a:cubicBezTo>
                <a:cubicBezTo>
                  <a:pt x="164623" y="61888"/>
                  <a:pt x="164722" y="61886"/>
                  <a:pt x="164820" y="61886"/>
                </a:cubicBezTo>
                <a:cubicBezTo>
                  <a:pt x="170434" y="61886"/>
                  <a:pt x="173760" y="67670"/>
                  <a:pt x="179107" y="69068"/>
                </a:cubicBezTo>
                <a:cubicBezTo>
                  <a:pt x="184170" y="70407"/>
                  <a:pt x="189234" y="72416"/>
                  <a:pt x="194172" y="73881"/>
                </a:cubicBezTo>
                <a:cubicBezTo>
                  <a:pt x="198984" y="75324"/>
                  <a:pt x="204048" y="75868"/>
                  <a:pt x="208379" y="78128"/>
                </a:cubicBezTo>
                <a:cubicBezTo>
                  <a:pt x="212166" y="80074"/>
                  <a:pt x="214363" y="83485"/>
                  <a:pt x="218338" y="85242"/>
                </a:cubicBezTo>
                <a:cubicBezTo>
                  <a:pt x="225222" y="88297"/>
                  <a:pt x="233801" y="86581"/>
                  <a:pt x="240727" y="89929"/>
                </a:cubicBezTo>
                <a:cubicBezTo>
                  <a:pt x="241689" y="90410"/>
                  <a:pt x="242652" y="90912"/>
                  <a:pt x="243593" y="91436"/>
                </a:cubicBezTo>
                <a:cubicBezTo>
                  <a:pt x="247150" y="93381"/>
                  <a:pt x="249807" y="95683"/>
                  <a:pt x="252800" y="97901"/>
                </a:cubicBezTo>
                <a:cubicBezTo>
                  <a:pt x="253782" y="98628"/>
                  <a:pt x="254618" y="98900"/>
                  <a:pt x="255401" y="98900"/>
                </a:cubicBezTo>
                <a:cubicBezTo>
                  <a:pt x="257120" y="98900"/>
                  <a:pt x="258592" y="97593"/>
                  <a:pt x="260834" y="96918"/>
                </a:cubicBezTo>
                <a:cubicBezTo>
                  <a:pt x="262989" y="96269"/>
                  <a:pt x="269685" y="97629"/>
                  <a:pt x="268702" y="94093"/>
                </a:cubicBezTo>
                <a:cubicBezTo>
                  <a:pt x="266902" y="93800"/>
                  <a:pt x="266630" y="91687"/>
                  <a:pt x="265563" y="90724"/>
                </a:cubicBezTo>
                <a:cubicBezTo>
                  <a:pt x="265040" y="90264"/>
                  <a:pt x="264182" y="90368"/>
                  <a:pt x="263617" y="89824"/>
                </a:cubicBezTo>
                <a:cubicBezTo>
                  <a:pt x="262152" y="88360"/>
                  <a:pt x="260960" y="87732"/>
                  <a:pt x="259202" y="86456"/>
                </a:cubicBezTo>
                <a:cubicBezTo>
                  <a:pt x="257884" y="85514"/>
                  <a:pt x="257591" y="84238"/>
                  <a:pt x="256524" y="83213"/>
                </a:cubicBezTo>
                <a:cubicBezTo>
                  <a:pt x="255185" y="81955"/>
                  <a:pt x="253615" y="81779"/>
                  <a:pt x="251959" y="81779"/>
                </a:cubicBezTo>
                <a:cubicBezTo>
                  <a:pt x="251316" y="81779"/>
                  <a:pt x="250660" y="81805"/>
                  <a:pt x="249999" y="81805"/>
                </a:cubicBezTo>
                <a:cubicBezTo>
                  <a:pt x="248853" y="81805"/>
                  <a:pt x="247693" y="81725"/>
                  <a:pt x="246564" y="81288"/>
                </a:cubicBezTo>
                <a:cubicBezTo>
                  <a:pt x="242882" y="79865"/>
                  <a:pt x="242317" y="77500"/>
                  <a:pt x="237797" y="76245"/>
                </a:cubicBezTo>
                <a:cubicBezTo>
                  <a:pt x="236295" y="75820"/>
                  <a:pt x="234940" y="75682"/>
                  <a:pt x="233633" y="75682"/>
                </a:cubicBezTo>
                <a:cubicBezTo>
                  <a:pt x="231464" y="75682"/>
                  <a:pt x="229427" y="76062"/>
                  <a:pt x="227064" y="76140"/>
                </a:cubicBezTo>
                <a:cubicBezTo>
                  <a:pt x="224944" y="76205"/>
                  <a:pt x="223255" y="77140"/>
                  <a:pt x="221534" y="77140"/>
                </a:cubicBezTo>
                <a:cubicBezTo>
                  <a:pt x="220469" y="77140"/>
                  <a:pt x="219392" y="76782"/>
                  <a:pt x="218192" y="75638"/>
                </a:cubicBezTo>
                <a:cubicBezTo>
                  <a:pt x="214700" y="72314"/>
                  <a:pt x="218145" y="71245"/>
                  <a:pt x="223978" y="71245"/>
                </a:cubicBezTo>
                <a:cubicBezTo>
                  <a:pt x="233418" y="71245"/>
                  <a:pt x="249110" y="74044"/>
                  <a:pt x="251774" y="74613"/>
                </a:cubicBezTo>
                <a:cubicBezTo>
                  <a:pt x="254544" y="75199"/>
                  <a:pt x="259134" y="77047"/>
                  <a:pt x="262840" y="77047"/>
                </a:cubicBezTo>
                <a:cubicBezTo>
                  <a:pt x="264959" y="77047"/>
                  <a:pt x="266788" y="76443"/>
                  <a:pt x="267823" y="74655"/>
                </a:cubicBezTo>
                <a:cubicBezTo>
                  <a:pt x="270564" y="69884"/>
                  <a:pt x="260458" y="65679"/>
                  <a:pt x="255813" y="64883"/>
                </a:cubicBezTo>
                <a:cubicBezTo>
                  <a:pt x="254856" y="64719"/>
                  <a:pt x="254008" y="64649"/>
                  <a:pt x="253236" y="64649"/>
                </a:cubicBezTo>
                <a:cubicBezTo>
                  <a:pt x="249584" y="64649"/>
                  <a:pt x="247639" y="66217"/>
                  <a:pt x="244012" y="66787"/>
                </a:cubicBezTo>
                <a:cubicBezTo>
                  <a:pt x="243575" y="66855"/>
                  <a:pt x="243045" y="66887"/>
                  <a:pt x="242442" y="66887"/>
                </a:cubicBezTo>
                <a:cubicBezTo>
                  <a:pt x="234204" y="66887"/>
                  <a:pt x="212246" y="60931"/>
                  <a:pt x="225620" y="57246"/>
                </a:cubicBezTo>
                <a:cubicBezTo>
                  <a:pt x="228353" y="56495"/>
                  <a:pt x="232509" y="55464"/>
                  <a:pt x="236186" y="55464"/>
                </a:cubicBezTo>
                <a:cubicBezTo>
                  <a:pt x="237013" y="55464"/>
                  <a:pt x="237815" y="55516"/>
                  <a:pt x="238572" y="55635"/>
                </a:cubicBezTo>
                <a:cubicBezTo>
                  <a:pt x="240831" y="56012"/>
                  <a:pt x="243740" y="57874"/>
                  <a:pt x="246209" y="58439"/>
                </a:cubicBezTo>
                <a:cubicBezTo>
                  <a:pt x="247603" y="58755"/>
                  <a:pt x="249950" y="59320"/>
                  <a:pt x="251910" y="59320"/>
                </a:cubicBezTo>
                <a:cubicBezTo>
                  <a:pt x="253714" y="59320"/>
                  <a:pt x="255189" y="58841"/>
                  <a:pt x="255289" y="57246"/>
                </a:cubicBezTo>
                <a:cubicBezTo>
                  <a:pt x="255331" y="56388"/>
                  <a:pt x="251565" y="56075"/>
                  <a:pt x="250875" y="55970"/>
                </a:cubicBezTo>
                <a:cubicBezTo>
                  <a:pt x="248845" y="55677"/>
                  <a:pt x="246983" y="54735"/>
                  <a:pt x="245037" y="54505"/>
                </a:cubicBezTo>
                <a:cubicBezTo>
                  <a:pt x="243823" y="54380"/>
                  <a:pt x="242610" y="54275"/>
                  <a:pt x="241522" y="53815"/>
                </a:cubicBezTo>
                <a:cubicBezTo>
                  <a:pt x="240476" y="53396"/>
                  <a:pt x="239660" y="52706"/>
                  <a:pt x="238446" y="52455"/>
                </a:cubicBezTo>
                <a:cubicBezTo>
                  <a:pt x="237667" y="52291"/>
                  <a:pt x="236726" y="52234"/>
                  <a:pt x="235736" y="52234"/>
                </a:cubicBezTo>
                <a:cubicBezTo>
                  <a:pt x="233694" y="52234"/>
                  <a:pt x="231437" y="52475"/>
                  <a:pt x="229930" y="52518"/>
                </a:cubicBezTo>
                <a:cubicBezTo>
                  <a:pt x="223151" y="52748"/>
                  <a:pt x="217188" y="54380"/>
                  <a:pt x="210848" y="55300"/>
                </a:cubicBezTo>
                <a:cubicBezTo>
                  <a:pt x="208265" y="55675"/>
                  <a:pt x="205825" y="55856"/>
                  <a:pt x="203469" y="55856"/>
                </a:cubicBezTo>
                <a:cubicBezTo>
                  <a:pt x="192808" y="55856"/>
                  <a:pt x="183873" y="52151"/>
                  <a:pt x="171260" y="45948"/>
                </a:cubicBezTo>
                <a:cubicBezTo>
                  <a:pt x="167599" y="44148"/>
                  <a:pt x="164000" y="42683"/>
                  <a:pt x="161029" y="40256"/>
                </a:cubicBezTo>
                <a:cubicBezTo>
                  <a:pt x="154354" y="34816"/>
                  <a:pt x="145148" y="27786"/>
                  <a:pt x="135041" y="26970"/>
                </a:cubicBezTo>
                <a:cubicBezTo>
                  <a:pt x="134477" y="26923"/>
                  <a:pt x="133925" y="26901"/>
                  <a:pt x="133386" y="26901"/>
                </a:cubicBezTo>
                <a:cubicBezTo>
                  <a:pt x="127725" y="26901"/>
                  <a:pt x="123378" y="29272"/>
                  <a:pt x="118594" y="29272"/>
                </a:cubicBezTo>
                <a:cubicBezTo>
                  <a:pt x="116351" y="29272"/>
                  <a:pt x="114013" y="28751"/>
                  <a:pt x="111398" y="27221"/>
                </a:cubicBezTo>
                <a:cubicBezTo>
                  <a:pt x="106125" y="24145"/>
                  <a:pt x="104347" y="18454"/>
                  <a:pt x="99597" y="14960"/>
                </a:cubicBezTo>
                <a:cubicBezTo>
                  <a:pt x="90150" y="7977"/>
                  <a:pt x="81062" y="6365"/>
                  <a:pt x="72214" y="6365"/>
                </a:cubicBezTo>
                <a:cubicBezTo>
                  <a:pt x="65659" y="6365"/>
                  <a:pt x="59235" y="7250"/>
                  <a:pt x="52895" y="7490"/>
                </a:cubicBezTo>
                <a:cubicBezTo>
                  <a:pt x="50651" y="7580"/>
                  <a:pt x="48556" y="7688"/>
                  <a:pt x="46484" y="7688"/>
                </a:cubicBezTo>
                <a:cubicBezTo>
                  <a:pt x="42761" y="7688"/>
                  <a:pt x="39111" y="7338"/>
                  <a:pt x="34796" y="5900"/>
                </a:cubicBezTo>
                <a:cubicBezTo>
                  <a:pt x="28624" y="3828"/>
                  <a:pt x="22368" y="1213"/>
                  <a:pt x="15693" y="292"/>
                </a:cubicBezTo>
                <a:cubicBezTo>
                  <a:pt x="14152" y="85"/>
                  <a:pt x="12540" y="1"/>
                  <a:pt x="10905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2"/>
          <p:cNvSpPr/>
          <p:nvPr/>
        </p:nvSpPr>
        <p:spPr>
          <a:xfrm>
            <a:off x="9885" y="1185053"/>
            <a:ext cx="1737564" cy="561138"/>
          </a:xfrm>
          <a:custGeom>
            <a:avLst/>
            <a:gdLst/>
            <a:ahLst/>
            <a:cxnLst/>
            <a:rect l="l" t="t" r="r" b="b"/>
            <a:pathLst>
              <a:path w="84553" h="27306" extrusionOk="0">
                <a:moveTo>
                  <a:pt x="10378" y="17053"/>
                </a:moveTo>
                <a:lnTo>
                  <a:pt x="10378" y="17053"/>
                </a:lnTo>
                <a:cubicBezTo>
                  <a:pt x="10379" y="17054"/>
                  <a:pt x="10380" y="17054"/>
                  <a:pt x="10381" y="17055"/>
                </a:cubicBezTo>
                <a:lnTo>
                  <a:pt x="10381" y="17055"/>
                </a:lnTo>
                <a:cubicBezTo>
                  <a:pt x="10380" y="17054"/>
                  <a:pt x="10379" y="17054"/>
                  <a:pt x="10378" y="17053"/>
                </a:cubicBezTo>
                <a:close/>
                <a:moveTo>
                  <a:pt x="0" y="1"/>
                </a:moveTo>
                <a:lnTo>
                  <a:pt x="0" y="10023"/>
                </a:lnTo>
                <a:cubicBezTo>
                  <a:pt x="5503" y="11885"/>
                  <a:pt x="11759" y="12408"/>
                  <a:pt x="17639" y="13162"/>
                </a:cubicBezTo>
                <a:cubicBezTo>
                  <a:pt x="20275" y="13475"/>
                  <a:pt x="23288" y="13706"/>
                  <a:pt x="25757" y="14522"/>
                </a:cubicBezTo>
                <a:cubicBezTo>
                  <a:pt x="26678" y="14856"/>
                  <a:pt x="29335" y="15338"/>
                  <a:pt x="29586" y="16237"/>
                </a:cubicBezTo>
                <a:cubicBezTo>
                  <a:pt x="29809" y="17102"/>
                  <a:pt x="28472" y="17278"/>
                  <a:pt x="27174" y="17278"/>
                </a:cubicBezTo>
                <a:cubicBezTo>
                  <a:pt x="26400" y="17278"/>
                  <a:pt x="25641" y="17215"/>
                  <a:pt x="25234" y="17200"/>
                </a:cubicBezTo>
                <a:cubicBezTo>
                  <a:pt x="23205" y="17137"/>
                  <a:pt x="21175" y="17011"/>
                  <a:pt x="19145" y="16949"/>
                </a:cubicBezTo>
                <a:cubicBezTo>
                  <a:pt x="17923" y="16897"/>
                  <a:pt x="16715" y="16860"/>
                  <a:pt x="15509" y="16860"/>
                </a:cubicBezTo>
                <a:cubicBezTo>
                  <a:pt x="15249" y="16860"/>
                  <a:pt x="14990" y="16861"/>
                  <a:pt x="14731" y="16865"/>
                </a:cubicBezTo>
                <a:cubicBezTo>
                  <a:pt x="14118" y="16881"/>
                  <a:pt x="12335" y="17168"/>
                  <a:pt x="11212" y="17168"/>
                </a:cubicBezTo>
                <a:cubicBezTo>
                  <a:pt x="10842" y="17168"/>
                  <a:pt x="10543" y="17137"/>
                  <a:pt x="10381" y="17055"/>
                </a:cubicBezTo>
                <a:lnTo>
                  <a:pt x="10381" y="17055"/>
                </a:lnTo>
                <a:cubicBezTo>
                  <a:pt x="11238" y="17494"/>
                  <a:pt x="12074" y="17975"/>
                  <a:pt x="12847" y="18539"/>
                </a:cubicBezTo>
                <a:cubicBezTo>
                  <a:pt x="13475" y="18957"/>
                  <a:pt x="14124" y="19355"/>
                  <a:pt x="14772" y="19752"/>
                </a:cubicBezTo>
                <a:cubicBezTo>
                  <a:pt x="17765" y="21636"/>
                  <a:pt x="20987" y="23456"/>
                  <a:pt x="24460" y="24690"/>
                </a:cubicBezTo>
                <a:cubicBezTo>
                  <a:pt x="28874" y="23777"/>
                  <a:pt x="30641" y="21653"/>
                  <a:pt x="35646" y="21653"/>
                </a:cubicBezTo>
                <a:cubicBezTo>
                  <a:pt x="36144" y="21653"/>
                  <a:pt x="36675" y="21674"/>
                  <a:pt x="37244" y="21719"/>
                </a:cubicBezTo>
                <a:cubicBezTo>
                  <a:pt x="39860" y="21949"/>
                  <a:pt x="47413" y="22473"/>
                  <a:pt x="49757" y="24230"/>
                </a:cubicBezTo>
                <a:cubicBezTo>
                  <a:pt x="52016" y="25925"/>
                  <a:pt x="51138" y="26636"/>
                  <a:pt x="51640" y="27306"/>
                </a:cubicBezTo>
                <a:cubicBezTo>
                  <a:pt x="51661" y="27285"/>
                  <a:pt x="51703" y="27243"/>
                  <a:pt x="51724" y="27222"/>
                </a:cubicBezTo>
                <a:cubicBezTo>
                  <a:pt x="54569" y="23749"/>
                  <a:pt x="51493" y="22619"/>
                  <a:pt x="51263" y="18978"/>
                </a:cubicBezTo>
                <a:cubicBezTo>
                  <a:pt x="51096" y="16112"/>
                  <a:pt x="53753" y="14689"/>
                  <a:pt x="56766" y="13475"/>
                </a:cubicBezTo>
                <a:cubicBezTo>
                  <a:pt x="62646" y="11090"/>
                  <a:pt x="69446" y="10441"/>
                  <a:pt x="75848" y="9395"/>
                </a:cubicBezTo>
                <a:cubicBezTo>
                  <a:pt x="78380" y="8977"/>
                  <a:pt x="81393" y="7931"/>
                  <a:pt x="84553" y="6947"/>
                </a:cubicBezTo>
                <a:cubicBezTo>
                  <a:pt x="81251" y="6158"/>
                  <a:pt x="77888" y="5839"/>
                  <a:pt x="74777" y="5839"/>
                </a:cubicBezTo>
                <a:cubicBezTo>
                  <a:pt x="73433" y="5839"/>
                  <a:pt x="72135" y="5898"/>
                  <a:pt x="70910" y="6006"/>
                </a:cubicBezTo>
                <a:cubicBezTo>
                  <a:pt x="62855" y="6696"/>
                  <a:pt x="56264" y="9521"/>
                  <a:pt x="47936" y="9814"/>
                </a:cubicBezTo>
                <a:cubicBezTo>
                  <a:pt x="47217" y="9839"/>
                  <a:pt x="46490" y="9852"/>
                  <a:pt x="45757" y="9852"/>
                </a:cubicBezTo>
                <a:cubicBezTo>
                  <a:pt x="38715" y="9852"/>
                  <a:pt x="31107" y="8686"/>
                  <a:pt x="23602" y="6696"/>
                </a:cubicBezTo>
                <a:cubicBezTo>
                  <a:pt x="18560" y="5336"/>
                  <a:pt x="7114" y="231"/>
                  <a:pt x="0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2"/>
          <p:cNvSpPr/>
          <p:nvPr/>
        </p:nvSpPr>
        <p:spPr>
          <a:xfrm>
            <a:off x="1269331" y="1403486"/>
            <a:ext cx="5755747" cy="1799707"/>
          </a:xfrm>
          <a:custGeom>
            <a:avLst/>
            <a:gdLst/>
            <a:ahLst/>
            <a:cxnLst/>
            <a:rect l="l" t="t" r="r" b="b"/>
            <a:pathLst>
              <a:path w="280085" h="87577" extrusionOk="0">
                <a:moveTo>
                  <a:pt x="32955" y="1"/>
                </a:moveTo>
                <a:cubicBezTo>
                  <a:pt x="22242" y="3286"/>
                  <a:pt x="1" y="43"/>
                  <a:pt x="7533" y="12367"/>
                </a:cubicBezTo>
                <a:cubicBezTo>
                  <a:pt x="7952" y="12471"/>
                  <a:pt x="8349" y="12534"/>
                  <a:pt x="8747" y="12597"/>
                </a:cubicBezTo>
                <a:cubicBezTo>
                  <a:pt x="9200" y="12562"/>
                  <a:pt x="9658" y="12546"/>
                  <a:pt x="10120" y="12546"/>
                </a:cubicBezTo>
                <a:cubicBezTo>
                  <a:pt x="11044" y="12546"/>
                  <a:pt x="11983" y="12611"/>
                  <a:pt x="12931" y="12722"/>
                </a:cubicBezTo>
                <a:cubicBezTo>
                  <a:pt x="14647" y="12618"/>
                  <a:pt x="16342" y="12367"/>
                  <a:pt x="18267" y="12367"/>
                </a:cubicBezTo>
                <a:cubicBezTo>
                  <a:pt x="19142" y="12367"/>
                  <a:pt x="20198" y="12339"/>
                  <a:pt x="21320" y="12339"/>
                </a:cubicBezTo>
                <a:cubicBezTo>
                  <a:pt x="24224" y="12339"/>
                  <a:pt x="27564" y="12524"/>
                  <a:pt x="29315" y="13852"/>
                </a:cubicBezTo>
                <a:cubicBezTo>
                  <a:pt x="32307" y="16091"/>
                  <a:pt x="27473" y="15798"/>
                  <a:pt x="25946" y="16363"/>
                </a:cubicBezTo>
                <a:cubicBezTo>
                  <a:pt x="26501" y="16893"/>
                  <a:pt x="27384" y="16904"/>
                  <a:pt x="28263" y="16904"/>
                </a:cubicBezTo>
                <a:cubicBezTo>
                  <a:pt x="28302" y="16904"/>
                  <a:pt x="28341" y="16904"/>
                  <a:pt x="28381" y="16904"/>
                </a:cubicBezTo>
                <a:cubicBezTo>
                  <a:pt x="28886" y="16904"/>
                  <a:pt x="29386" y="16908"/>
                  <a:pt x="29817" y="17012"/>
                </a:cubicBezTo>
                <a:cubicBezTo>
                  <a:pt x="31616" y="17472"/>
                  <a:pt x="32851" y="18769"/>
                  <a:pt x="34420" y="19502"/>
                </a:cubicBezTo>
                <a:cubicBezTo>
                  <a:pt x="36680" y="20548"/>
                  <a:pt x="47916" y="22096"/>
                  <a:pt x="41471" y="24544"/>
                </a:cubicBezTo>
                <a:cubicBezTo>
                  <a:pt x="43647" y="25423"/>
                  <a:pt x="45719" y="24837"/>
                  <a:pt x="47895" y="25381"/>
                </a:cubicBezTo>
                <a:cubicBezTo>
                  <a:pt x="49276" y="25716"/>
                  <a:pt x="49903" y="26616"/>
                  <a:pt x="50908" y="27369"/>
                </a:cubicBezTo>
                <a:cubicBezTo>
                  <a:pt x="54004" y="29691"/>
                  <a:pt x="59424" y="29963"/>
                  <a:pt x="63525" y="29963"/>
                </a:cubicBezTo>
                <a:cubicBezTo>
                  <a:pt x="64898" y="29963"/>
                  <a:pt x="66326" y="29688"/>
                  <a:pt x="67689" y="29688"/>
                </a:cubicBezTo>
                <a:cubicBezTo>
                  <a:pt x="67780" y="29688"/>
                  <a:pt x="67870" y="29689"/>
                  <a:pt x="67961" y="29691"/>
                </a:cubicBezTo>
                <a:cubicBezTo>
                  <a:pt x="69216" y="29733"/>
                  <a:pt x="70430" y="30152"/>
                  <a:pt x="71706" y="30256"/>
                </a:cubicBezTo>
                <a:cubicBezTo>
                  <a:pt x="77000" y="30654"/>
                  <a:pt x="81247" y="29963"/>
                  <a:pt x="85704" y="32432"/>
                </a:cubicBezTo>
                <a:cubicBezTo>
                  <a:pt x="90307" y="35006"/>
                  <a:pt x="89407" y="39128"/>
                  <a:pt x="91981" y="42601"/>
                </a:cubicBezTo>
                <a:cubicBezTo>
                  <a:pt x="94324" y="45761"/>
                  <a:pt x="95433" y="47832"/>
                  <a:pt x="96772" y="51326"/>
                </a:cubicBezTo>
                <a:cubicBezTo>
                  <a:pt x="97390" y="52973"/>
                  <a:pt x="99019" y="57796"/>
                  <a:pt x="102058" y="57796"/>
                </a:cubicBezTo>
                <a:cubicBezTo>
                  <a:pt x="102109" y="57796"/>
                  <a:pt x="102161" y="57795"/>
                  <a:pt x="102212" y="57792"/>
                </a:cubicBezTo>
                <a:cubicBezTo>
                  <a:pt x="102443" y="56181"/>
                  <a:pt x="104012" y="53565"/>
                  <a:pt x="105790" y="52645"/>
                </a:cubicBezTo>
                <a:cubicBezTo>
                  <a:pt x="106537" y="52253"/>
                  <a:pt x="107245" y="52088"/>
                  <a:pt x="107918" y="52088"/>
                </a:cubicBezTo>
                <a:cubicBezTo>
                  <a:pt x="110664" y="52088"/>
                  <a:pt x="112839" y="54828"/>
                  <a:pt x="114704" y="56139"/>
                </a:cubicBezTo>
                <a:cubicBezTo>
                  <a:pt x="117654" y="58231"/>
                  <a:pt x="120772" y="59424"/>
                  <a:pt x="122906" y="62228"/>
                </a:cubicBezTo>
                <a:cubicBezTo>
                  <a:pt x="124956" y="64927"/>
                  <a:pt x="127258" y="65994"/>
                  <a:pt x="131003" y="67061"/>
                </a:cubicBezTo>
                <a:cubicBezTo>
                  <a:pt x="132339" y="67437"/>
                  <a:pt x="133535" y="67710"/>
                  <a:pt x="134815" y="67710"/>
                </a:cubicBezTo>
                <a:cubicBezTo>
                  <a:pt x="135460" y="67710"/>
                  <a:pt x="136126" y="67641"/>
                  <a:pt x="136841" y="67479"/>
                </a:cubicBezTo>
                <a:cubicBezTo>
                  <a:pt x="139352" y="66894"/>
                  <a:pt x="141402" y="65659"/>
                  <a:pt x="143788" y="64885"/>
                </a:cubicBezTo>
                <a:cubicBezTo>
                  <a:pt x="145305" y="64389"/>
                  <a:pt x="146995" y="63893"/>
                  <a:pt x="148680" y="63893"/>
                </a:cubicBezTo>
                <a:cubicBezTo>
                  <a:pt x="149341" y="63893"/>
                  <a:pt x="150002" y="63970"/>
                  <a:pt x="150651" y="64153"/>
                </a:cubicBezTo>
                <a:cubicBezTo>
                  <a:pt x="152785" y="64759"/>
                  <a:pt x="154731" y="66370"/>
                  <a:pt x="156739" y="67249"/>
                </a:cubicBezTo>
                <a:cubicBezTo>
                  <a:pt x="162870" y="69948"/>
                  <a:pt x="168373" y="73652"/>
                  <a:pt x="173227" y="77606"/>
                </a:cubicBezTo>
                <a:cubicBezTo>
                  <a:pt x="176382" y="80184"/>
                  <a:pt x="181235" y="80674"/>
                  <a:pt x="185880" y="80674"/>
                </a:cubicBezTo>
                <a:cubicBezTo>
                  <a:pt x="187796" y="80674"/>
                  <a:pt x="189677" y="80591"/>
                  <a:pt x="191389" y="80536"/>
                </a:cubicBezTo>
                <a:cubicBezTo>
                  <a:pt x="193352" y="80463"/>
                  <a:pt x="195337" y="80448"/>
                  <a:pt x="197329" y="80448"/>
                </a:cubicBezTo>
                <a:cubicBezTo>
                  <a:pt x="198669" y="80448"/>
                  <a:pt x="200012" y="80455"/>
                  <a:pt x="201355" y="80455"/>
                </a:cubicBezTo>
                <a:cubicBezTo>
                  <a:pt x="204886" y="80455"/>
                  <a:pt x="208410" y="80409"/>
                  <a:pt x="211852" y="80075"/>
                </a:cubicBezTo>
                <a:cubicBezTo>
                  <a:pt x="218993" y="79394"/>
                  <a:pt x="224680" y="77526"/>
                  <a:pt x="231172" y="77526"/>
                </a:cubicBezTo>
                <a:cubicBezTo>
                  <a:pt x="235446" y="77526"/>
                  <a:pt x="240070" y="78336"/>
                  <a:pt x="245686" y="80829"/>
                </a:cubicBezTo>
                <a:cubicBezTo>
                  <a:pt x="253300" y="84214"/>
                  <a:pt x="260633" y="87576"/>
                  <a:pt x="266543" y="87576"/>
                </a:cubicBezTo>
                <a:cubicBezTo>
                  <a:pt x="270312" y="87576"/>
                  <a:pt x="273502" y="86209"/>
                  <a:pt x="275816" y="82607"/>
                </a:cubicBezTo>
                <a:cubicBezTo>
                  <a:pt x="280084" y="75953"/>
                  <a:pt x="278075" y="67731"/>
                  <a:pt x="265668" y="67689"/>
                </a:cubicBezTo>
                <a:cubicBezTo>
                  <a:pt x="253051" y="67626"/>
                  <a:pt x="244723" y="66036"/>
                  <a:pt x="231437" y="61077"/>
                </a:cubicBezTo>
                <a:cubicBezTo>
                  <a:pt x="229334" y="60288"/>
                  <a:pt x="227887" y="59957"/>
                  <a:pt x="226854" y="59957"/>
                </a:cubicBezTo>
                <a:cubicBezTo>
                  <a:pt x="223362" y="59957"/>
                  <a:pt x="224586" y="63737"/>
                  <a:pt x="221163" y="66433"/>
                </a:cubicBezTo>
                <a:cubicBezTo>
                  <a:pt x="218122" y="68828"/>
                  <a:pt x="213266" y="69681"/>
                  <a:pt x="207755" y="69681"/>
                </a:cubicBezTo>
                <a:cubicBezTo>
                  <a:pt x="199352" y="69681"/>
                  <a:pt x="189428" y="67699"/>
                  <a:pt x="182099" y="66182"/>
                </a:cubicBezTo>
                <a:cubicBezTo>
                  <a:pt x="168750" y="63441"/>
                  <a:pt x="159334" y="57603"/>
                  <a:pt x="147554" y="49945"/>
                </a:cubicBezTo>
                <a:cubicBezTo>
                  <a:pt x="140356" y="45259"/>
                  <a:pt x="129476" y="39484"/>
                  <a:pt x="129057" y="32725"/>
                </a:cubicBezTo>
                <a:cubicBezTo>
                  <a:pt x="128744" y="27704"/>
                  <a:pt x="130585" y="24984"/>
                  <a:pt x="121295" y="24021"/>
                </a:cubicBezTo>
                <a:cubicBezTo>
                  <a:pt x="120882" y="23978"/>
                  <a:pt x="120486" y="23957"/>
                  <a:pt x="120106" y="23957"/>
                </a:cubicBezTo>
                <a:cubicBezTo>
                  <a:pt x="110750" y="23957"/>
                  <a:pt x="110944" y="36596"/>
                  <a:pt x="106322" y="36596"/>
                </a:cubicBezTo>
                <a:cubicBezTo>
                  <a:pt x="104438" y="36596"/>
                  <a:pt x="101754" y="34495"/>
                  <a:pt x="97295" y="28582"/>
                </a:cubicBezTo>
                <a:cubicBezTo>
                  <a:pt x="95329" y="25967"/>
                  <a:pt x="95057" y="22933"/>
                  <a:pt x="93759" y="20192"/>
                </a:cubicBezTo>
                <a:cubicBezTo>
                  <a:pt x="92357" y="17242"/>
                  <a:pt x="89177" y="15108"/>
                  <a:pt x="85892" y="13350"/>
                </a:cubicBezTo>
                <a:cubicBezTo>
                  <a:pt x="82943" y="11751"/>
                  <a:pt x="79514" y="10419"/>
                  <a:pt x="76065" y="10419"/>
                </a:cubicBezTo>
                <a:cubicBezTo>
                  <a:pt x="74325" y="10419"/>
                  <a:pt x="72580" y="10758"/>
                  <a:pt x="70890" y="11572"/>
                </a:cubicBezTo>
                <a:cubicBezTo>
                  <a:pt x="68986" y="12471"/>
                  <a:pt x="68839" y="13266"/>
                  <a:pt x="68337" y="14794"/>
                </a:cubicBezTo>
                <a:cubicBezTo>
                  <a:pt x="67949" y="16033"/>
                  <a:pt x="67037" y="16668"/>
                  <a:pt x="65442" y="16668"/>
                </a:cubicBezTo>
                <a:cubicBezTo>
                  <a:pt x="65233" y="16668"/>
                  <a:pt x="65013" y="16657"/>
                  <a:pt x="64780" y="16635"/>
                </a:cubicBezTo>
                <a:cubicBezTo>
                  <a:pt x="64468" y="16606"/>
                  <a:pt x="64159" y="16593"/>
                  <a:pt x="63854" y="16593"/>
                </a:cubicBezTo>
                <a:cubicBezTo>
                  <a:pt x="60644" y="16593"/>
                  <a:pt x="57799" y="18065"/>
                  <a:pt x="54569" y="18142"/>
                </a:cubicBezTo>
                <a:cubicBezTo>
                  <a:pt x="54329" y="18146"/>
                  <a:pt x="54089" y="18148"/>
                  <a:pt x="53850" y="18148"/>
                </a:cubicBezTo>
                <a:cubicBezTo>
                  <a:pt x="50680" y="18148"/>
                  <a:pt x="47525" y="17757"/>
                  <a:pt x="44568" y="16823"/>
                </a:cubicBezTo>
                <a:cubicBezTo>
                  <a:pt x="42308" y="16091"/>
                  <a:pt x="37789" y="14501"/>
                  <a:pt x="37161" y="12367"/>
                </a:cubicBezTo>
                <a:cubicBezTo>
                  <a:pt x="36178" y="9123"/>
                  <a:pt x="45551" y="9647"/>
                  <a:pt x="47999" y="9291"/>
                </a:cubicBezTo>
                <a:cubicBezTo>
                  <a:pt x="50301" y="8935"/>
                  <a:pt x="57206" y="8726"/>
                  <a:pt x="54946" y="5336"/>
                </a:cubicBezTo>
                <a:cubicBezTo>
                  <a:pt x="53887" y="3777"/>
                  <a:pt x="51430" y="3512"/>
                  <a:pt x="48914" y="3512"/>
                </a:cubicBezTo>
                <a:cubicBezTo>
                  <a:pt x="47619" y="3512"/>
                  <a:pt x="46309" y="3582"/>
                  <a:pt x="45165" y="3582"/>
                </a:cubicBezTo>
                <a:cubicBezTo>
                  <a:pt x="44536" y="3582"/>
                  <a:pt x="43957" y="3561"/>
                  <a:pt x="43459" y="3495"/>
                </a:cubicBezTo>
                <a:cubicBezTo>
                  <a:pt x="39756" y="3035"/>
                  <a:pt x="36366" y="1549"/>
                  <a:pt x="32955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2"/>
          <p:cNvSpPr/>
          <p:nvPr/>
        </p:nvSpPr>
        <p:spPr>
          <a:xfrm>
            <a:off x="6864" y="3949034"/>
            <a:ext cx="704762" cy="373003"/>
          </a:xfrm>
          <a:custGeom>
            <a:avLst/>
            <a:gdLst/>
            <a:ahLst/>
            <a:cxnLst/>
            <a:rect l="l" t="t" r="r" b="b"/>
            <a:pathLst>
              <a:path w="34295" h="18151" extrusionOk="0">
                <a:moveTo>
                  <a:pt x="16889" y="1"/>
                </a:moveTo>
                <a:cubicBezTo>
                  <a:pt x="16568" y="1"/>
                  <a:pt x="16220" y="46"/>
                  <a:pt x="15840" y="148"/>
                </a:cubicBezTo>
                <a:cubicBezTo>
                  <a:pt x="14459" y="504"/>
                  <a:pt x="12785" y="1194"/>
                  <a:pt x="13078" y="2450"/>
                </a:cubicBezTo>
                <a:cubicBezTo>
                  <a:pt x="13225" y="3035"/>
                  <a:pt x="13350" y="3308"/>
                  <a:pt x="12576" y="3621"/>
                </a:cubicBezTo>
                <a:cubicBezTo>
                  <a:pt x="12053" y="3831"/>
                  <a:pt x="11446" y="3747"/>
                  <a:pt x="10923" y="3956"/>
                </a:cubicBezTo>
                <a:cubicBezTo>
                  <a:pt x="10337" y="4186"/>
                  <a:pt x="9940" y="4626"/>
                  <a:pt x="9396" y="4877"/>
                </a:cubicBezTo>
                <a:cubicBezTo>
                  <a:pt x="9013" y="5049"/>
                  <a:pt x="8653" y="5115"/>
                  <a:pt x="8301" y="5115"/>
                </a:cubicBezTo>
                <a:cubicBezTo>
                  <a:pt x="7709" y="5115"/>
                  <a:pt x="7138" y="4927"/>
                  <a:pt x="6508" y="4730"/>
                </a:cubicBezTo>
                <a:cubicBezTo>
                  <a:pt x="4395" y="4061"/>
                  <a:pt x="2365" y="4270"/>
                  <a:pt x="147" y="4061"/>
                </a:cubicBezTo>
                <a:lnTo>
                  <a:pt x="147" y="4919"/>
                </a:lnTo>
                <a:cubicBezTo>
                  <a:pt x="147" y="7241"/>
                  <a:pt x="1" y="9585"/>
                  <a:pt x="168" y="11907"/>
                </a:cubicBezTo>
                <a:cubicBezTo>
                  <a:pt x="981" y="11498"/>
                  <a:pt x="1704" y="11333"/>
                  <a:pt x="2372" y="11333"/>
                </a:cubicBezTo>
                <a:cubicBezTo>
                  <a:pt x="4299" y="11333"/>
                  <a:pt x="5768" y="12711"/>
                  <a:pt x="7617" y="13581"/>
                </a:cubicBezTo>
                <a:cubicBezTo>
                  <a:pt x="7973" y="13748"/>
                  <a:pt x="8308" y="13895"/>
                  <a:pt x="8684" y="13999"/>
                </a:cubicBezTo>
                <a:cubicBezTo>
                  <a:pt x="9626" y="14292"/>
                  <a:pt x="10609" y="14313"/>
                  <a:pt x="11593" y="14334"/>
                </a:cubicBezTo>
                <a:cubicBezTo>
                  <a:pt x="11748" y="14334"/>
                  <a:pt x="11915" y="14327"/>
                  <a:pt x="12083" y="14327"/>
                </a:cubicBezTo>
                <a:cubicBezTo>
                  <a:pt x="12479" y="14327"/>
                  <a:pt x="12872" y="14368"/>
                  <a:pt x="13078" y="14648"/>
                </a:cubicBezTo>
                <a:cubicBezTo>
                  <a:pt x="13371" y="14983"/>
                  <a:pt x="13162" y="15590"/>
                  <a:pt x="13434" y="15987"/>
                </a:cubicBezTo>
                <a:cubicBezTo>
                  <a:pt x="13915" y="16782"/>
                  <a:pt x="15066" y="17159"/>
                  <a:pt x="16070" y="17431"/>
                </a:cubicBezTo>
                <a:cubicBezTo>
                  <a:pt x="17556" y="17808"/>
                  <a:pt x="19167" y="18017"/>
                  <a:pt x="20736" y="18101"/>
                </a:cubicBezTo>
                <a:cubicBezTo>
                  <a:pt x="21068" y="18117"/>
                  <a:pt x="21514" y="18150"/>
                  <a:pt x="21973" y="18150"/>
                </a:cubicBezTo>
                <a:cubicBezTo>
                  <a:pt x="22672" y="18150"/>
                  <a:pt x="23399" y="18073"/>
                  <a:pt x="23791" y="17745"/>
                </a:cubicBezTo>
                <a:cubicBezTo>
                  <a:pt x="25193" y="16594"/>
                  <a:pt x="21678" y="15171"/>
                  <a:pt x="20736" y="14836"/>
                </a:cubicBezTo>
                <a:cubicBezTo>
                  <a:pt x="20255" y="14669"/>
                  <a:pt x="19606" y="14606"/>
                  <a:pt x="19816" y="14209"/>
                </a:cubicBezTo>
                <a:cubicBezTo>
                  <a:pt x="20046" y="13811"/>
                  <a:pt x="21364" y="13518"/>
                  <a:pt x="21761" y="13183"/>
                </a:cubicBezTo>
                <a:cubicBezTo>
                  <a:pt x="23226" y="11991"/>
                  <a:pt x="20213" y="11677"/>
                  <a:pt x="19313" y="11238"/>
                </a:cubicBezTo>
                <a:cubicBezTo>
                  <a:pt x="18811" y="10986"/>
                  <a:pt x="18707" y="10652"/>
                  <a:pt x="18309" y="10338"/>
                </a:cubicBezTo>
                <a:cubicBezTo>
                  <a:pt x="17786" y="9919"/>
                  <a:pt x="17012" y="9898"/>
                  <a:pt x="16279" y="9815"/>
                </a:cubicBezTo>
                <a:cubicBezTo>
                  <a:pt x="15359" y="9731"/>
                  <a:pt x="13894" y="9773"/>
                  <a:pt x="13225" y="9145"/>
                </a:cubicBezTo>
                <a:cubicBezTo>
                  <a:pt x="12639" y="8622"/>
                  <a:pt x="12994" y="7409"/>
                  <a:pt x="13518" y="6948"/>
                </a:cubicBezTo>
                <a:cubicBezTo>
                  <a:pt x="14145" y="6425"/>
                  <a:pt x="15066" y="6300"/>
                  <a:pt x="15924" y="6258"/>
                </a:cubicBezTo>
                <a:cubicBezTo>
                  <a:pt x="16213" y="6241"/>
                  <a:pt x="16502" y="6232"/>
                  <a:pt x="16789" y="6232"/>
                </a:cubicBezTo>
                <a:cubicBezTo>
                  <a:pt x="18245" y="6232"/>
                  <a:pt x="19673" y="6442"/>
                  <a:pt x="21071" y="6739"/>
                </a:cubicBezTo>
                <a:cubicBezTo>
                  <a:pt x="22619" y="7074"/>
                  <a:pt x="24105" y="8015"/>
                  <a:pt x="25486" y="8622"/>
                </a:cubicBezTo>
                <a:cubicBezTo>
                  <a:pt x="26281" y="8978"/>
                  <a:pt x="27223" y="9522"/>
                  <a:pt x="28122" y="9710"/>
                </a:cubicBezTo>
                <a:cubicBezTo>
                  <a:pt x="28260" y="9740"/>
                  <a:pt x="28391" y="9753"/>
                  <a:pt x="28517" y="9753"/>
                </a:cubicBezTo>
                <a:cubicBezTo>
                  <a:pt x="29195" y="9753"/>
                  <a:pt x="29729" y="9375"/>
                  <a:pt x="30382" y="9145"/>
                </a:cubicBezTo>
                <a:cubicBezTo>
                  <a:pt x="30568" y="9084"/>
                  <a:pt x="30736" y="9059"/>
                  <a:pt x="30892" y="9059"/>
                </a:cubicBezTo>
                <a:cubicBezTo>
                  <a:pt x="31658" y="9059"/>
                  <a:pt x="32116" y="9673"/>
                  <a:pt x="32913" y="9673"/>
                </a:cubicBezTo>
                <a:cubicBezTo>
                  <a:pt x="32954" y="9673"/>
                  <a:pt x="32996" y="9672"/>
                  <a:pt x="33039" y="9668"/>
                </a:cubicBezTo>
                <a:cubicBezTo>
                  <a:pt x="34295" y="9585"/>
                  <a:pt x="33960" y="8204"/>
                  <a:pt x="33479" y="7660"/>
                </a:cubicBezTo>
                <a:cubicBezTo>
                  <a:pt x="32515" y="6597"/>
                  <a:pt x="30645" y="6275"/>
                  <a:pt x="29068" y="6275"/>
                </a:cubicBezTo>
                <a:cubicBezTo>
                  <a:pt x="28968" y="6275"/>
                  <a:pt x="28868" y="6276"/>
                  <a:pt x="28771" y="6279"/>
                </a:cubicBezTo>
                <a:cubicBezTo>
                  <a:pt x="28280" y="6291"/>
                  <a:pt x="27748" y="6357"/>
                  <a:pt x="27233" y="6357"/>
                </a:cubicBezTo>
                <a:cubicBezTo>
                  <a:pt x="26849" y="6357"/>
                  <a:pt x="26474" y="6320"/>
                  <a:pt x="26134" y="6195"/>
                </a:cubicBezTo>
                <a:cubicBezTo>
                  <a:pt x="25026" y="5776"/>
                  <a:pt x="24921" y="4709"/>
                  <a:pt x="23938" y="4291"/>
                </a:cubicBezTo>
                <a:cubicBezTo>
                  <a:pt x="22724" y="3789"/>
                  <a:pt x="21636" y="2994"/>
                  <a:pt x="20715" y="2219"/>
                </a:cubicBezTo>
                <a:cubicBezTo>
                  <a:pt x="19523" y="1220"/>
                  <a:pt x="18551" y="1"/>
                  <a:pt x="16889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2"/>
          <p:cNvSpPr/>
          <p:nvPr/>
        </p:nvSpPr>
        <p:spPr>
          <a:xfrm>
            <a:off x="6021" y="3615374"/>
            <a:ext cx="567591" cy="214152"/>
          </a:xfrm>
          <a:custGeom>
            <a:avLst/>
            <a:gdLst/>
            <a:ahLst/>
            <a:cxnLst/>
            <a:rect l="l" t="t" r="r" b="b"/>
            <a:pathLst>
              <a:path w="27620" h="10421" extrusionOk="0">
                <a:moveTo>
                  <a:pt x="25454" y="0"/>
                </a:moveTo>
                <a:cubicBezTo>
                  <a:pt x="24457" y="0"/>
                  <a:pt x="23293" y="429"/>
                  <a:pt x="22451" y="545"/>
                </a:cubicBezTo>
                <a:cubicBezTo>
                  <a:pt x="21468" y="691"/>
                  <a:pt x="20986" y="942"/>
                  <a:pt x="20108" y="1319"/>
                </a:cubicBezTo>
                <a:cubicBezTo>
                  <a:pt x="19354" y="1654"/>
                  <a:pt x="18308" y="1675"/>
                  <a:pt x="17492" y="1905"/>
                </a:cubicBezTo>
                <a:cubicBezTo>
                  <a:pt x="16111" y="2282"/>
                  <a:pt x="14751" y="2658"/>
                  <a:pt x="13370" y="3077"/>
                </a:cubicBezTo>
                <a:cubicBezTo>
                  <a:pt x="10378" y="3976"/>
                  <a:pt x="7428" y="5127"/>
                  <a:pt x="4268" y="5650"/>
                </a:cubicBezTo>
                <a:cubicBezTo>
                  <a:pt x="2929" y="5859"/>
                  <a:pt x="1548" y="6090"/>
                  <a:pt x="188" y="6320"/>
                </a:cubicBezTo>
                <a:cubicBezTo>
                  <a:pt x="0" y="6362"/>
                  <a:pt x="188" y="10002"/>
                  <a:pt x="188" y="10421"/>
                </a:cubicBezTo>
                <a:cubicBezTo>
                  <a:pt x="274" y="10327"/>
                  <a:pt x="534" y="10301"/>
                  <a:pt x="851" y="10301"/>
                </a:cubicBezTo>
                <a:cubicBezTo>
                  <a:pt x="1276" y="10301"/>
                  <a:pt x="1803" y="10348"/>
                  <a:pt x="2153" y="10348"/>
                </a:cubicBezTo>
                <a:cubicBezTo>
                  <a:pt x="2244" y="10348"/>
                  <a:pt x="2323" y="10345"/>
                  <a:pt x="2385" y="10337"/>
                </a:cubicBezTo>
                <a:cubicBezTo>
                  <a:pt x="3285" y="10232"/>
                  <a:pt x="4143" y="10002"/>
                  <a:pt x="5022" y="9856"/>
                </a:cubicBezTo>
                <a:cubicBezTo>
                  <a:pt x="5608" y="9730"/>
                  <a:pt x="6193" y="9521"/>
                  <a:pt x="6779" y="9396"/>
                </a:cubicBezTo>
                <a:cubicBezTo>
                  <a:pt x="6842" y="9396"/>
                  <a:pt x="6905" y="9375"/>
                  <a:pt x="6968" y="9375"/>
                </a:cubicBezTo>
                <a:cubicBezTo>
                  <a:pt x="7112" y="9349"/>
                  <a:pt x="7246" y="9338"/>
                  <a:pt x="7375" y="9338"/>
                </a:cubicBezTo>
                <a:cubicBezTo>
                  <a:pt x="7768" y="9338"/>
                  <a:pt x="8111" y="9437"/>
                  <a:pt x="8537" y="9500"/>
                </a:cubicBezTo>
                <a:cubicBezTo>
                  <a:pt x="9127" y="9575"/>
                  <a:pt x="9809" y="9642"/>
                  <a:pt x="10492" y="9642"/>
                </a:cubicBezTo>
                <a:cubicBezTo>
                  <a:pt x="11334" y="9642"/>
                  <a:pt x="12177" y="9540"/>
                  <a:pt x="12847" y="9228"/>
                </a:cubicBezTo>
                <a:cubicBezTo>
                  <a:pt x="13328" y="9019"/>
                  <a:pt x="13559" y="8789"/>
                  <a:pt x="14165" y="8684"/>
                </a:cubicBezTo>
                <a:cubicBezTo>
                  <a:pt x="14919" y="8538"/>
                  <a:pt x="15735" y="8517"/>
                  <a:pt x="16488" y="8412"/>
                </a:cubicBezTo>
                <a:cubicBezTo>
                  <a:pt x="19124" y="8098"/>
                  <a:pt x="21028" y="7115"/>
                  <a:pt x="23267" y="6131"/>
                </a:cubicBezTo>
                <a:cubicBezTo>
                  <a:pt x="24857" y="5462"/>
                  <a:pt x="27473" y="4499"/>
                  <a:pt x="27577" y="2888"/>
                </a:cubicBezTo>
                <a:cubicBezTo>
                  <a:pt x="27619" y="2177"/>
                  <a:pt x="27326" y="817"/>
                  <a:pt x="26636" y="315"/>
                </a:cubicBezTo>
                <a:cubicBezTo>
                  <a:pt x="26303" y="84"/>
                  <a:pt x="25895" y="0"/>
                  <a:pt x="25454" y="0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2"/>
          <p:cNvSpPr/>
          <p:nvPr/>
        </p:nvSpPr>
        <p:spPr>
          <a:xfrm>
            <a:off x="9885" y="2312072"/>
            <a:ext cx="3674278" cy="1982993"/>
          </a:xfrm>
          <a:custGeom>
            <a:avLst/>
            <a:gdLst/>
            <a:ahLst/>
            <a:cxnLst/>
            <a:rect l="l" t="t" r="r" b="b"/>
            <a:pathLst>
              <a:path w="178797" h="96496" extrusionOk="0">
                <a:moveTo>
                  <a:pt x="0" y="0"/>
                </a:moveTo>
                <a:lnTo>
                  <a:pt x="0" y="9751"/>
                </a:lnTo>
                <a:cubicBezTo>
                  <a:pt x="2511" y="9855"/>
                  <a:pt x="3097" y="10881"/>
                  <a:pt x="4311" y="13726"/>
                </a:cubicBezTo>
                <a:cubicBezTo>
                  <a:pt x="5461" y="16446"/>
                  <a:pt x="7052" y="16300"/>
                  <a:pt x="9918" y="17409"/>
                </a:cubicBezTo>
                <a:cubicBezTo>
                  <a:pt x="14249" y="19062"/>
                  <a:pt x="18204" y="23079"/>
                  <a:pt x="21154" y="26008"/>
                </a:cubicBezTo>
                <a:cubicBezTo>
                  <a:pt x="23420" y="28254"/>
                  <a:pt x="21901" y="36231"/>
                  <a:pt x="26518" y="36231"/>
                </a:cubicBezTo>
                <a:cubicBezTo>
                  <a:pt x="26805" y="36231"/>
                  <a:pt x="27116" y="36200"/>
                  <a:pt x="27452" y="36135"/>
                </a:cubicBezTo>
                <a:cubicBezTo>
                  <a:pt x="29630" y="35707"/>
                  <a:pt x="29813" y="33329"/>
                  <a:pt x="32003" y="33329"/>
                </a:cubicBezTo>
                <a:cubicBezTo>
                  <a:pt x="32380" y="33329"/>
                  <a:pt x="32816" y="33399"/>
                  <a:pt x="33332" y="33562"/>
                </a:cubicBezTo>
                <a:cubicBezTo>
                  <a:pt x="35571" y="34273"/>
                  <a:pt x="36240" y="36721"/>
                  <a:pt x="36721" y="38353"/>
                </a:cubicBezTo>
                <a:cubicBezTo>
                  <a:pt x="37286" y="40320"/>
                  <a:pt x="37328" y="42726"/>
                  <a:pt x="38458" y="44547"/>
                </a:cubicBezTo>
                <a:cubicBezTo>
                  <a:pt x="39316" y="45928"/>
                  <a:pt x="41387" y="47099"/>
                  <a:pt x="42915" y="47999"/>
                </a:cubicBezTo>
                <a:cubicBezTo>
                  <a:pt x="43877" y="48585"/>
                  <a:pt x="44944" y="49213"/>
                  <a:pt x="45990" y="49715"/>
                </a:cubicBezTo>
                <a:cubicBezTo>
                  <a:pt x="46848" y="50092"/>
                  <a:pt x="47832" y="50405"/>
                  <a:pt x="47874" y="51326"/>
                </a:cubicBezTo>
                <a:cubicBezTo>
                  <a:pt x="47915" y="52205"/>
                  <a:pt x="46869" y="52309"/>
                  <a:pt x="45990" y="52351"/>
                </a:cubicBezTo>
                <a:cubicBezTo>
                  <a:pt x="45186" y="52375"/>
                  <a:pt x="44450" y="52427"/>
                  <a:pt x="43707" y="52427"/>
                </a:cubicBezTo>
                <a:cubicBezTo>
                  <a:pt x="43157" y="52427"/>
                  <a:pt x="42603" y="52399"/>
                  <a:pt x="42015" y="52309"/>
                </a:cubicBezTo>
                <a:cubicBezTo>
                  <a:pt x="40634" y="52079"/>
                  <a:pt x="39295" y="51598"/>
                  <a:pt x="37893" y="51452"/>
                </a:cubicBezTo>
                <a:cubicBezTo>
                  <a:pt x="37728" y="51435"/>
                  <a:pt x="37572" y="51428"/>
                  <a:pt x="37425" y="51428"/>
                </a:cubicBezTo>
                <a:cubicBezTo>
                  <a:pt x="35859" y="51428"/>
                  <a:pt x="35248" y="52298"/>
                  <a:pt x="34043" y="53063"/>
                </a:cubicBezTo>
                <a:cubicBezTo>
                  <a:pt x="33509" y="53410"/>
                  <a:pt x="32927" y="53542"/>
                  <a:pt x="32323" y="53542"/>
                </a:cubicBezTo>
                <a:cubicBezTo>
                  <a:pt x="30963" y="53542"/>
                  <a:pt x="29488" y="52874"/>
                  <a:pt x="28184" y="52498"/>
                </a:cubicBezTo>
                <a:cubicBezTo>
                  <a:pt x="27386" y="52264"/>
                  <a:pt x="26479" y="52012"/>
                  <a:pt x="25581" y="52012"/>
                </a:cubicBezTo>
                <a:cubicBezTo>
                  <a:pt x="25514" y="52012"/>
                  <a:pt x="25447" y="52014"/>
                  <a:pt x="25381" y="52016"/>
                </a:cubicBezTo>
                <a:cubicBezTo>
                  <a:pt x="24083" y="52079"/>
                  <a:pt x="6340" y="55511"/>
                  <a:pt x="9730" y="58022"/>
                </a:cubicBezTo>
                <a:cubicBezTo>
                  <a:pt x="10176" y="58358"/>
                  <a:pt x="10629" y="58489"/>
                  <a:pt x="11078" y="58489"/>
                </a:cubicBezTo>
                <a:cubicBezTo>
                  <a:pt x="12334" y="58489"/>
                  <a:pt x="13555" y="57459"/>
                  <a:pt x="14480" y="56996"/>
                </a:cubicBezTo>
                <a:cubicBezTo>
                  <a:pt x="15777" y="56348"/>
                  <a:pt x="17618" y="56431"/>
                  <a:pt x="19020" y="55887"/>
                </a:cubicBezTo>
                <a:cubicBezTo>
                  <a:pt x="20161" y="55456"/>
                  <a:pt x="21461" y="55319"/>
                  <a:pt x="22752" y="55319"/>
                </a:cubicBezTo>
                <a:cubicBezTo>
                  <a:pt x="23214" y="55319"/>
                  <a:pt x="23674" y="55337"/>
                  <a:pt x="24125" y="55364"/>
                </a:cubicBezTo>
                <a:cubicBezTo>
                  <a:pt x="26594" y="55511"/>
                  <a:pt x="29189" y="56097"/>
                  <a:pt x="31511" y="56766"/>
                </a:cubicBezTo>
                <a:cubicBezTo>
                  <a:pt x="32558" y="57059"/>
                  <a:pt x="33646" y="57478"/>
                  <a:pt x="34713" y="57708"/>
                </a:cubicBezTo>
                <a:cubicBezTo>
                  <a:pt x="35466" y="57875"/>
                  <a:pt x="36659" y="57750"/>
                  <a:pt x="37244" y="58231"/>
                </a:cubicBezTo>
                <a:cubicBezTo>
                  <a:pt x="38228" y="59047"/>
                  <a:pt x="36868" y="59884"/>
                  <a:pt x="35989" y="60239"/>
                </a:cubicBezTo>
                <a:cubicBezTo>
                  <a:pt x="34148" y="60993"/>
                  <a:pt x="28436" y="61599"/>
                  <a:pt x="28226" y="63608"/>
                </a:cubicBezTo>
                <a:cubicBezTo>
                  <a:pt x="28184" y="64048"/>
                  <a:pt x="28791" y="65177"/>
                  <a:pt x="29063" y="65554"/>
                </a:cubicBezTo>
                <a:cubicBezTo>
                  <a:pt x="29477" y="66136"/>
                  <a:pt x="29819" y="66318"/>
                  <a:pt x="30336" y="66318"/>
                </a:cubicBezTo>
                <a:cubicBezTo>
                  <a:pt x="30655" y="66318"/>
                  <a:pt x="31042" y="66249"/>
                  <a:pt x="31553" y="66161"/>
                </a:cubicBezTo>
                <a:cubicBezTo>
                  <a:pt x="32788" y="65952"/>
                  <a:pt x="33813" y="65742"/>
                  <a:pt x="34922" y="65282"/>
                </a:cubicBezTo>
                <a:cubicBezTo>
                  <a:pt x="36013" y="64823"/>
                  <a:pt x="37235" y="64102"/>
                  <a:pt x="38472" y="64102"/>
                </a:cubicBezTo>
                <a:cubicBezTo>
                  <a:pt x="38872" y="64102"/>
                  <a:pt x="39273" y="64177"/>
                  <a:pt x="39672" y="64361"/>
                </a:cubicBezTo>
                <a:cubicBezTo>
                  <a:pt x="40488" y="64738"/>
                  <a:pt x="41220" y="65449"/>
                  <a:pt x="42099" y="65868"/>
                </a:cubicBezTo>
                <a:cubicBezTo>
                  <a:pt x="43040" y="66328"/>
                  <a:pt x="44045" y="66726"/>
                  <a:pt x="45007" y="67144"/>
                </a:cubicBezTo>
                <a:cubicBezTo>
                  <a:pt x="47455" y="68190"/>
                  <a:pt x="50656" y="68379"/>
                  <a:pt x="53690" y="69006"/>
                </a:cubicBezTo>
                <a:cubicBezTo>
                  <a:pt x="55385" y="69362"/>
                  <a:pt x="57017" y="69843"/>
                  <a:pt x="58419" y="70680"/>
                </a:cubicBezTo>
                <a:cubicBezTo>
                  <a:pt x="61181" y="72354"/>
                  <a:pt x="61599" y="75807"/>
                  <a:pt x="64717" y="76957"/>
                </a:cubicBezTo>
                <a:cubicBezTo>
                  <a:pt x="65973" y="77439"/>
                  <a:pt x="67646" y="77711"/>
                  <a:pt x="69488" y="77857"/>
                </a:cubicBezTo>
                <a:cubicBezTo>
                  <a:pt x="70638" y="77944"/>
                  <a:pt x="71847" y="77988"/>
                  <a:pt x="73054" y="77988"/>
                </a:cubicBezTo>
                <a:cubicBezTo>
                  <a:pt x="73295" y="77988"/>
                  <a:pt x="73536" y="77986"/>
                  <a:pt x="73777" y="77983"/>
                </a:cubicBezTo>
                <a:cubicBezTo>
                  <a:pt x="76560" y="77941"/>
                  <a:pt x="79301" y="77711"/>
                  <a:pt x="81205" y="77460"/>
                </a:cubicBezTo>
                <a:cubicBezTo>
                  <a:pt x="88790" y="76498"/>
                  <a:pt x="96326" y="72510"/>
                  <a:pt x="104116" y="72510"/>
                </a:cubicBezTo>
                <a:cubicBezTo>
                  <a:pt x="105137" y="72510"/>
                  <a:pt x="106162" y="72578"/>
                  <a:pt x="107192" y="72731"/>
                </a:cubicBezTo>
                <a:cubicBezTo>
                  <a:pt x="112674" y="73547"/>
                  <a:pt x="118888" y="77104"/>
                  <a:pt x="115687" y="82042"/>
                </a:cubicBezTo>
                <a:cubicBezTo>
                  <a:pt x="114243" y="84281"/>
                  <a:pt x="111858" y="84992"/>
                  <a:pt x="108866" y="85139"/>
                </a:cubicBezTo>
                <a:cubicBezTo>
                  <a:pt x="105058" y="85306"/>
                  <a:pt x="101815" y="85452"/>
                  <a:pt x="98132" y="86185"/>
                </a:cubicBezTo>
                <a:cubicBezTo>
                  <a:pt x="97923" y="86227"/>
                  <a:pt x="97735" y="86248"/>
                  <a:pt x="97546" y="86289"/>
                </a:cubicBezTo>
                <a:cubicBezTo>
                  <a:pt x="94847" y="86854"/>
                  <a:pt x="94659" y="87294"/>
                  <a:pt x="94742" y="88382"/>
                </a:cubicBezTo>
                <a:cubicBezTo>
                  <a:pt x="94784" y="88968"/>
                  <a:pt x="94910" y="89721"/>
                  <a:pt x="94805" y="90767"/>
                </a:cubicBezTo>
                <a:cubicBezTo>
                  <a:pt x="92922" y="91185"/>
                  <a:pt x="91185" y="92504"/>
                  <a:pt x="89386" y="92692"/>
                </a:cubicBezTo>
                <a:cubicBezTo>
                  <a:pt x="89222" y="92710"/>
                  <a:pt x="89060" y="92718"/>
                  <a:pt x="88900" y="92718"/>
                </a:cubicBezTo>
                <a:cubicBezTo>
                  <a:pt x="87594" y="92718"/>
                  <a:pt x="86417" y="92175"/>
                  <a:pt x="85143" y="92175"/>
                </a:cubicBezTo>
                <a:cubicBezTo>
                  <a:pt x="84607" y="92175"/>
                  <a:pt x="84053" y="92271"/>
                  <a:pt x="83465" y="92546"/>
                </a:cubicBezTo>
                <a:cubicBezTo>
                  <a:pt x="81602" y="93403"/>
                  <a:pt x="80745" y="95140"/>
                  <a:pt x="82753" y="96144"/>
                </a:cubicBezTo>
                <a:cubicBezTo>
                  <a:pt x="83256" y="96396"/>
                  <a:pt x="83911" y="96496"/>
                  <a:pt x="84650" y="96496"/>
                </a:cubicBezTo>
                <a:cubicBezTo>
                  <a:pt x="87169" y="96496"/>
                  <a:pt x="90666" y="95336"/>
                  <a:pt x="92462" y="95077"/>
                </a:cubicBezTo>
                <a:cubicBezTo>
                  <a:pt x="95098" y="94680"/>
                  <a:pt x="97902" y="94784"/>
                  <a:pt x="100496" y="94178"/>
                </a:cubicBezTo>
                <a:cubicBezTo>
                  <a:pt x="104263" y="93299"/>
                  <a:pt x="107422" y="91395"/>
                  <a:pt x="111000" y="90202"/>
                </a:cubicBezTo>
                <a:cubicBezTo>
                  <a:pt x="112716" y="89637"/>
                  <a:pt x="114453" y="89365"/>
                  <a:pt x="115959" y="88612"/>
                </a:cubicBezTo>
                <a:cubicBezTo>
                  <a:pt x="117552" y="87795"/>
                  <a:pt x="118487" y="86161"/>
                  <a:pt x="120632" y="86161"/>
                </a:cubicBezTo>
                <a:cubicBezTo>
                  <a:pt x="120685" y="86161"/>
                  <a:pt x="120738" y="86162"/>
                  <a:pt x="120792" y="86164"/>
                </a:cubicBezTo>
                <a:cubicBezTo>
                  <a:pt x="125605" y="86352"/>
                  <a:pt x="126233" y="91646"/>
                  <a:pt x="127927" y="92043"/>
                </a:cubicBezTo>
                <a:cubicBezTo>
                  <a:pt x="128764" y="92253"/>
                  <a:pt x="129601" y="92357"/>
                  <a:pt x="130417" y="92420"/>
                </a:cubicBezTo>
                <a:cubicBezTo>
                  <a:pt x="130836" y="92441"/>
                  <a:pt x="131254" y="92451"/>
                  <a:pt x="131673" y="92451"/>
                </a:cubicBezTo>
                <a:cubicBezTo>
                  <a:pt x="132091" y="92451"/>
                  <a:pt x="132510" y="92441"/>
                  <a:pt x="132928" y="92420"/>
                </a:cubicBezTo>
                <a:cubicBezTo>
                  <a:pt x="133208" y="92466"/>
                  <a:pt x="133495" y="92488"/>
                  <a:pt x="133784" y="92488"/>
                </a:cubicBezTo>
                <a:cubicBezTo>
                  <a:pt x="134812" y="92488"/>
                  <a:pt x="135861" y="92212"/>
                  <a:pt x="136694" y="91771"/>
                </a:cubicBezTo>
                <a:cubicBezTo>
                  <a:pt x="138912" y="90809"/>
                  <a:pt x="141193" y="90495"/>
                  <a:pt x="143453" y="90453"/>
                </a:cubicBezTo>
                <a:cubicBezTo>
                  <a:pt x="144185" y="90453"/>
                  <a:pt x="144938" y="90474"/>
                  <a:pt x="145671" y="90495"/>
                </a:cubicBezTo>
                <a:cubicBezTo>
                  <a:pt x="147477" y="90591"/>
                  <a:pt x="149028" y="90919"/>
                  <a:pt x="150741" y="90919"/>
                </a:cubicBezTo>
                <a:cubicBezTo>
                  <a:pt x="151270" y="90919"/>
                  <a:pt x="151815" y="90888"/>
                  <a:pt x="152387" y="90809"/>
                </a:cubicBezTo>
                <a:cubicBezTo>
                  <a:pt x="154647" y="90495"/>
                  <a:pt x="156823" y="89825"/>
                  <a:pt x="158873" y="88989"/>
                </a:cubicBezTo>
                <a:cubicBezTo>
                  <a:pt x="160903" y="88172"/>
                  <a:pt x="162765" y="87105"/>
                  <a:pt x="164816" y="86289"/>
                </a:cubicBezTo>
                <a:cubicBezTo>
                  <a:pt x="166573" y="85620"/>
                  <a:pt x="167891" y="84385"/>
                  <a:pt x="169754" y="83820"/>
                </a:cubicBezTo>
                <a:cubicBezTo>
                  <a:pt x="170674" y="83548"/>
                  <a:pt x="171637" y="83507"/>
                  <a:pt x="172495" y="83130"/>
                </a:cubicBezTo>
                <a:cubicBezTo>
                  <a:pt x="173938" y="82502"/>
                  <a:pt x="174817" y="81519"/>
                  <a:pt x="175675" y="80473"/>
                </a:cubicBezTo>
                <a:cubicBezTo>
                  <a:pt x="176449" y="79510"/>
                  <a:pt x="178583" y="78401"/>
                  <a:pt x="178667" y="77229"/>
                </a:cubicBezTo>
                <a:cubicBezTo>
                  <a:pt x="178796" y="75614"/>
                  <a:pt x="176594" y="75346"/>
                  <a:pt x="174813" y="75346"/>
                </a:cubicBezTo>
                <a:cubicBezTo>
                  <a:pt x="174286" y="75346"/>
                  <a:pt x="173797" y="75369"/>
                  <a:pt x="173415" y="75388"/>
                </a:cubicBezTo>
                <a:cubicBezTo>
                  <a:pt x="172791" y="75415"/>
                  <a:pt x="172167" y="75425"/>
                  <a:pt x="171543" y="75425"/>
                </a:cubicBezTo>
                <a:cubicBezTo>
                  <a:pt x="170221" y="75425"/>
                  <a:pt x="168899" y="75381"/>
                  <a:pt x="167578" y="75367"/>
                </a:cubicBezTo>
                <a:cubicBezTo>
                  <a:pt x="165799" y="75367"/>
                  <a:pt x="164146" y="75618"/>
                  <a:pt x="162389" y="75681"/>
                </a:cubicBezTo>
                <a:cubicBezTo>
                  <a:pt x="161883" y="75696"/>
                  <a:pt x="161353" y="75703"/>
                  <a:pt x="160802" y="75703"/>
                </a:cubicBezTo>
                <a:cubicBezTo>
                  <a:pt x="149594" y="75703"/>
                  <a:pt x="129616" y="72640"/>
                  <a:pt x="123533" y="65680"/>
                </a:cubicBezTo>
                <a:cubicBezTo>
                  <a:pt x="119935" y="61579"/>
                  <a:pt x="120688" y="56473"/>
                  <a:pt x="113427" y="53921"/>
                </a:cubicBezTo>
                <a:cubicBezTo>
                  <a:pt x="112569" y="53628"/>
                  <a:pt x="111753" y="53397"/>
                  <a:pt x="111000" y="53272"/>
                </a:cubicBezTo>
                <a:cubicBezTo>
                  <a:pt x="110044" y="53099"/>
                  <a:pt x="108983" y="53018"/>
                  <a:pt x="107880" y="53018"/>
                </a:cubicBezTo>
                <a:cubicBezTo>
                  <a:pt x="104857" y="53018"/>
                  <a:pt x="101518" y="53624"/>
                  <a:pt x="99157" y="54590"/>
                </a:cubicBezTo>
                <a:cubicBezTo>
                  <a:pt x="97472" y="55284"/>
                  <a:pt x="95318" y="55547"/>
                  <a:pt x="93258" y="55547"/>
                </a:cubicBezTo>
                <a:cubicBezTo>
                  <a:pt x="92274" y="55547"/>
                  <a:pt x="91311" y="55487"/>
                  <a:pt x="90432" y="55385"/>
                </a:cubicBezTo>
                <a:cubicBezTo>
                  <a:pt x="87377" y="55050"/>
                  <a:pt x="84657" y="53481"/>
                  <a:pt x="81602" y="52979"/>
                </a:cubicBezTo>
                <a:cubicBezTo>
                  <a:pt x="80507" y="52796"/>
                  <a:pt x="79233" y="52476"/>
                  <a:pt x="78108" y="52476"/>
                </a:cubicBezTo>
                <a:cubicBezTo>
                  <a:pt x="78073" y="52476"/>
                  <a:pt x="78038" y="52476"/>
                  <a:pt x="78004" y="52477"/>
                </a:cubicBezTo>
                <a:cubicBezTo>
                  <a:pt x="77351" y="52496"/>
                  <a:pt x="76769" y="52691"/>
                  <a:pt x="76113" y="52691"/>
                </a:cubicBezTo>
                <a:cubicBezTo>
                  <a:pt x="76053" y="52691"/>
                  <a:pt x="75993" y="52690"/>
                  <a:pt x="75932" y="52686"/>
                </a:cubicBezTo>
                <a:cubicBezTo>
                  <a:pt x="74300" y="52623"/>
                  <a:pt x="73442" y="51786"/>
                  <a:pt x="73066" y="50615"/>
                </a:cubicBezTo>
                <a:cubicBezTo>
                  <a:pt x="72501" y="48920"/>
                  <a:pt x="72103" y="47267"/>
                  <a:pt x="71287" y="45635"/>
                </a:cubicBezTo>
                <a:cubicBezTo>
                  <a:pt x="70869" y="44840"/>
                  <a:pt x="70283" y="44296"/>
                  <a:pt x="69676" y="43605"/>
                </a:cubicBezTo>
                <a:cubicBezTo>
                  <a:pt x="69174" y="43019"/>
                  <a:pt x="68525" y="41408"/>
                  <a:pt x="68462" y="40697"/>
                </a:cubicBezTo>
                <a:cubicBezTo>
                  <a:pt x="68337" y="39128"/>
                  <a:pt x="67897" y="39881"/>
                  <a:pt x="69404" y="38563"/>
                </a:cubicBezTo>
                <a:cubicBezTo>
                  <a:pt x="71036" y="37140"/>
                  <a:pt x="74677" y="35801"/>
                  <a:pt x="77020" y="35340"/>
                </a:cubicBezTo>
                <a:cubicBezTo>
                  <a:pt x="77607" y="35234"/>
                  <a:pt x="78177" y="35188"/>
                  <a:pt x="78735" y="35188"/>
                </a:cubicBezTo>
                <a:cubicBezTo>
                  <a:pt x="81243" y="35188"/>
                  <a:pt x="83515" y="36109"/>
                  <a:pt x="85996" y="36554"/>
                </a:cubicBezTo>
                <a:cubicBezTo>
                  <a:pt x="86995" y="36725"/>
                  <a:pt x="87952" y="36779"/>
                  <a:pt x="88889" y="36779"/>
                </a:cubicBezTo>
                <a:cubicBezTo>
                  <a:pt x="90519" y="36779"/>
                  <a:pt x="92090" y="36615"/>
                  <a:pt x="93720" y="36615"/>
                </a:cubicBezTo>
                <a:cubicBezTo>
                  <a:pt x="94256" y="36615"/>
                  <a:pt x="94797" y="36633"/>
                  <a:pt x="95349" y="36679"/>
                </a:cubicBezTo>
                <a:cubicBezTo>
                  <a:pt x="97860" y="36910"/>
                  <a:pt x="100538" y="38270"/>
                  <a:pt x="102693" y="39232"/>
                </a:cubicBezTo>
                <a:cubicBezTo>
                  <a:pt x="107297" y="41262"/>
                  <a:pt x="112130" y="44066"/>
                  <a:pt x="117570" y="44400"/>
                </a:cubicBezTo>
                <a:cubicBezTo>
                  <a:pt x="117876" y="44418"/>
                  <a:pt x="118181" y="44427"/>
                  <a:pt x="118483" y="44427"/>
                </a:cubicBezTo>
                <a:cubicBezTo>
                  <a:pt x="121357" y="44427"/>
                  <a:pt x="124027" y="43627"/>
                  <a:pt x="126337" y="42245"/>
                </a:cubicBezTo>
                <a:cubicBezTo>
                  <a:pt x="131066" y="39420"/>
                  <a:pt x="126525" y="35759"/>
                  <a:pt x="123366" y="33541"/>
                </a:cubicBezTo>
                <a:cubicBezTo>
                  <a:pt x="120792" y="31700"/>
                  <a:pt x="117842" y="30256"/>
                  <a:pt x="114536" y="29356"/>
                </a:cubicBezTo>
                <a:cubicBezTo>
                  <a:pt x="111925" y="28643"/>
                  <a:pt x="109229" y="28356"/>
                  <a:pt x="106521" y="28356"/>
                </a:cubicBezTo>
                <a:cubicBezTo>
                  <a:pt x="103348" y="28356"/>
                  <a:pt x="100158" y="28750"/>
                  <a:pt x="97065" y="29314"/>
                </a:cubicBezTo>
                <a:cubicBezTo>
                  <a:pt x="95829" y="29534"/>
                  <a:pt x="94593" y="29634"/>
                  <a:pt x="93355" y="29634"/>
                </a:cubicBezTo>
                <a:cubicBezTo>
                  <a:pt x="91994" y="29634"/>
                  <a:pt x="90630" y="29513"/>
                  <a:pt x="89261" y="29293"/>
                </a:cubicBezTo>
                <a:cubicBezTo>
                  <a:pt x="85996" y="28791"/>
                  <a:pt x="84553" y="26741"/>
                  <a:pt x="81623" y="25883"/>
                </a:cubicBezTo>
                <a:cubicBezTo>
                  <a:pt x="79071" y="25130"/>
                  <a:pt x="76434" y="24858"/>
                  <a:pt x="73923" y="23937"/>
                </a:cubicBezTo>
                <a:cubicBezTo>
                  <a:pt x="71496" y="23058"/>
                  <a:pt x="69069" y="21803"/>
                  <a:pt x="66579" y="21154"/>
                </a:cubicBezTo>
                <a:cubicBezTo>
                  <a:pt x="65879" y="20973"/>
                  <a:pt x="65125" y="20937"/>
                  <a:pt x="64356" y="20937"/>
                </a:cubicBezTo>
                <a:cubicBezTo>
                  <a:pt x="63851" y="20937"/>
                  <a:pt x="63340" y="20953"/>
                  <a:pt x="62833" y="20953"/>
                </a:cubicBezTo>
                <a:cubicBezTo>
                  <a:pt x="62063" y="20953"/>
                  <a:pt x="61304" y="20917"/>
                  <a:pt x="60595" y="20736"/>
                </a:cubicBezTo>
                <a:cubicBezTo>
                  <a:pt x="59654" y="20485"/>
                  <a:pt x="58879" y="20171"/>
                  <a:pt x="58042" y="19857"/>
                </a:cubicBezTo>
                <a:cubicBezTo>
                  <a:pt x="57472" y="19644"/>
                  <a:pt x="56878" y="19605"/>
                  <a:pt x="56276" y="19605"/>
                </a:cubicBezTo>
                <a:cubicBezTo>
                  <a:pt x="55924" y="19605"/>
                  <a:pt x="55570" y="19619"/>
                  <a:pt x="55216" y="19619"/>
                </a:cubicBezTo>
                <a:cubicBezTo>
                  <a:pt x="55042" y="19619"/>
                  <a:pt x="54868" y="19615"/>
                  <a:pt x="54695" y="19606"/>
                </a:cubicBezTo>
                <a:cubicBezTo>
                  <a:pt x="53230" y="19501"/>
                  <a:pt x="51744" y="19271"/>
                  <a:pt x="50301" y="19041"/>
                </a:cubicBezTo>
                <a:cubicBezTo>
                  <a:pt x="34985" y="16781"/>
                  <a:pt x="23895" y="8788"/>
                  <a:pt x="10106" y="3913"/>
                </a:cubicBezTo>
                <a:cubicBezTo>
                  <a:pt x="8809" y="3453"/>
                  <a:pt x="4834" y="1758"/>
                  <a:pt x="0" y="0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2"/>
          <p:cNvSpPr/>
          <p:nvPr/>
        </p:nvSpPr>
        <p:spPr>
          <a:xfrm>
            <a:off x="9885" y="1281641"/>
            <a:ext cx="2225010" cy="818938"/>
          </a:xfrm>
          <a:custGeom>
            <a:avLst/>
            <a:gdLst/>
            <a:ahLst/>
            <a:cxnLst/>
            <a:rect l="l" t="t" r="r" b="b"/>
            <a:pathLst>
              <a:path w="108273" h="39851" extrusionOk="0">
                <a:moveTo>
                  <a:pt x="97460" y="0"/>
                </a:moveTo>
                <a:cubicBezTo>
                  <a:pt x="94244" y="0"/>
                  <a:pt x="90628" y="785"/>
                  <a:pt x="87691" y="1347"/>
                </a:cubicBezTo>
                <a:cubicBezTo>
                  <a:pt x="86624" y="1536"/>
                  <a:pt x="85850" y="1703"/>
                  <a:pt x="85515" y="1808"/>
                </a:cubicBezTo>
                <a:cubicBezTo>
                  <a:pt x="74719" y="5344"/>
                  <a:pt x="59528" y="3984"/>
                  <a:pt x="51954" y="11767"/>
                </a:cubicBezTo>
                <a:cubicBezTo>
                  <a:pt x="51556" y="12458"/>
                  <a:pt x="51284" y="13211"/>
                  <a:pt x="51180" y="13964"/>
                </a:cubicBezTo>
                <a:cubicBezTo>
                  <a:pt x="50970" y="15471"/>
                  <a:pt x="51410" y="17040"/>
                  <a:pt x="52644" y="18463"/>
                </a:cubicBezTo>
                <a:cubicBezTo>
                  <a:pt x="52874" y="19049"/>
                  <a:pt x="53000" y="19635"/>
                  <a:pt x="52874" y="20283"/>
                </a:cubicBezTo>
                <a:cubicBezTo>
                  <a:pt x="52770" y="20932"/>
                  <a:pt x="52435" y="21643"/>
                  <a:pt x="51724" y="22522"/>
                </a:cubicBezTo>
                <a:cubicBezTo>
                  <a:pt x="51703" y="22543"/>
                  <a:pt x="51661" y="22585"/>
                  <a:pt x="51640" y="22606"/>
                </a:cubicBezTo>
                <a:cubicBezTo>
                  <a:pt x="50477" y="24020"/>
                  <a:pt x="48074" y="26428"/>
                  <a:pt x="45557" y="26428"/>
                </a:cubicBezTo>
                <a:cubicBezTo>
                  <a:pt x="45131" y="26428"/>
                  <a:pt x="44702" y="26359"/>
                  <a:pt x="44275" y="26205"/>
                </a:cubicBezTo>
                <a:cubicBezTo>
                  <a:pt x="42601" y="25598"/>
                  <a:pt x="43166" y="24029"/>
                  <a:pt x="42078" y="23296"/>
                </a:cubicBezTo>
                <a:cubicBezTo>
                  <a:pt x="40676" y="22355"/>
                  <a:pt x="40027" y="22543"/>
                  <a:pt x="38353" y="22104"/>
                </a:cubicBezTo>
                <a:cubicBezTo>
                  <a:pt x="33897" y="20953"/>
                  <a:pt x="29377" y="21622"/>
                  <a:pt x="25192" y="20242"/>
                </a:cubicBezTo>
                <a:cubicBezTo>
                  <a:pt x="24941" y="20179"/>
                  <a:pt x="24711" y="20095"/>
                  <a:pt x="24460" y="19990"/>
                </a:cubicBezTo>
                <a:cubicBezTo>
                  <a:pt x="20987" y="18756"/>
                  <a:pt x="17765" y="16936"/>
                  <a:pt x="14772" y="15052"/>
                </a:cubicBezTo>
                <a:cubicBezTo>
                  <a:pt x="14124" y="14655"/>
                  <a:pt x="13475" y="14257"/>
                  <a:pt x="12847" y="13839"/>
                </a:cubicBezTo>
                <a:cubicBezTo>
                  <a:pt x="12073" y="13295"/>
                  <a:pt x="11236" y="12793"/>
                  <a:pt x="10378" y="12353"/>
                </a:cubicBezTo>
                <a:cubicBezTo>
                  <a:pt x="7930" y="11119"/>
                  <a:pt x="5189" y="10345"/>
                  <a:pt x="2051" y="9738"/>
                </a:cubicBezTo>
                <a:cubicBezTo>
                  <a:pt x="1360" y="9612"/>
                  <a:pt x="670" y="9508"/>
                  <a:pt x="0" y="9424"/>
                </a:cubicBezTo>
                <a:lnTo>
                  <a:pt x="0" y="20053"/>
                </a:lnTo>
                <a:cubicBezTo>
                  <a:pt x="3767" y="20639"/>
                  <a:pt x="7386" y="21350"/>
                  <a:pt x="10169" y="23527"/>
                </a:cubicBezTo>
                <a:cubicBezTo>
                  <a:pt x="10943" y="24133"/>
                  <a:pt x="11759" y="24698"/>
                  <a:pt x="12931" y="24970"/>
                </a:cubicBezTo>
                <a:cubicBezTo>
                  <a:pt x="17932" y="26205"/>
                  <a:pt x="22870" y="27711"/>
                  <a:pt x="27850" y="29218"/>
                </a:cubicBezTo>
                <a:lnTo>
                  <a:pt x="28687" y="29469"/>
                </a:lnTo>
                <a:cubicBezTo>
                  <a:pt x="32599" y="30641"/>
                  <a:pt x="36575" y="32419"/>
                  <a:pt x="40571" y="34156"/>
                </a:cubicBezTo>
                <a:cubicBezTo>
                  <a:pt x="42203" y="34888"/>
                  <a:pt x="43626" y="35830"/>
                  <a:pt x="45216" y="36604"/>
                </a:cubicBezTo>
                <a:cubicBezTo>
                  <a:pt x="46869" y="37399"/>
                  <a:pt x="47288" y="38884"/>
                  <a:pt x="49464" y="39240"/>
                </a:cubicBezTo>
                <a:cubicBezTo>
                  <a:pt x="49959" y="39313"/>
                  <a:pt x="50486" y="39330"/>
                  <a:pt x="51022" y="39330"/>
                </a:cubicBezTo>
                <a:cubicBezTo>
                  <a:pt x="51457" y="39330"/>
                  <a:pt x="51899" y="39319"/>
                  <a:pt x="52335" y="39319"/>
                </a:cubicBezTo>
                <a:cubicBezTo>
                  <a:pt x="52746" y="39319"/>
                  <a:pt x="53152" y="39328"/>
                  <a:pt x="53544" y="39366"/>
                </a:cubicBezTo>
                <a:cubicBezTo>
                  <a:pt x="54653" y="39470"/>
                  <a:pt x="55741" y="39721"/>
                  <a:pt x="56850" y="39826"/>
                </a:cubicBezTo>
                <a:cubicBezTo>
                  <a:pt x="57058" y="39843"/>
                  <a:pt x="57262" y="39851"/>
                  <a:pt x="57461" y="39851"/>
                </a:cubicBezTo>
                <a:cubicBezTo>
                  <a:pt x="59281" y="39851"/>
                  <a:pt x="60715" y="39169"/>
                  <a:pt x="61809" y="37943"/>
                </a:cubicBezTo>
                <a:cubicBezTo>
                  <a:pt x="64278" y="35118"/>
                  <a:pt x="62144" y="30850"/>
                  <a:pt x="65449" y="28381"/>
                </a:cubicBezTo>
                <a:cubicBezTo>
                  <a:pt x="66340" y="27708"/>
                  <a:pt x="67670" y="27493"/>
                  <a:pt x="69091" y="27493"/>
                </a:cubicBezTo>
                <a:cubicBezTo>
                  <a:pt x="70941" y="27493"/>
                  <a:pt x="72946" y="27857"/>
                  <a:pt x="74342" y="28046"/>
                </a:cubicBezTo>
                <a:cubicBezTo>
                  <a:pt x="76016" y="28297"/>
                  <a:pt x="79866" y="29741"/>
                  <a:pt x="81058" y="30724"/>
                </a:cubicBezTo>
                <a:cubicBezTo>
                  <a:pt x="81728" y="31289"/>
                  <a:pt x="81707" y="32356"/>
                  <a:pt x="82377" y="32879"/>
                </a:cubicBezTo>
                <a:cubicBezTo>
                  <a:pt x="83483" y="33738"/>
                  <a:pt x="83900" y="34677"/>
                  <a:pt x="85002" y="34677"/>
                </a:cubicBezTo>
                <a:cubicBezTo>
                  <a:pt x="85485" y="34677"/>
                  <a:pt x="86099" y="34497"/>
                  <a:pt x="86959" y="34051"/>
                </a:cubicBezTo>
                <a:cubicBezTo>
                  <a:pt x="90767" y="32084"/>
                  <a:pt x="87524" y="31938"/>
                  <a:pt x="85348" y="30682"/>
                </a:cubicBezTo>
                <a:cubicBezTo>
                  <a:pt x="83067" y="29385"/>
                  <a:pt x="81582" y="26937"/>
                  <a:pt x="83046" y="24866"/>
                </a:cubicBezTo>
                <a:cubicBezTo>
                  <a:pt x="83962" y="23578"/>
                  <a:pt x="85678" y="23175"/>
                  <a:pt x="87494" y="23175"/>
                </a:cubicBezTo>
                <a:cubicBezTo>
                  <a:pt x="88540" y="23175"/>
                  <a:pt x="89620" y="23309"/>
                  <a:pt x="90600" y="23485"/>
                </a:cubicBezTo>
                <a:cubicBezTo>
                  <a:pt x="91386" y="23631"/>
                  <a:pt x="92344" y="23813"/>
                  <a:pt x="93194" y="23813"/>
                </a:cubicBezTo>
                <a:cubicBezTo>
                  <a:pt x="94290" y="23813"/>
                  <a:pt x="95208" y="23511"/>
                  <a:pt x="95349" y="22439"/>
                </a:cubicBezTo>
                <a:cubicBezTo>
                  <a:pt x="95600" y="20576"/>
                  <a:pt x="92546" y="20283"/>
                  <a:pt x="90955" y="19698"/>
                </a:cubicBezTo>
                <a:cubicBezTo>
                  <a:pt x="88758" y="18881"/>
                  <a:pt x="87503" y="17061"/>
                  <a:pt x="84783" y="16936"/>
                </a:cubicBezTo>
                <a:cubicBezTo>
                  <a:pt x="84688" y="16932"/>
                  <a:pt x="84594" y="16930"/>
                  <a:pt x="84501" y="16930"/>
                </a:cubicBezTo>
                <a:cubicBezTo>
                  <a:pt x="82039" y="16930"/>
                  <a:pt x="80100" y="18192"/>
                  <a:pt x="77537" y="18192"/>
                </a:cubicBezTo>
                <a:cubicBezTo>
                  <a:pt x="77498" y="18192"/>
                  <a:pt x="77458" y="18192"/>
                  <a:pt x="77418" y="18191"/>
                </a:cubicBezTo>
                <a:cubicBezTo>
                  <a:pt x="76455" y="18170"/>
                  <a:pt x="75304" y="18107"/>
                  <a:pt x="74112" y="17982"/>
                </a:cubicBezTo>
                <a:cubicBezTo>
                  <a:pt x="72919" y="17877"/>
                  <a:pt x="71706" y="17710"/>
                  <a:pt x="70597" y="17459"/>
                </a:cubicBezTo>
                <a:cubicBezTo>
                  <a:pt x="69760" y="17459"/>
                  <a:pt x="69069" y="17187"/>
                  <a:pt x="68714" y="16915"/>
                </a:cubicBezTo>
                <a:cubicBezTo>
                  <a:pt x="67646" y="14425"/>
                  <a:pt x="70115" y="12793"/>
                  <a:pt x="72250" y="11412"/>
                </a:cubicBezTo>
                <a:cubicBezTo>
                  <a:pt x="73296" y="10575"/>
                  <a:pt x="74719" y="10303"/>
                  <a:pt x="76120" y="9759"/>
                </a:cubicBezTo>
                <a:cubicBezTo>
                  <a:pt x="78945" y="9215"/>
                  <a:pt x="81770" y="8106"/>
                  <a:pt x="84804" y="7980"/>
                </a:cubicBezTo>
                <a:cubicBezTo>
                  <a:pt x="85620" y="7834"/>
                  <a:pt x="86415" y="7708"/>
                  <a:pt x="87168" y="7583"/>
                </a:cubicBezTo>
                <a:cubicBezTo>
                  <a:pt x="87900" y="7436"/>
                  <a:pt x="88591" y="7311"/>
                  <a:pt x="89240" y="7185"/>
                </a:cubicBezTo>
                <a:cubicBezTo>
                  <a:pt x="92192" y="6587"/>
                  <a:pt x="95712" y="5789"/>
                  <a:pt x="98830" y="5789"/>
                </a:cubicBezTo>
                <a:cubicBezTo>
                  <a:pt x="99203" y="5789"/>
                  <a:pt x="99571" y="5801"/>
                  <a:pt x="99932" y="5825"/>
                </a:cubicBezTo>
                <a:cubicBezTo>
                  <a:pt x="101252" y="5908"/>
                  <a:pt x="104012" y="6675"/>
                  <a:pt x="105903" y="6675"/>
                </a:cubicBezTo>
                <a:cubicBezTo>
                  <a:pt x="107338" y="6675"/>
                  <a:pt x="108272" y="6233"/>
                  <a:pt x="107694" y="4716"/>
                </a:cubicBezTo>
                <a:cubicBezTo>
                  <a:pt x="107067" y="3042"/>
                  <a:pt x="101438" y="322"/>
                  <a:pt x="99241" y="92"/>
                </a:cubicBezTo>
                <a:cubicBezTo>
                  <a:pt x="98667" y="29"/>
                  <a:pt x="98071" y="0"/>
                  <a:pt x="97460" y="0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32"/>
          <p:cNvSpPr/>
          <p:nvPr/>
        </p:nvSpPr>
        <p:spPr>
          <a:xfrm>
            <a:off x="4055526" y="2599699"/>
            <a:ext cx="2743466" cy="1031528"/>
          </a:xfrm>
          <a:custGeom>
            <a:avLst/>
            <a:gdLst/>
            <a:ahLst/>
            <a:cxnLst/>
            <a:rect l="l" t="t" r="r" b="b"/>
            <a:pathLst>
              <a:path w="133502" h="50196" extrusionOk="0">
                <a:moveTo>
                  <a:pt x="40301" y="1"/>
                </a:moveTo>
                <a:cubicBezTo>
                  <a:pt x="40072" y="1"/>
                  <a:pt x="39844" y="14"/>
                  <a:pt x="39617" y="44"/>
                </a:cubicBezTo>
                <a:cubicBezTo>
                  <a:pt x="38738" y="1446"/>
                  <a:pt x="39847" y="2325"/>
                  <a:pt x="41124" y="3225"/>
                </a:cubicBezTo>
                <a:cubicBezTo>
                  <a:pt x="43844" y="5087"/>
                  <a:pt x="46020" y="7054"/>
                  <a:pt x="48928" y="8874"/>
                </a:cubicBezTo>
                <a:cubicBezTo>
                  <a:pt x="51983" y="10757"/>
                  <a:pt x="55101" y="12661"/>
                  <a:pt x="57360" y="15172"/>
                </a:cubicBezTo>
                <a:cubicBezTo>
                  <a:pt x="58909" y="16909"/>
                  <a:pt x="57904" y="18373"/>
                  <a:pt x="60855" y="19587"/>
                </a:cubicBezTo>
                <a:cubicBezTo>
                  <a:pt x="61970" y="20032"/>
                  <a:pt x="63160" y="20113"/>
                  <a:pt x="64352" y="20113"/>
                </a:cubicBezTo>
                <a:cubicBezTo>
                  <a:pt x="65039" y="20113"/>
                  <a:pt x="65727" y="20086"/>
                  <a:pt x="66401" y="20086"/>
                </a:cubicBezTo>
                <a:cubicBezTo>
                  <a:pt x="68350" y="20086"/>
                  <a:pt x="70180" y="20312"/>
                  <a:pt x="71547" y="22077"/>
                </a:cubicBezTo>
                <a:cubicBezTo>
                  <a:pt x="70689" y="22830"/>
                  <a:pt x="67278" y="25508"/>
                  <a:pt x="65897" y="25571"/>
                </a:cubicBezTo>
                <a:cubicBezTo>
                  <a:pt x="65820" y="25574"/>
                  <a:pt x="65745" y="25575"/>
                  <a:pt x="65672" y="25575"/>
                </a:cubicBezTo>
                <a:cubicBezTo>
                  <a:pt x="63049" y="25575"/>
                  <a:pt x="62970" y="23784"/>
                  <a:pt x="60792" y="22725"/>
                </a:cubicBezTo>
                <a:cubicBezTo>
                  <a:pt x="58532" y="21595"/>
                  <a:pt x="56440" y="22139"/>
                  <a:pt x="54013" y="21554"/>
                </a:cubicBezTo>
                <a:cubicBezTo>
                  <a:pt x="53071" y="21323"/>
                  <a:pt x="51795" y="20110"/>
                  <a:pt x="50958" y="20047"/>
                </a:cubicBezTo>
                <a:cubicBezTo>
                  <a:pt x="50909" y="20044"/>
                  <a:pt x="50861" y="20042"/>
                  <a:pt x="50814" y="20042"/>
                </a:cubicBezTo>
                <a:cubicBezTo>
                  <a:pt x="49687" y="20042"/>
                  <a:pt x="48865" y="20947"/>
                  <a:pt x="47933" y="20947"/>
                </a:cubicBezTo>
                <a:cubicBezTo>
                  <a:pt x="47923" y="20947"/>
                  <a:pt x="47913" y="20947"/>
                  <a:pt x="47903" y="20947"/>
                </a:cubicBezTo>
                <a:cubicBezTo>
                  <a:pt x="43718" y="20926"/>
                  <a:pt x="43153" y="20717"/>
                  <a:pt x="39973" y="18687"/>
                </a:cubicBezTo>
                <a:cubicBezTo>
                  <a:pt x="35642" y="15925"/>
                  <a:pt x="30955" y="15465"/>
                  <a:pt x="27000" y="12640"/>
                </a:cubicBezTo>
                <a:cubicBezTo>
                  <a:pt x="24029" y="10527"/>
                  <a:pt x="20786" y="8853"/>
                  <a:pt x="17647" y="6928"/>
                </a:cubicBezTo>
                <a:cubicBezTo>
                  <a:pt x="15265" y="5452"/>
                  <a:pt x="12494" y="3494"/>
                  <a:pt x="9265" y="3494"/>
                </a:cubicBezTo>
                <a:cubicBezTo>
                  <a:pt x="9062" y="3494"/>
                  <a:pt x="8857" y="3501"/>
                  <a:pt x="8650" y="3517"/>
                </a:cubicBezTo>
                <a:cubicBezTo>
                  <a:pt x="7311" y="3601"/>
                  <a:pt x="2561" y="4313"/>
                  <a:pt x="1766" y="5045"/>
                </a:cubicBezTo>
                <a:cubicBezTo>
                  <a:pt x="1" y="6681"/>
                  <a:pt x="3860" y="7074"/>
                  <a:pt x="5800" y="7074"/>
                </a:cubicBezTo>
                <a:cubicBezTo>
                  <a:pt x="6068" y="7074"/>
                  <a:pt x="6299" y="7066"/>
                  <a:pt x="6474" y="7054"/>
                </a:cubicBezTo>
                <a:cubicBezTo>
                  <a:pt x="6848" y="7028"/>
                  <a:pt x="7202" y="7015"/>
                  <a:pt x="7537" y="7015"/>
                </a:cubicBezTo>
                <a:cubicBezTo>
                  <a:pt x="10466" y="7015"/>
                  <a:pt x="12045" y="7970"/>
                  <a:pt x="14467" y="9397"/>
                </a:cubicBezTo>
                <a:cubicBezTo>
                  <a:pt x="16413" y="10548"/>
                  <a:pt x="19049" y="11134"/>
                  <a:pt x="21121" y="12201"/>
                </a:cubicBezTo>
                <a:cubicBezTo>
                  <a:pt x="24991" y="14209"/>
                  <a:pt x="27377" y="17620"/>
                  <a:pt x="31164" y="19817"/>
                </a:cubicBezTo>
                <a:cubicBezTo>
                  <a:pt x="34135" y="21533"/>
                  <a:pt x="36667" y="23730"/>
                  <a:pt x="39868" y="25215"/>
                </a:cubicBezTo>
                <a:cubicBezTo>
                  <a:pt x="41647" y="26031"/>
                  <a:pt x="44074" y="26010"/>
                  <a:pt x="45999" y="26617"/>
                </a:cubicBezTo>
                <a:cubicBezTo>
                  <a:pt x="46815" y="26868"/>
                  <a:pt x="50790" y="28563"/>
                  <a:pt x="47945" y="29149"/>
                </a:cubicBezTo>
                <a:cubicBezTo>
                  <a:pt x="47862" y="29166"/>
                  <a:pt x="47774" y="29174"/>
                  <a:pt x="47683" y="29174"/>
                </a:cubicBezTo>
                <a:cubicBezTo>
                  <a:pt x="46990" y="29174"/>
                  <a:pt x="46088" y="28732"/>
                  <a:pt x="45497" y="28584"/>
                </a:cubicBezTo>
                <a:cubicBezTo>
                  <a:pt x="43613" y="28103"/>
                  <a:pt x="42630" y="27726"/>
                  <a:pt x="41082" y="26952"/>
                </a:cubicBezTo>
                <a:cubicBezTo>
                  <a:pt x="39575" y="26220"/>
                  <a:pt x="37587" y="26115"/>
                  <a:pt x="36081" y="25299"/>
                </a:cubicBezTo>
                <a:cubicBezTo>
                  <a:pt x="32398" y="23332"/>
                  <a:pt x="28590" y="21491"/>
                  <a:pt x="24782" y="19670"/>
                </a:cubicBezTo>
                <a:cubicBezTo>
                  <a:pt x="24101" y="19339"/>
                  <a:pt x="23294" y="19097"/>
                  <a:pt x="22612" y="19097"/>
                </a:cubicBezTo>
                <a:cubicBezTo>
                  <a:pt x="21742" y="19097"/>
                  <a:pt x="21074" y="19490"/>
                  <a:pt x="21121" y="20591"/>
                </a:cubicBezTo>
                <a:cubicBezTo>
                  <a:pt x="21204" y="22453"/>
                  <a:pt x="24322" y="23374"/>
                  <a:pt x="25954" y="24295"/>
                </a:cubicBezTo>
                <a:cubicBezTo>
                  <a:pt x="27858" y="25362"/>
                  <a:pt x="28800" y="26994"/>
                  <a:pt x="30557" y="28145"/>
                </a:cubicBezTo>
                <a:cubicBezTo>
                  <a:pt x="35056" y="31137"/>
                  <a:pt x="43012" y="34023"/>
                  <a:pt x="49377" y="34023"/>
                </a:cubicBezTo>
                <a:cubicBezTo>
                  <a:pt x="49909" y="34023"/>
                  <a:pt x="50430" y="34003"/>
                  <a:pt x="50937" y="33961"/>
                </a:cubicBezTo>
                <a:cubicBezTo>
                  <a:pt x="58825" y="33292"/>
                  <a:pt x="66671" y="33459"/>
                  <a:pt x="74643" y="33271"/>
                </a:cubicBezTo>
                <a:cubicBezTo>
                  <a:pt x="77713" y="33188"/>
                  <a:pt x="81006" y="32538"/>
                  <a:pt x="83982" y="32538"/>
                </a:cubicBezTo>
                <a:cubicBezTo>
                  <a:pt x="84029" y="32538"/>
                  <a:pt x="84075" y="32538"/>
                  <a:pt x="84122" y="32538"/>
                </a:cubicBezTo>
                <a:cubicBezTo>
                  <a:pt x="87176" y="32559"/>
                  <a:pt x="90085" y="34735"/>
                  <a:pt x="92910" y="35489"/>
                </a:cubicBezTo>
                <a:cubicBezTo>
                  <a:pt x="93648" y="35692"/>
                  <a:pt x="94280" y="35765"/>
                  <a:pt x="94905" y="35765"/>
                </a:cubicBezTo>
                <a:cubicBezTo>
                  <a:pt x="95698" y="35765"/>
                  <a:pt x="96479" y="35648"/>
                  <a:pt x="97450" y="35531"/>
                </a:cubicBezTo>
                <a:cubicBezTo>
                  <a:pt x="97492" y="35531"/>
                  <a:pt x="97555" y="35510"/>
                  <a:pt x="97596" y="35510"/>
                </a:cubicBezTo>
                <a:cubicBezTo>
                  <a:pt x="98764" y="35374"/>
                  <a:pt x="100006" y="35302"/>
                  <a:pt x="101277" y="35302"/>
                </a:cubicBezTo>
                <a:cubicBezTo>
                  <a:pt x="105879" y="35302"/>
                  <a:pt x="110863" y="36248"/>
                  <a:pt x="114126" y="38544"/>
                </a:cubicBezTo>
                <a:cubicBezTo>
                  <a:pt x="117432" y="40887"/>
                  <a:pt x="117055" y="43942"/>
                  <a:pt x="117641" y="47039"/>
                </a:cubicBezTo>
                <a:cubicBezTo>
                  <a:pt x="117892" y="48420"/>
                  <a:pt x="118876" y="49696"/>
                  <a:pt x="120759" y="50093"/>
                </a:cubicBezTo>
                <a:cubicBezTo>
                  <a:pt x="121091" y="50162"/>
                  <a:pt x="121412" y="50195"/>
                  <a:pt x="121723" y="50195"/>
                </a:cubicBezTo>
                <a:cubicBezTo>
                  <a:pt x="126691" y="50195"/>
                  <a:pt x="128929" y="41821"/>
                  <a:pt x="130426" y="39360"/>
                </a:cubicBezTo>
                <a:cubicBezTo>
                  <a:pt x="133501" y="34338"/>
                  <a:pt x="128312" y="32371"/>
                  <a:pt x="127099" y="27726"/>
                </a:cubicBezTo>
                <a:cubicBezTo>
                  <a:pt x="125446" y="21470"/>
                  <a:pt x="122077" y="20005"/>
                  <a:pt x="113603" y="19001"/>
                </a:cubicBezTo>
                <a:cubicBezTo>
                  <a:pt x="106949" y="18227"/>
                  <a:pt x="100128" y="18771"/>
                  <a:pt x="93537" y="17641"/>
                </a:cubicBezTo>
                <a:cubicBezTo>
                  <a:pt x="88202" y="16741"/>
                  <a:pt x="84415" y="14440"/>
                  <a:pt x="79184" y="13812"/>
                </a:cubicBezTo>
                <a:cubicBezTo>
                  <a:pt x="73074" y="13059"/>
                  <a:pt x="67948" y="13603"/>
                  <a:pt x="62696" y="10422"/>
                </a:cubicBezTo>
                <a:cubicBezTo>
                  <a:pt x="59767" y="8644"/>
                  <a:pt x="57381" y="6447"/>
                  <a:pt x="54536" y="4626"/>
                </a:cubicBezTo>
                <a:cubicBezTo>
                  <a:pt x="51920" y="2973"/>
                  <a:pt x="48719" y="2408"/>
                  <a:pt x="45643" y="1425"/>
                </a:cubicBezTo>
                <a:cubicBezTo>
                  <a:pt x="44022" y="904"/>
                  <a:pt x="42153" y="1"/>
                  <a:pt x="403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32"/>
          <p:cNvSpPr/>
          <p:nvPr/>
        </p:nvSpPr>
        <p:spPr>
          <a:xfrm>
            <a:off x="8451515" y="5489717"/>
            <a:ext cx="135034" cy="77926"/>
          </a:xfrm>
          <a:custGeom>
            <a:avLst/>
            <a:gdLst/>
            <a:ahLst/>
            <a:cxnLst/>
            <a:rect l="l" t="t" r="r" b="b"/>
            <a:pathLst>
              <a:path w="6571" h="3792" extrusionOk="0">
                <a:moveTo>
                  <a:pt x="1" y="1"/>
                </a:moveTo>
                <a:cubicBezTo>
                  <a:pt x="1922" y="1847"/>
                  <a:pt x="4178" y="3791"/>
                  <a:pt x="5508" y="3791"/>
                </a:cubicBezTo>
                <a:cubicBezTo>
                  <a:pt x="6031" y="3791"/>
                  <a:pt x="6411" y="3490"/>
                  <a:pt x="6571" y="2763"/>
                </a:cubicBezTo>
                <a:cubicBezTo>
                  <a:pt x="4437" y="1717"/>
                  <a:pt x="2240" y="796"/>
                  <a:pt x="1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2"/>
          <p:cNvSpPr/>
          <p:nvPr/>
        </p:nvSpPr>
        <p:spPr>
          <a:xfrm>
            <a:off x="7014059" y="4979917"/>
            <a:ext cx="1708753" cy="794895"/>
          </a:xfrm>
          <a:custGeom>
            <a:avLst/>
            <a:gdLst/>
            <a:ahLst/>
            <a:cxnLst/>
            <a:rect l="l" t="t" r="r" b="b"/>
            <a:pathLst>
              <a:path w="83151" h="38681" extrusionOk="0">
                <a:moveTo>
                  <a:pt x="10315" y="1"/>
                </a:moveTo>
                <a:cubicBezTo>
                  <a:pt x="6373" y="1"/>
                  <a:pt x="3442" y="1507"/>
                  <a:pt x="0" y="2985"/>
                </a:cubicBezTo>
                <a:cubicBezTo>
                  <a:pt x="6779" y="6437"/>
                  <a:pt x="3055" y="11082"/>
                  <a:pt x="9646" y="15476"/>
                </a:cubicBezTo>
                <a:cubicBezTo>
                  <a:pt x="12136" y="17129"/>
                  <a:pt x="16425" y="17045"/>
                  <a:pt x="19292" y="18070"/>
                </a:cubicBezTo>
                <a:cubicBezTo>
                  <a:pt x="23100" y="19451"/>
                  <a:pt x="24878" y="21063"/>
                  <a:pt x="29147" y="21544"/>
                </a:cubicBezTo>
                <a:cubicBezTo>
                  <a:pt x="29766" y="21612"/>
                  <a:pt x="30331" y="21642"/>
                  <a:pt x="30853" y="21642"/>
                </a:cubicBezTo>
                <a:cubicBezTo>
                  <a:pt x="34035" y="21642"/>
                  <a:pt x="35662" y="20528"/>
                  <a:pt x="38772" y="20079"/>
                </a:cubicBezTo>
                <a:cubicBezTo>
                  <a:pt x="39854" y="19928"/>
                  <a:pt x="40889" y="19856"/>
                  <a:pt x="41882" y="19856"/>
                </a:cubicBezTo>
                <a:cubicBezTo>
                  <a:pt x="53366" y="19856"/>
                  <a:pt x="59336" y="29396"/>
                  <a:pt x="70429" y="34788"/>
                </a:cubicBezTo>
                <a:cubicBezTo>
                  <a:pt x="74112" y="36567"/>
                  <a:pt x="77606" y="37822"/>
                  <a:pt x="80933" y="38680"/>
                </a:cubicBezTo>
                <a:cubicBezTo>
                  <a:pt x="81477" y="37697"/>
                  <a:pt x="81979" y="36651"/>
                  <a:pt x="82481" y="35604"/>
                </a:cubicBezTo>
                <a:cubicBezTo>
                  <a:pt x="82690" y="35165"/>
                  <a:pt x="82920" y="34663"/>
                  <a:pt x="83151" y="34140"/>
                </a:cubicBezTo>
                <a:cubicBezTo>
                  <a:pt x="79196" y="32340"/>
                  <a:pt x="75283" y="30122"/>
                  <a:pt x="71601" y="27591"/>
                </a:cubicBezTo>
                <a:cubicBezTo>
                  <a:pt x="68399" y="25394"/>
                  <a:pt x="64884" y="23218"/>
                  <a:pt x="62206" y="20309"/>
                </a:cubicBezTo>
                <a:cubicBezTo>
                  <a:pt x="61829" y="19891"/>
                  <a:pt x="61495" y="19493"/>
                  <a:pt x="61223" y="19075"/>
                </a:cubicBezTo>
                <a:cubicBezTo>
                  <a:pt x="59486" y="18594"/>
                  <a:pt x="57728" y="18008"/>
                  <a:pt x="55866" y="17359"/>
                </a:cubicBezTo>
                <a:cubicBezTo>
                  <a:pt x="47413" y="15853"/>
                  <a:pt x="33059" y="16710"/>
                  <a:pt x="27473" y="10036"/>
                </a:cubicBezTo>
                <a:cubicBezTo>
                  <a:pt x="23832" y="5684"/>
                  <a:pt x="22807" y="3152"/>
                  <a:pt x="16530" y="1101"/>
                </a:cubicBezTo>
                <a:cubicBezTo>
                  <a:pt x="14147" y="318"/>
                  <a:pt x="12125" y="1"/>
                  <a:pt x="10315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2"/>
          <p:cNvSpPr/>
          <p:nvPr/>
        </p:nvSpPr>
        <p:spPr>
          <a:xfrm>
            <a:off x="7745045" y="3859721"/>
            <a:ext cx="1414641" cy="413733"/>
          </a:xfrm>
          <a:custGeom>
            <a:avLst/>
            <a:gdLst/>
            <a:ahLst/>
            <a:cxnLst/>
            <a:rect l="l" t="t" r="r" b="b"/>
            <a:pathLst>
              <a:path w="68839" h="20133" extrusionOk="0">
                <a:moveTo>
                  <a:pt x="41565" y="1"/>
                </a:moveTo>
                <a:cubicBezTo>
                  <a:pt x="29348" y="1"/>
                  <a:pt x="19053" y="6517"/>
                  <a:pt x="11132" y="10436"/>
                </a:cubicBezTo>
                <a:cubicBezTo>
                  <a:pt x="7324" y="12340"/>
                  <a:pt x="0" y="15186"/>
                  <a:pt x="1528" y="18848"/>
                </a:cubicBezTo>
                <a:cubicBezTo>
                  <a:pt x="1653" y="19141"/>
                  <a:pt x="1821" y="19434"/>
                  <a:pt x="2009" y="19685"/>
                </a:cubicBezTo>
                <a:cubicBezTo>
                  <a:pt x="6277" y="17529"/>
                  <a:pt x="10357" y="15186"/>
                  <a:pt x="14772" y="13073"/>
                </a:cubicBezTo>
                <a:cubicBezTo>
                  <a:pt x="19185" y="10956"/>
                  <a:pt x="22486" y="10122"/>
                  <a:pt x="25328" y="10122"/>
                </a:cubicBezTo>
                <a:cubicBezTo>
                  <a:pt x="32122" y="10122"/>
                  <a:pt x="36297" y="14884"/>
                  <a:pt x="46785" y="18262"/>
                </a:cubicBezTo>
                <a:cubicBezTo>
                  <a:pt x="50950" y="19605"/>
                  <a:pt x="56037" y="20133"/>
                  <a:pt x="61223" y="20133"/>
                </a:cubicBezTo>
                <a:cubicBezTo>
                  <a:pt x="61613" y="20133"/>
                  <a:pt x="62004" y="20130"/>
                  <a:pt x="62395" y="20124"/>
                </a:cubicBezTo>
                <a:cubicBezTo>
                  <a:pt x="61641" y="18366"/>
                  <a:pt x="58126" y="15584"/>
                  <a:pt x="59716" y="14328"/>
                </a:cubicBezTo>
                <a:cubicBezTo>
                  <a:pt x="60184" y="13963"/>
                  <a:pt x="61076" y="13842"/>
                  <a:pt x="62166" y="13842"/>
                </a:cubicBezTo>
                <a:cubicBezTo>
                  <a:pt x="64194" y="13842"/>
                  <a:pt x="66906" y="14259"/>
                  <a:pt x="68839" y="14286"/>
                </a:cubicBezTo>
                <a:lnTo>
                  <a:pt x="68839" y="9390"/>
                </a:lnTo>
                <a:cubicBezTo>
                  <a:pt x="65952" y="5896"/>
                  <a:pt x="57708" y="3385"/>
                  <a:pt x="51472" y="1481"/>
                </a:cubicBezTo>
                <a:cubicBezTo>
                  <a:pt x="48045" y="441"/>
                  <a:pt x="44740" y="1"/>
                  <a:pt x="41565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2"/>
          <p:cNvSpPr/>
          <p:nvPr/>
        </p:nvSpPr>
        <p:spPr>
          <a:xfrm>
            <a:off x="8181479" y="2808370"/>
            <a:ext cx="978221" cy="688404"/>
          </a:xfrm>
          <a:custGeom>
            <a:avLst/>
            <a:gdLst/>
            <a:ahLst/>
            <a:cxnLst/>
            <a:rect l="l" t="t" r="r" b="b"/>
            <a:pathLst>
              <a:path w="47602" h="33499" extrusionOk="0">
                <a:moveTo>
                  <a:pt x="24285" y="1"/>
                </a:moveTo>
                <a:cubicBezTo>
                  <a:pt x="19410" y="1"/>
                  <a:pt x="23875" y="6609"/>
                  <a:pt x="27641" y="8826"/>
                </a:cubicBezTo>
                <a:cubicBezTo>
                  <a:pt x="32244" y="11525"/>
                  <a:pt x="36429" y="13806"/>
                  <a:pt x="32809" y="18639"/>
                </a:cubicBezTo>
                <a:cubicBezTo>
                  <a:pt x="27411" y="25858"/>
                  <a:pt x="15087" y="21045"/>
                  <a:pt x="8098" y="25314"/>
                </a:cubicBezTo>
                <a:cubicBezTo>
                  <a:pt x="6173" y="26486"/>
                  <a:pt x="1" y="32386"/>
                  <a:pt x="4185" y="33474"/>
                </a:cubicBezTo>
                <a:cubicBezTo>
                  <a:pt x="4250" y="33491"/>
                  <a:pt x="4330" y="33498"/>
                  <a:pt x="4423" y="33498"/>
                </a:cubicBezTo>
                <a:cubicBezTo>
                  <a:pt x="5742" y="33498"/>
                  <a:pt x="9718" y="31940"/>
                  <a:pt x="11027" y="31842"/>
                </a:cubicBezTo>
                <a:cubicBezTo>
                  <a:pt x="11716" y="31795"/>
                  <a:pt x="12394" y="31783"/>
                  <a:pt x="13066" y="31783"/>
                </a:cubicBezTo>
                <a:cubicBezTo>
                  <a:pt x="13777" y="31783"/>
                  <a:pt x="14481" y="31796"/>
                  <a:pt x="15181" y="31796"/>
                </a:cubicBezTo>
                <a:cubicBezTo>
                  <a:pt x="17052" y="31796"/>
                  <a:pt x="18891" y="31699"/>
                  <a:pt x="20757" y="30984"/>
                </a:cubicBezTo>
                <a:cubicBezTo>
                  <a:pt x="25214" y="29289"/>
                  <a:pt x="29712" y="24874"/>
                  <a:pt x="34860" y="24623"/>
                </a:cubicBezTo>
                <a:cubicBezTo>
                  <a:pt x="35017" y="24616"/>
                  <a:pt x="35174" y="24613"/>
                  <a:pt x="35330" y="24613"/>
                </a:cubicBezTo>
                <a:cubicBezTo>
                  <a:pt x="38165" y="24613"/>
                  <a:pt x="40919" y="25729"/>
                  <a:pt x="43914" y="25729"/>
                </a:cubicBezTo>
                <a:cubicBezTo>
                  <a:pt x="44124" y="25729"/>
                  <a:pt x="44335" y="25723"/>
                  <a:pt x="44547" y="25711"/>
                </a:cubicBezTo>
                <a:cubicBezTo>
                  <a:pt x="45572" y="25670"/>
                  <a:pt x="46598" y="25523"/>
                  <a:pt x="47602" y="25314"/>
                </a:cubicBezTo>
                <a:lnTo>
                  <a:pt x="47602" y="8742"/>
                </a:lnTo>
                <a:cubicBezTo>
                  <a:pt x="47414" y="8763"/>
                  <a:pt x="47246" y="8784"/>
                  <a:pt x="47058" y="8784"/>
                </a:cubicBezTo>
                <a:cubicBezTo>
                  <a:pt x="46528" y="8839"/>
                  <a:pt x="46003" y="8865"/>
                  <a:pt x="45485" y="8865"/>
                </a:cubicBezTo>
                <a:cubicBezTo>
                  <a:pt x="45021" y="8865"/>
                  <a:pt x="44562" y="8845"/>
                  <a:pt x="44108" y="8805"/>
                </a:cubicBezTo>
                <a:cubicBezTo>
                  <a:pt x="43980" y="8817"/>
                  <a:pt x="43851" y="8823"/>
                  <a:pt x="43722" y="8823"/>
                </a:cubicBezTo>
                <a:cubicBezTo>
                  <a:pt x="42504" y="8823"/>
                  <a:pt x="41265" y="8314"/>
                  <a:pt x="40300" y="7822"/>
                </a:cubicBezTo>
                <a:cubicBezTo>
                  <a:pt x="36010" y="5583"/>
                  <a:pt x="32349" y="2026"/>
                  <a:pt x="27411" y="561"/>
                </a:cubicBezTo>
                <a:cubicBezTo>
                  <a:pt x="26099" y="172"/>
                  <a:pt x="25071" y="1"/>
                  <a:pt x="24285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2"/>
          <p:cNvSpPr/>
          <p:nvPr/>
        </p:nvSpPr>
        <p:spPr>
          <a:xfrm>
            <a:off x="8613207" y="368494"/>
            <a:ext cx="49895" cy="11200"/>
          </a:xfrm>
          <a:custGeom>
            <a:avLst/>
            <a:gdLst/>
            <a:ahLst/>
            <a:cxnLst/>
            <a:rect l="l" t="t" r="r" b="b"/>
            <a:pathLst>
              <a:path w="2428" h="545" extrusionOk="0">
                <a:moveTo>
                  <a:pt x="0" y="1"/>
                </a:moveTo>
                <a:lnTo>
                  <a:pt x="0" y="1"/>
                </a:lnTo>
                <a:cubicBezTo>
                  <a:pt x="419" y="168"/>
                  <a:pt x="816" y="314"/>
                  <a:pt x="1151" y="356"/>
                </a:cubicBezTo>
                <a:cubicBezTo>
                  <a:pt x="1569" y="440"/>
                  <a:pt x="1988" y="503"/>
                  <a:pt x="2427" y="545"/>
                </a:cubicBezTo>
                <a:cubicBezTo>
                  <a:pt x="1674" y="294"/>
                  <a:pt x="858" y="105"/>
                  <a:pt x="0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2"/>
          <p:cNvSpPr/>
          <p:nvPr/>
        </p:nvSpPr>
        <p:spPr>
          <a:xfrm>
            <a:off x="3629573" y="4067735"/>
            <a:ext cx="5529984" cy="838399"/>
          </a:xfrm>
          <a:custGeom>
            <a:avLst/>
            <a:gdLst/>
            <a:ahLst/>
            <a:cxnLst/>
            <a:rect l="l" t="t" r="r" b="b"/>
            <a:pathLst>
              <a:path w="269099" h="40798" extrusionOk="0">
                <a:moveTo>
                  <a:pt x="158294" y="34430"/>
                </a:moveTo>
                <a:lnTo>
                  <a:pt x="158294" y="34430"/>
                </a:lnTo>
                <a:cubicBezTo>
                  <a:pt x="158306" y="34434"/>
                  <a:pt x="158318" y="34437"/>
                  <a:pt x="158329" y="34441"/>
                </a:cubicBezTo>
                <a:cubicBezTo>
                  <a:pt x="158318" y="34437"/>
                  <a:pt x="158306" y="34434"/>
                  <a:pt x="158294" y="34430"/>
                </a:cubicBezTo>
                <a:close/>
                <a:moveTo>
                  <a:pt x="225588" y="0"/>
                </a:moveTo>
                <a:cubicBezTo>
                  <a:pt x="222746" y="0"/>
                  <a:pt x="219445" y="834"/>
                  <a:pt x="215032" y="2951"/>
                </a:cubicBezTo>
                <a:cubicBezTo>
                  <a:pt x="210617" y="5064"/>
                  <a:pt x="206537" y="7428"/>
                  <a:pt x="202269" y="9563"/>
                </a:cubicBezTo>
                <a:cubicBezTo>
                  <a:pt x="195783" y="12848"/>
                  <a:pt x="188836" y="15651"/>
                  <a:pt x="179546" y="16467"/>
                </a:cubicBezTo>
                <a:cubicBezTo>
                  <a:pt x="176950" y="16692"/>
                  <a:pt x="174289" y="16785"/>
                  <a:pt x="171584" y="16785"/>
                </a:cubicBezTo>
                <a:cubicBezTo>
                  <a:pt x="158244" y="16785"/>
                  <a:pt x="143795" y="14518"/>
                  <a:pt x="130419" y="14518"/>
                </a:cubicBezTo>
                <a:cubicBezTo>
                  <a:pt x="128797" y="14518"/>
                  <a:pt x="127191" y="14551"/>
                  <a:pt x="125605" y="14626"/>
                </a:cubicBezTo>
                <a:cubicBezTo>
                  <a:pt x="120332" y="14877"/>
                  <a:pt x="114871" y="15400"/>
                  <a:pt x="109933" y="16802"/>
                </a:cubicBezTo>
                <a:cubicBezTo>
                  <a:pt x="106408" y="17801"/>
                  <a:pt x="102525" y="20407"/>
                  <a:pt x="98711" y="20407"/>
                </a:cubicBezTo>
                <a:cubicBezTo>
                  <a:pt x="98608" y="20407"/>
                  <a:pt x="98506" y="20405"/>
                  <a:pt x="98404" y="20401"/>
                </a:cubicBezTo>
                <a:cubicBezTo>
                  <a:pt x="96025" y="20311"/>
                  <a:pt x="94172" y="20193"/>
                  <a:pt x="92356" y="20193"/>
                </a:cubicBezTo>
                <a:cubicBezTo>
                  <a:pt x="90353" y="20193"/>
                  <a:pt x="88396" y="20337"/>
                  <a:pt x="85829" y="20819"/>
                </a:cubicBezTo>
                <a:cubicBezTo>
                  <a:pt x="80577" y="21803"/>
                  <a:pt x="75786" y="23268"/>
                  <a:pt x="70994" y="25109"/>
                </a:cubicBezTo>
                <a:cubicBezTo>
                  <a:pt x="68348" y="26130"/>
                  <a:pt x="65124" y="26496"/>
                  <a:pt x="61631" y="26496"/>
                </a:cubicBezTo>
                <a:cubicBezTo>
                  <a:pt x="52779" y="26496"/>
                  <a:pt x="42201" y="24145"/>
                  <a:pt x="34921" y="24145"/>
                </a:cubicBezTo>
                <a:cubicBezTo>
                  <a:pt x="34830" y="24145"/>
                  <a:pt x="34740" y="24146"/>
                  <a:pt x="34650" y="24146"/>
                </a:cubicBezTo>
                <a:cubicBezTo>
                  <a:pt x="33248" y="24167"/>
                  <a:pt x="31741" y="24607"/>
                  <a:pt x="30423" y="24941"/>
                </a:cubicBezTo>
                <a:cubicBezTo>
                  <a:pt x="26239" y="26029"/>
                  <a:pt x="21970" y="27348"/>
                  <a:pt x="18099" y="29001"/>
                </a:cubicBezTo>
                <a:cubicBezTo>
                  <a:pt x="16237" y="29796"/>
                  <a:pt x="14291" y="30444"/>
                  <a:pt x="12701" y="31574"/>
                </a:cubicBezTo>
                <a:cubicBezTo>
                  <a:pt x="10713" y="32955"/>
                  <a:pt x="8140" y="33520"/>
                  <a:pt x="6047" y="34755"/>
                </a:cubicBezTo>
                <a:cubicBezTo>
                  <a:pt x="4959" y="35403"/>
                  <a:pt x="3850" y="35968"/>
                  <a:pt x="2616" y="36449"/>
                </a:cubicBezTo>
                <a:cubicBezTo>
                  <a:pt x="1925" y="36721"/>
                  <a:pt x="231" y="37119"/>
                  <a:pt x="105" y="37851"/>
                </a:cubicBezTo>
                <a:cubicBezTo>
                  <a:pt x="0" y="38625"/>
                  <a:pt x="1549" y="39065"/>
                  <a:pt x="2281" y="39190"/>
                </a:cubicBezTo>
                <a:cubicBezTo>
                  <a:pt x="2593" y="39247"/>
                  <a:pt x="2900" y="39275"/>
                  <a:pt x="3202" y="39275"/>
                </a:cubicBezTo>
                <a:cubicBezTo>
                  <a:pt x="4014" y="39275"/>
                  <a:pt x="4786" y="39075"/>
                  <a:pt x="5503" y="38709"/>
                </a:cubicBezTo>
                <a:cubicBezTo>
                  <a:pt x="6319" y="38312"/>
                  <a:pt x="6905" y="37914"/>
                  <a:pt x="7889" y="37830"/>
                </a:cubicBezTo>
                <a:cubicBezTo>
                  <a:pt x="8977" y="37726"/>
                  <a:pt x="10065" y="37851"/>
                  <a:pt x="11132" y="37517"/>
                </a:cubicBezTo>
                <a:cubicBezTo>
                  <a:pt x="12345" y="37119"/>
                  <a:pt x="12994" y="36073"/>
                  <a:pt x="14228" y="35696"/>
                </a:cubicBezTo>
                <a:cubicBezTo>
                  <a:pt x="14835" y="35529"/>
                  <a:pt x="15484" y="35508"/>
                  <a:pt x="16091" y="35340"/>
                </a:cubicBezTo>
                <a:cubicBezTo>
                  <a:pt x="16907" y="35131"/>
                  <a:pt x="17744" y="34922"/>
                  <a:pt x="18581" y="34755"/>
                </a:cubicBezTo>
                <a:cubicBezTo>
                  <a:pt x="19095" y="34666"/>
                  <a:pt x="19689" y="34596"/>
                  <a:pt x="20281" y="34596"/>
                </a:cubicBezTo>
                <a:cubicBezTo>
                  <a:pt x="21084" y="34596"/>
                  <a:pt x="21882" y="34725"/>
                  <a:pt x="22472" y="35110"/>
                </a:cubicBezTo>
                <a:cubicBezTo>
                  <a:pt x="23602" y="35864"/>
                  <a:pt x="22807" y="36868"/>
                  <a:pt x="22138" y="37621"/>
                </a:cubicBezTo>
                <a:cubicBezTo>
                  <a:pt x="21614" y="38228"/>
                  <a:pt x="20254" y="39693"/>
                  <a:pt x="21301" y="40467"/>
                </a:cubicBezTo>
                <a:cubicBezTo>
                  <a:pt x="21624" y="40702"/>
                  <a:pt x="22025" y="40797"/>
                  <a:pt x="22463" y="40797"/>
                </a:cubicBezTo>
                <a:cubicBezTo>
                  <a:pt x="23894" y="40797"/>
                  <a:pt x="25724" y="39781"/>
                  <a:pt x="26573" y="39316"/>
                </a:cubicBezTo>
                <a:cubicBezTo>
                  <a:pt x="31511" y="36575"/>
                  <a:pt x="35989" y="32516"/>
                  <a:pt x="41806" y="30905"/>
                </a:cubicBezTo>
                <a:cubicBezTo>
                  <a:pt x="42949" y="30594"/>
                  <a:pt x="44232" y="30424"/>
                  <a:pt x="45477" y="30424"/>
                </a:cubicBezTo>
                <a:cubicBezTo>
                  <a:pt x="45827" y="30424"/>
                  <a:pt x="46174" y="30438"/>
                  <a:pt x="46514" y="30465"/>
                </a:cubicBezTo>
                <a:cubicBezTo>
                  <a:pt x="48167" y="30612"/>
                  <a:pt x="49380" y="30863"/>
                  <a:pt x="50217" y="31219"/>
                </a:cubicBezTo>
                <a:cubicBezTo>
                  <a:pt x="53962" y="33039"/>
                  <a:pt x="49317" y="37349"/>
                  <a:pt x="52268" y="38270"/>
                </a:cubicBezTo>
                <a:cubicBezTo>
                  <a:pt x="53380" y="38600"/>
                  <a:pt x="54511" y="38734"/>
                  <a:pt x="55659" y="38734"/>
                </a:cubicBezTo>
                <a:cubicBezTo>
                  <a:pt x="60255" y="38734"/>
                  <a:pt x="65126" y="36588"/>
                  <a:pt x="70199" y="36303"/>
                </a:cubicBezTo>
                <a:cubicBezTo>
                  <a:pt x="71078" y="36303"/>
                  <a:pt x="71894" y="36345"/>
                  <a:pt x="72689" y="36345"/>
                </a:cubicBezTo>
                <a:cubicBezTo>
                  <a:pt x="75535" y="36303"/>
                  <a:pt x="78171" y="35320"/>
                  <a:pt x="80975" y="35110"/>
                </a:cubicBezTo>
                <a:cubicBezTo>
                  <a:pt x="94180" y="34136"/>
                  <a:pt x="108002" y="33126"/>
                  <a:pt x="121343" y="33126"/>
                </a:cubicBezTo>
                <a:cubicBezTo>
                  <a:pt x="122334" y="33126"/>
                  <a:pt x="123322" y="33132"/>
                  <a:pt x="124308" y="33143"/>
                </a:cubicBezTo>
                <a:cubicBezTo>
                  <a:pt x="124458" y="33145"/>
                  <a:pt x="124607" y="33146"/>
                  <a:pt x="124756" y="33146"/>
                </a:cubicBezTo>
                <a:cubicBezTo>
                  <a:pt x="129223" y="33146"/>
                  <a:pt x="133277" y="32539"/>
                  <a:pt x="137469" y="31365"/>
                </a:cubicBezTo>
                <a:cubicBezTo>
                  <a:pt x="138384" y="31104"/>
                  <a:pt x="139342" y="30992"/>
                  <a:pt x="140319" y="30992"/>
                </a:cubicBezTo>
                <a:cubicBezTo>
                  <a:pt x="143808" y="30992"/>
                  <a:pt x="147534" y="32418"/>
                  <a:pt x="150378" y="33562"/>
                </a:cubicBezTo>
                <a:cubicBezTo>
                  <a:pt x="151571" y="34064"/>
                  <a:pt x="152910" y="34336"/>
                  <a:pt x="154249" y="34483"/>
                </a:cubicBezTo>
                <a:cubicBezTo>
                  <a:pt x="154388" y="34499"/>
                  <a:pt x="154546" y="34506"/>
                  <a:pt x="154716" y="34506"/>
                </a:cubicBezTo>
                <a:cubicBezTo>
                  <a:pt x="155535" y="34506"/>
                  <a:pt x="156657" y="34350"/>
                  <a:pt x="157500" y="34350"/>
                </a:cubicBezTo>
                <a:cubicBezTo>
                  <a:pt x="157813" y="34350"/>
                  <a:pt x="158087" y="34372"/>
                  <a:pt x="158294" y="34430"/>
                </a:cubicBezTo>
                <a:lnTo>
                  <a:pt x="158294" y="34430"/>
                </a:lnTo>
                <a:cubicBezTo>
                  <a:pt x="158097" y="34371"/>
                  <a:pt x="157898" y="34312"/>
                  <a:pt x="157681" y="34252"/>
                </a:cubicBezTo>
                <a:cubicBezTo>
                  <a:pt x="156216" y="30214"/>
                  <a:pt x="160108" y="28938"/>
                  <a:pt x="164565" y="28938"/>
                </a:cubicBezTo>
                <a:cubicBezTo>
                  <a:pt x="160987" y="28938"/>
                  <a:pt x="161510" y="23435"/>
                  <a:pt x="162661" y="22096"/>
                </a:cubicBezTo>
                <a:cubicBezTo>
                  <a:pt x="163752" y="20816"/>
                  <a:pt x="165054" y="20388"/>
                  <a:pt x="166476" y="20388"/>
                </a:cubicBezTo>
                <a:cubicBezTo>
                  <a:pt x="167890" y="20388"/>
                  <a:pt x="169424" y="20810"/>
                  <a:pt x="170988" y="21238"/>
                </a:cubicBezTo>
                <a:cubicBezTo>
                  <a:pt x="172892" y="21761"/>
                  <a:pt x="174733" y="22514"/>
                  <a:pt x="176679" y="22912"/>
                </a:cubicBezTo>
                <a:cubicBezTo>
                  <a:pt x="177457" y="23075"/>
                  <a:pt x="178022" y="23141"/>
                  <a:pt x="178499" y="23141"/>
                </a:cubicBezTo>
                <a:cubicBezTo>
                  <a:pt x="179549" y="23141"/>
                  <a:pt x="180169" y="22823"/>
                  <a:pt x="181680" y="22535"/>
                </a:cubicBezTo>
                <a:cubicBezTo>
                  <a:pt x="182873" y="22303"/>
                  <a:pt x="184222" y="22180"/>
                  <a:pt x="185594" y="22180"/>
                </a:cubicBezTo>
                <a:cubicBezTo>
                  <a:pt x="187689" y="22180"/>
                  <a:pt x="189837" y="22468"/>
                  <a:pt x="191556" y="23100"/>
                </a:cubicBezTo>
                <a:cubicBezTo>
                  <a:pt x="193983" y="23979"/>
                  <a:pt x="195385" y="25025"/>
                  <a:pt x="198210" y="25255"/>
                </a:cubicBezTo>
                <a:cubicBezTo>
                  <a:pt x="198567" y="25284"/>
                  <a:pt x="198910" y="25297"/>
                  <a:pt x="199241" y="25297"/>
                </a:cubicBezTo>
                <a:cubicBezTo>
                  <a:pt x="202048" y="25297"/>
                  <a:pt x="203995" y="24355"/>
                  <a:pt x="206747" y="24000"/>
                </a:cubicBezTo>
                <a:cubicBezTo>
                  <a:pt x="207196" y="23939"/>
                  <a:pt x="207942" y="23898"/>
                  <a:pt x="208812" y="23898"/>
                </a:cubicBezTo>
                <a:cubicBezTo>
                  <a:pt x="211227" y="23898"/>
                  <a:pt x="214601" y="24209"/>
                  <a:pt x="215263" y="25255"/>
                </a:cubicBezTo>
                <a:cubicBezTo>
                  <a:pt x="217020" y="28017"/>
                  <a:pt x="208379" y="29649"/>
                  <a:pt x="211371" y="32955"/>
                </a:cubicBezTo>
                <a:cubicBezTo>
                  <a:pt x="212117" y="33789"/>
                  <a:pt x="213506" y="33976"/>
                  <a:pt x="215007" y="33976"/>
                </a:cubicBezTo>
                <a:cubicBezTo>
                  <a:pt x="216226" y="33976"/>
                  <a:pt x="217518" y="33853"/>
                  <a:pt x="218600" y="33853"/>
                </a:cubicBezTo>
                <a:cubicBezTo>
                  <a:pt x="219061" y="33853"/>
                  <a:pt x="219483" y="33875"/>
                  <a:pt x="219845" y="33939"/>
                </a:cubicBezTo>
                <a:cubicBezTo>
                  <a:pt x="222460" y="34399"/>
                  <a:pt x="224427" y="35905"/>
                  <a:pt x="226896" y="36659"/>
                </a:cubicBezTo>
                <a:cubicBezTo>
                  <a:pt x="228630" y="37192"/>
                  <a:pt x="230855" y="37506"/>
                  <a:pt x="233129" y="37506"/>
                </a:cubicBezTo>
                <a:cubicBezTo>
                  <a:pt x="237634" y="37506"/>
                  <a:pt x="242328" y="36272"/>
                  <a:pt x="243760" y="33060"/>
                </a:cubicBezTo>
                <a:cubicBezTo>
                  <a:pt x="245443" y="29294"/>
                  <a:pt x="243971" y="24815"/>
                  <a:pt x="248728" y="24815"/>
                </a:cubicBezTo>
                <a:cubicBezTo>
                  <a:pt x="250182" y="24815"/>
                  <a:pt x="252217" y="25233"/>
                  <a:pt x="255101" y="26218"/>
                </a:cubicBezTo>
                <a:cubicBezTo>
                  <a:pt x="259914" y="27850"/>
                  <a:pt x="264496" y="29817"/>
                  <a:pt x="269099" y="31763"/>
                </a:cubicBezTo>
                <a:lnTo>
                  <a:pt x="269099" y="9646"/>
                </a:lnTo>
                <a:cubicBezTo>
                  <a:pt x="267404" y="9793"/>
                  <a:pt x="265688" y="9897"/>
                  <a:pt x="263952" y="9960"/>
                </a:cubicBezTo>
                <a:cubicBezTo>
                  <a:pt x="263533" y="9981"/>
                  <a:pt x="263094" y="9981"/>
                  <a:pt x="262655" y="10002"/>
                </a:cubicBezTo>
                <a:cubicBezTo>
                  <a:pt x="262264" y="10008"/>
                  <a:pt x="261873" y="10011"/>
                  <a:pt x="261483" y="10011"/>
                </a:cubicBezTo>
                <a:cubicBezTo>
                  <a:pt x="256297" y="10011"/>
                  <a:pt x="251210" y="9483"/>
                  <a:pt x="247045" y="8140"/>
                </a:cubicBezTo>
                <a:cubicBezTo>
                  <a:pt x="236557" y="4762"/>
                  <a:pt x="232382" y="0"/>
                  <a:pt x="2255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2"/>
          <p:cNvSpPr/>
          <p:nvPr/>
        </p:nvSpPr>
        <p:spPr>
          <a:xfrm>
            <a:off x="3714616" y="3985347"/>
            <a:ext cx="1833882" cy="568269"/>
          </a:xfrm>
          <a:custGeom>
            <a:avLst/>
            <a:gdLst/>
            <a:ahLst/>
            <a:cxnLst/>
            <a:rect l="l" t="t" r="r" b="b"/>
            <a:pathLst>
              <a:path w="89240" h="27653" extrusionOk="0">
                <a:moveTo>
                  <a:pt x="35580" y="1"/>
                </a:moveTo>
                <a:cubicBezTo>
                  <a:pt x="33678" y="1"/>
                  <a:pt x="31801" y="169"/>
                  <a:pt x="30172" y="226"/>
                </a:cubicBezTo>
                <a:cubicBezTo>
                  <a:pt x="22891" y="498"/>
                  <a:pt x="9290" y="1858"/>
                  <a:pt x="5357" y="6503"/>
                </a:cubicBezTo>
                <a:cubicBezTo>
                  <a:pt x="0" y="12843"/>
                  <a:pt x="17200" y="20961"/>
                  <a:pt x="24355" y="21882"/>
                </a:cubicBezTo>
                <a:cubicBezTo>
                  <a:pt x="25184" y="21988"/>
                  <a:pt x="25990" y="22036"/>
                  <a:pt x="26776" y="22036"/>
                </a:cubicBezTo>
                <a:cubicBezTo>
                  <a:pt x="34606" y="22036"/>
                  <a:pt x="40541" y="17275"/>
                  <a:pt x="47941" y="17275"/>
                </a:cubicBezTo>
                <a:cubicBezTo>
                  <a:pt x="49356" y="17275"/>
                  <a:pt x="50826" y="17449"/>
                  <a:pt x="52372" y="17865"/>
                </a:cubicBezTo>
                <a:cubicBezTo>
                  <a:pt x="60352" y="20024"/>
                  <a:pt x="70522" y="27652"/>
                  <a:pt x="78155" y="27652"/>
                </a:cubicBezTo>
                <a:cubicBezTo>
                  <a:pt x="79989" y="27652"/>
                  <a:pt x="81676" y="27212"/>
                  <a:pt x="83151" y="26150"/>
                </a:cubicBezTo>
                <a:cubicBezTo>
                  <a:pt x="85703" y="24309"/>
                  <a:pt x="89240" y="21568"/>
                  <a:pt x="86645" y="17969"/>
                </a:cubicBezTo>
                <a:cubicBezTo>
                  <a:pt x="84489" y="15007"/>
                  <a:pt x="75771" y="9113"/>
                  <a:pt x="71786" y="9113"/>
                </a:cubicBezTo>
                <a:cubicBezTo>
                  <a:pt x="71633" y="9113"/>
                  <a:pt x="71488" y="9122"/>
                  <a:pt x="71350" y="9139"/>
                </a:cubicBezTo>
                <a:cubicBezTo>
                  <a:pt x="68304" y="9534"/>
                  <a:pt x="67114" y="12583"/>
                  <a:pt x="63957" y="12583"/>
                </a:cubicBezTo>
                <a:cubicBezTo>
                  <a:pt x="63428" y="12583"/>
                  <a:pt x="62843" y="12497"/>
                  <a:pt x="62185" y="12299"/>
                </a:cubicBezTo>
                <a:cubicBezTo>
                  <a:pt x="58942" y="11336"/>
                  <a:pt x="58189" y="8805"/>
                  <a:pt x="56034" y="6943"/>
                </a:cubicBezTo>
                <a:cubicBezTo>
                  <a:pt x="52623" y="3971"/>
                  <a:pt x="51263" y="4599"/>
                  <a:pt x="47225" y="3344"/>
                </a:cubicBezTo>
                <a:cubicBezTo>
                  <a:pt x="44777" y="2590"/>
                  <a:pt x="42684" y="1147"/>
                  <a:pt x="40278" y="519"/>
                </a:cubicBezTo>
                <a:cubicBezTo>
                  <a:pt x="38782" y="119"/>
                  <a:pt x="37172" y="1"/>
                  <a:pt x="355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2"/>
          <p:cNvSpPr/>
          <p:nvPr/>
        </p:nvSpPr>
        <p:spPr>
          <a:xfrm>
            <a:off x="5915750" y="4652504"/>
            <a:ext cx="3249058" cy="1126284"/>
          </a:xfrm>
          <a:custGeom>
            <a:avLst/>
            <a:gdLst/>
            <a:ahLst/>
            <a:cxnLst/>
            <a:rect l="l" t="t" r="r" b="b"/>
            <a:pathLst>
              <a:path w="158105" h="54807" extrusionOk="0">
                <a:moveTo>
                  <a:pt x="51970" y="0"/>
                </a:moveTo>
                <a:cubicBezTo>
                  <a:pt x="49709" y="0"/>
                  <a:pt x="47663" y="445"/>
                  <a:pt x="46225" y="1571"/>
                </a:cubicBezTo>
                <a:cubicBezTo>
                  <a:pt x="45368" y="2240"/>
                  <a:pt x="44991" y="3391"/>
                  <a:pt x="43840" y="3831"/>
                </a:cubicBezTo>
                <a:cubicBezTo>
                  <a:pt x="43517" y="3949"/>
                  <a:pt x="43180" y="3986"/>
                  <a:pt x="42839" y="3986"/>
                </a:cubicBezTo>
                <a:cubicBezTo>
                  <a:pt x="42274" y="3986"/>
                  <a:pt x="41694" y="3885"/>
                  <a:pt x="41135" y="3885"/>
                </a:cubicBezTo>
                <a:cubicBezTo>
                  <a:pt x="40895" y="3885"/>
                  <a:pt x="40659" y="3903"/>
                  <a:pt x="40430" y="3956"/>
                </a:cubicBezTo>
                <a:cubicBezTo>
                  <a:pt x="36161" y="4898"/>
                  <a:pt x="39802" y="6509"/>
                  <a:pt x="42627" y="6593"/>
                </a:cubicBezTo>
                <a:cubicBezTo>
                  <a:pt x="42785" y="6597"/>
                  <a:pt x="42949" y="6599"/>
                  <a:pt x="43118" y="6599"/>
                </a:cubicBezTo>
                <a:cubicBezTo>
                  <a:pt x="44100" y="6599"/>
                  <a:pt x="45248" y="6536"/>
                  <a:pt x="46388" y="6536"/>
                </a:cubicBezTo>
                <a:cubicBezTo>
                  <a:pt x="47902" y="6536"/>
                  <a:pt x="49405" y="6646"/>
                  <a:pt x="50494" y="7157"/>
                </a:cubicBezTo>
                <a:cubicBezTo>
                  <a:pt x="52733" y="8246"/>
                  <a:pt x="50452" y="10547"/>
                  <a:pt x="48569" y="10735"/>
                </a:cubicBezTo>
                <a:cubicBezTo>
                  <a:pt x="48485" y="10743"/>
                  <a:pt x="48403" y="10746"/>
                  <a:pt x="48322" y="10746"/>
                </a:cubicBezTo>
                <a:cubicBezTo>
                  <a:pt x="47453" y="10746"/>
                  <a:pt x="46737" y="10360"/>
                  <a:pt x="45933" y="10150"/>
                </a:cubicBezTo>
                <a:cubicBezTo>
                  <a:pt x="44363" y="9710"/>
                  <a:pt x="42752" y="9626"/>
                  <a:pt x="41120" y="9501"/>
                </a:cubicBezTo>
                <a:cubicBezTo>
                  <a:pt x="40776" y="9470"/>
                  <a:pt x="40436" y="9456"/>
                  <a:pt x="40101" y="9456"/>
                </a:cubicBezTo>
                <a:cubicBezTo>
                  <a:pt x="36772" y="9456"/>
                  <a:pt x="33867" y="10854"/>
                  <a:pt x="30616" y="11405"/>
                </a:cubicBezTo>
                <a:cubicBezTo>
                  <a:pt x="28932" y="11691"/>
                  <a:pt x="27464" y="12168"/>
                  <a:pt x="25820" y="12168"/>
                </a:cubicBezTo>
                <a:cubicBezTo>
                  <a:pt x="25423" y="12168"/>
                  <a:pt x="25014" y="12140"/>
                  <a:pt x="24590" y="12075"/>
                </a:cubicBezTo>
                <a:cubicBezTo>
                  <a:pt x="21241" y="11545"/>
                  <a:pt x="12413" y="8689"/>
                  <a:pt x="6619" y="8689"/>
                </a:cubicBezTo>
                <a:cubicBezTo>
                  <a:pt x="2568" y="8689"/>
                  <a:pt x="0" y="10085"/>
                  <a:pt x="1826" y="14648"/>
                </a:cubicBezTo>
                <a:cubicBezTo>
                  <a:pt x="2597" y="14833"/>
                  <a:pt x="3317" y="14907"/>
                  <a:pt x="4003" y="14907"/>
                </a:cubicBezTo>
                <a:cubicBezTo>
                  <a:pt x="6749" y="14907"/>
                  <a:pt x="8961" y="13723"/>
                  <a:pt x="11839" y="13723"/>
                </a:cubicBezTo>
                <a:cubicBezTo>
                  <a:pt x="12317" y="13723"/>
                  <a:pt x="12813" y="13756"/>
                  <a:pt x="13334" y="13832"/>
                </a:cubicBezTo>
                <a:cubicBezTo>
                  <a:pt x="17330" y="14397"/>
                  <a:pt x="21013" y="15841"/>
                  <a:pt x="24925" y="16636"/>
                </a:cubicBezTo>
                <a:cubicBezTo>
                  <a:pt x="28524" y="17368"/>
                  <a:pt x="29026" y="19963"/>
                  <a:pt x="30386" y="22202"/>
                </a:cubicBezTo>
                <a:cubicBezTo>
                  <a:pt x="32123" y="25089"/>
                  <a:pt x="34676" y="26261"/>
                  <a:pt x="38735" y="26407"/>
                </a:cubicBezTo>
                <a:cubicBezTo>
                  <a:pt x="39249" y="26423"/>
                  <a:pt x="39791" y="26431"/>
                  <a:pt x="40353" y="26431"/>
                </a:cubicBezTo>
                <a:cubicBezTo>
                  <a:pt x="44299" y="26431"/>
                  <a:pt x="49243" y="26013"/>
                  <a:pt x="52503" y="24712"/>
                </a:cubicBezTo>
                <a:cubicBezTo>
                  <a:pt x="53967" y="24106"/>
                  <a:pt x="55264" y="23206"/>
                  <a:pt x="56645" y="22411"/>
                </a:cubicBezTo>
                <a:cubicBezTo>
                  <a:pt x="58495" y="21348"/>
                  <a:pt x="61233" y="19712"/>
                  <a:pt x="63710" y="19712"/>
                </a:cubicBezTo>
                <a:cubicBezTo>
                  <a:pt x="63867" y="19712"/>
                  <a:pt x="64023" y="19719"/>
                  <a:pt x="64178" y="19733"/>
                </a:cubicBezTo>
                <a:cubicBezTo>
                  <a:pt x="65433" y="19837"/>
                  <a:pt x="66605" y="20298"/>
                  <a:pt x="67923" y="20402"/>
                </a:cubicBezTo>
                <a:cubicBezTo>
                  <a:pt x="69765" y="20549"/>
                  <a:pt x="71459" y="20883"/>
                  <a:pt x="73196" y="21448"/>
                </a:cubicBezTo>
                <a:cubicBezTo>
                  <a:pt x="79473" y="23499"/>
                  <a:pt x="80477" y="26031"/>
                  <a:pt x="84118" y="30383"/>
                </a:cubicBezTo>
                <a:cubicBezTo>
                  <a:pt x="86148" y="32789"/>
                  <a:pt x="89203" y="34065"/>
                  <a:pt x="92592" y="34860"/>
                </a:cubicBezTo>
                <a:cubicBezTo>
                  <a:pt x="95542" y="35551"/>
                  <a:pt x="97384" y="36932"/>
                  <a:pt x="100187" y="38104"/>
                </a:cubicBezTo>
                <a:cubicBezTo>
                  <a:pt x="103159" y="39338"/>
                  <a:pt x="105502" y="40970"/>
                  <a:pt x="108243" y="42456"/>
                </a:cubicBezTo>
                <a:cubicBezTo>
                  <a:pt x="110566" y="43711"/>
                  <a:pt x="113369" y="43899"/>
                  <a:pt x="115671" y="45134"/>
                </a:cubicBezTo>
                <a:cubicBezTo>
                  <a:pt x="117617" y="46159"/>
                  <a:pt x="119542" y="46598"/>
                  <a:pt x="121843" y="46891"/>
                </a:cubicBezTo>
                <a:cubicBezTo>
                  <a:pt x="125087" y="47310"/>
                  <a:pt x="128393" y="47289"/>
                  <a:pt x="131406" y="48063"/>
                </a:cubicBezTo>
                <a:cubicBezTo>
                  <a:pt x="131782" y="48168"/>
                  <a:pt x="132180" y="48272"/>
                  <a:pt x="132556" y="48398"/>
                </a:cubicBezTo>
                <a:cubicBezTo>
                  <a:pt x="134774" y="49172"/>
                  <a:pt x="136846" y="49402"/>
                  <a:pt x="139147" y="49904"/>
                </a:cubicBezTo>
                <a:cubicBezTo>
                  <a:pt x="142468" y="50625"/>
                  <a:pt x="145196" y="54807"/>
                  <a:pt x="148410" y="54807"/>
                </a:cubicBezTo>
                <a:cubicBezTo>
                  <a:pt x="148558" y="54807"/>
                  <a:pt x="148706" y="54798"/>
                  <a:pt x="148856" y="54780"/>
                </a:cubicBezTo>
                <a:cubicBezTo>
                  <a:pt x="152245" y="54382"/>
                  <a:pt x="155761" y="49256"/>
                  <a:pt x="157058" y="47038"/>
                </a:cubicBezTo>
                <a:cubicBezTo>
                  <a:pt x="158041" y="45385"/>
                  <a:pt x="157874" y="43627"/>
                  <a:pt x="157853" y="41828"/>
                </a:cubicBezTo>
                <a:cubicBezTo>
                  <a:pt x="157811" y="36953"/>
                  <a:pt x="157853" y="32057"/>
                  <a:pt x="157853" y="27181"/>
                </a:cubicBezTo>
                <a:cubicBezTo>
                  <a:pt x="157853" y="26888"/>
                  <a:pt x="158104" y="23352"/>
                  <a:pt x="157853" y="23290"/>
                </a:cubicBezTo>
                <a:cubicBezTo>
                  <a:pt x="154003" y="22306"/>
                  <a:pt x="150111" y="20883"/>
                  <a:pt x="146240" y="19858"/>
                </a:cubicBezTo>
                <a:cubicBezTo>
                  <a:pt x="142564" y="18894"/>
                  <a:pt x="139181" y="18329"/>
                  <a:pt x="136142" y="18329"/>
                </a:cubicBezTo>
                <a:cubicBezTo>
                  <a:pt x="132193" y="18329"/>
                  <a:pt x="128826" y="19283"/>
                  <a:pt x="126154" y="21553"/>
                </a:cubicBezTo>
                <a:cubicBezTo>
                  <a:pt x="122717" y="24498"/>
                  <a:pt x="120853" y="27091"/>
                  <a:pt x="115551" y="27091"/>
                </a:cubicBezTo>
                <a:cubicBezTo>
                  <a:pt x="114525" y="27091"/>
                  <a:pt x="113370" y="26994"/>
                  <a:pt x="112051" y="26784"/>
                </a:cubicBezTo>
                <a:cubicBezTo>
                  <a:pt x="102782" y="25277"/>
                  <a:pt x="92822" y="21386"/>
                  <a:pt x="83804" y="17075"/>
                </a:cubicBezTo>
                <a:cubicBezTo>
                  <a:pt x="76083" y="13414"/>
                  <a:pt x="72547" y="7932"/>
                  <a:pt x="65684" y="3831"/>
                </a:cubicBezTo>
                <a:cubicBezTo>
                  <a:pt x="62739" y="2072"/>
                  <a:pt x="56852" y="0"/>
                  <a:pt x="51970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2"/>
          <p:cNvSpPr/>
          <p:nvPr/>
        </p:nvSpPr>
        <p:spPr>
          <a:xfrm>
            <a:off x="7839640" y="1840804"/>
            <a:ext cx="1320050" cy="402862"/>
          </a:xfrm>
          <a:custGeom>
            <a:avLst/>
            <a:gdLst/>
            <a:ahLst/>
            <a:cxnLst/>
            <a:rect l="l" t="t" r="r" b="b"/>
            <a:pathLst>
              <a:path w="64236" h="19604" extrusionOk="0">
                <a:moveTo>
                  <a:pt x="52287" y="0"/>
                </a:moveTo>
                <a:cubicBezTo>
                  <a:pt x="50668" y="0"/>
                  <a:pt x="48766" y="586"/>
                  <a:pt x="47309" y="983"/>
                </a:cubicBezTo>
                <a:cubicBezTo>
                  <a:pt x="46352" y="1249"/>
                  <a:pt x="45230" y="1560"/>
                  <a:pt x="44184" y="1560"/>
                </a:cubicBezTo>
                <a:cubicBezTo>
                  <a:pt x="43995" y="1560"/>
                  <a:pt x="43809" y="1550"/>
                  <a:pt x="43626" y="1528"/>
                </a:cubicBezTo>
                <a:cubicBezTo>
                  <a:pt x="42747" y="1423"/>
                  <a:pt x="42057" y="983"/>
                  <a:pt x="41220" y="837"/>
                </a:cubicBezTo>
                <a:cubicBezTo>
                  <a:pt x="40998" y="796"/>
                  <a:pt x="40770" y="778"/>
                  <a:pt x="40538" y="778"/>
                </a:cubicBezTo>
                <a:cubicBezTo>
                  <a:pt x="38496" y="778"/>
                  <a:pt x="36141" y="2230"/>
                  <a:pt x="34713" y="3076"/>
                </a:cubicBezTo>
                <a:cubicBezTo>
                  <a:pt x="30612" y="5524"/>
                  <a:pt x="26427" y="7930"/>
                  <a:pt x="22472" y="10504"/>
                </a:cubicBezTo>
                <a:cubicBezTo>
                  <a:pt x="21091" y="11403"/>
                  <a:pt x="19711" y="12052"/>
                  <a:pt x="18120" y="12638"/>
                </a:cubicBezTo>
                <a:cubicBezTo>
                  <a:pt x="16384" y="13287"/>
                  <a:pt x="14961" y="14144"/>
                  <a:pt x="13015" y="14500"/>
                </a:cubicBezTo>
                <a:cubicBezTo>
                  <a:pt x="12446" y="14602"/>
                  <a:pt x="11865" y="14637"/>
                  <a:pt x="11278" y="14637"/>
                </a:cubicBezTo>
                <a:cubicBezTo>
                  <a:pt x="9991" y="14637"/>
                  <a:pt x="8674" y="14469"/>
                  <a:pt x="7391" y="14469"/>
                </a:cubicBezTo>
                <a:cubicBezTo>
                  <a:pt x="7214" y="14469"/>
                  <a:pt x="7038" y="14472"/>
                  <a:pt x="6863" y="14479"/>
                </a:cubicBezTo>
                <a:cubicBezTo>
                  <a:pt x="5378" y="14542"/>
                  <a:pt x="3139" y="14751"/>
                  <a:pt x="2030" y="15630"/>
                </a:cubicBezTo>
                <a:cubicBezTo>
                  <a:pt x="0" y="17220"/>
                  <a:pt x="9939" y="19208"/>
                  <a:pt x="10776" y="19334"/>
                </a:cubicBezTo>
                <a:cubicBezTo>
                  <a:pt x="11392" y="19439"/>
                  <a:pt x="12111" y="19604"/>
                  <a:pt x="12785" y="19604"/>
                </a:cubicBezTo>
                <a:cubicBezTo>
                  <a:pt x="12912" y="19604"/>
                  <a:pt x="13038" y="19598"/>
                  <a:pt x="13161" y="19585"/>
                </a:cubicBezTo>
                <a:cubicBezTo>
                  <a:pt x="14103" y="19480"/>
                  <a:pt x="15045" y="19271"/>
                  <a:pt x="15902" y="19145"/>
                </a:cubicBezTo>
                <a:cubicBezTo>
                  <a:pt x="17011" y="19020"/>
                  <a:pt x="18099" y="18894"/>
                  <a:pt x="19187" y="18789"/>
                </a:cubicBezTo>
                <a:cubicBezTo>
                  <a:pt x="26804" y="18099"/>
                  <a:pt x="34148" y="18120"/>
                  <a:pt x="41597" y="17492"/>
                </a:cubicBezTo>
                <a:cubicBezTo>
                  <a:pt x="42706" y="17450"/>
                  <a:pt x="44233" y="17283"/>
                  <a:pt x="45781" y="17220"/>
                </a:cubicBezTo>
                <a:cubicBezTo>
                  <a:pt x="46341" y="17190"/>
                  <a:pt x="46901" y="17171"/>
                  <a:pt x="47444" y="17171"/>
                </a:cubicBezTo>
                <a:cubicBezTo>
                  <a:pt x="48422" y="17171"/>
                  <a:pt x="49345" y="17234"/>
                  <a:pt x="50113" y="17409"/>
                </a:cubicBezTo>
                <a:cubicBezTo>
                  <a:pt x="50887" y="17576"/>
                  <a:pt x="51954" y="18141"/>
                  <a:pt x="52958" y="18727"/>
                </a:cubicBezTo>
                <a:cubicBezTo>
                  <a:pt x="55448" y="17681"/>
                  <a:pt x="57875" y="16613"/>
                  <a:pt x="60470" y="15630"/>
                </a:cubicBezTo>
                <a:cubicBezTo>
                  <a:pt x="61662" y="15170"/>
                  <a:pt x="62939" y="14877"/>
                  <a:pt x="64236" y="14668"/>
                </a:cubicBezTo>
                <a:lnTo>
                  <a:pt x="64236" y="5189"/>
                </a:lnTo>
                <a:cubicBezTo>
                  <a:pt x="61516" y="5566"/>
                  <a:pt x="58880" y="5963"/>
                  <a:pt x="56369" y="6926"/>
                </a:cubicBezTo>
                <a:cubicBezTo>
                  <a:pt x="54799" y="7512"/>
                  <a:pt x="53293" y="7993"/>
                  <a:pt x="51514" y="7993"/>
                </a:cubicBezTo>
                <a:cubicBezTo>
                  <a:pt x="50426" y="7993"/>
                  <a:pt x="48250" y="7867"/>
                  <a:pt x="47999" y="6800"/>
                </a:cubicBezTo>
                <a:cubicBezTo>
                  <a:pt x="47790" y="5880"/>
                  <a:pt x="49087" y="4792"/>
                  <a:pt x="49757" y="4143"/>
                </a:cubicBezTo>
                <a:cubicBezTo>
                  <a:pt x="50385" y="3536"/>
                  <a:pt x="51075" y="2804"/>
                  <a:pt x="51891" y="2344"/>
                </a:cubicBezTo>
                <a:cubicBezTo>
                  <a:pt x="53607" y="1423"/>
                  <a:pt x="55783" y="272"/>
                  <a:pt x="52791" y="21"/>
                </a:cubicBezTo>
                <a:cubicBezTo>
                  <a:pt x="52627" y="7"/>
                  <a:pt x="52459" y="0"/>
                  <a:pt x="52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2"/>
          <p:cNvSpPr/>
          <p:nvPr/>
        </p:nvSpPr>
        <p:spPr>
          <a:xfrm>
            <a:off x="7139253" y="2058703"/>
            <a:ext cx="1891422" cy="778455"/>
          </a:xfrm>
          <a:custGeom>
            <a:avLst/>
            <a:gdLst/>
            <a:ahLst/>
            <a:cxnLst/>
            <a:rect l="l" t="t" r="r" b="b"/>
            <a:pathLst>
              <a:path w="92040" h="37881" extrusionOk="0">
                <a:moveTo>
                  <a:pt x="62313" y="0"/>
                </a:moveTo>
                <a:cubicBezTo>
                  <a:pt x="58607" y="0"/>
                  <a:pt x="54866" y="541"/>
                  <a:pt x="51176" y="1533"/>
                </a:cubicBezTo>
                <a:cubicBezTo>
                  <a:pt x="46852" y="2688"/>
                  <a:pt x="42195" y="3097"/>
                  <a:pt x="37462" y="3097"/>
                </a:cubicBezTo>
                <a:cubicBezTo>
                  <a:pt x="30881" y="3097"/>
                  <a:pt x="24153" y="2307"/>
                  <a:pt x="17970" y="1637"/>
                </a:cubicBezTo>
                <a:cubicBezTo>
                  <a:pt x="15074" y="1323"/>
                  <a:pt x="12383" y="1073"/>
                  <a:pt x="10021" y="1073"/>
                </a:cubicBezTo>
                <a:cubicBezTo>
                  <a:pt x="3903" y="1073"/>
                  <a:pt x="1" y="2749"/>
                  <a:pt x="499" y="9316"/>
                </a:cubicBezTo>
                <a:cubicBezTo>
                  <a:pt x="4747" y="9316"/>
                  <a:pt x="7508" y="12413"/>
                  <a:pt x="10480" y="13857"/>
                </a:cubicBezTo>
                <a:cubicBezTo>
                  <a:pt x="12781" y="14966"/>
                  <a:pt x="15773" y="15907"/>
                  <a:pt x="18472" y="16200"/>
                </a:cubicBezTo>
                <a:cubicBezTo>
                  <a:pt x="18606" y="16214"/>
                  <a:pt x="18763" y="16220"/>
                  <a:pt x="18938" y="16220"/>
                </a:cubicBezTo>
                <a:cubicBezTo>
                  <a:pt x="20259" y="16220"/>
                  <a:pt x="22620" y="15868"/>
                  <a:pt x="23948" y="15868"/>
                </a:cubicBezTo>
                <a:cubicBezTo>
                  <a:pt x="24287" y="15868"/>
                  <a:pt x="24559" y="15891"/>
                  <a:pt x="24729" y="15949"/>
                </a:cubicBezTo>
                <a:cubicBezTo>
                  <a:pt x="28892" y="17372"/>
                  <a:pt x="25566" y="18606"/>
                  <a:pt x="23515" y="20845"/>
                </a:cubicBezTo>
                <a:cubicBezTo>
                  <a:pt x="22741" y="21724"/>
                  <a:pt x="22009" y="22728"/>
                  <a:pt x="21799" y="23775"/>
                </a:cubicBezTo>
                <a:cubicBezTo>
                  <a:pt x="21255" y="26390"/>
                  <a:pt x="24331" y="27645"/>
                  <a:pt x="24854" y="29947"/>
                </a:cubicBezTo>
                <a:cubicBezTo>
                  <a:pt x="25754" y="33776"/>
                  <a:pt x="17426" y="33379"/>
                  <a:pt x="14581" y="33818"/>
                </a:cubicBezTo>
                <a:cubicBezTo>
                  <a:pt x="11391" y="34303"/>
                  <a:pt x="9282" y="37881"/>
                  <a:pt x="12627" y="37881"/>
                </a:cubicBezTo>
                <a:cubicBezTo>
                  <a:pt x="13035" y="37881"/>
                  <a:pt x="13523" y="37828"/>
                  <a:pt x="14099" y="37710"/>
                </a:cubicBezTo>
                <a:cubicBezTo>
                  <a:pt x="16861" y="37145"/>
                  <a:pt x="19205" y="35785"/>
                  <a:pt x="21820" y="34927"/>
                </a:cubicBezTo>
                <a:cubicBezTo>
                  <a:pt x="23264" y="34467"/>
                  <a:pt x="24729" y="34425"/>
                  <a:pt x="26193" y="34090"/>
                </a:cubicBezTo>
                <a:cubicBezTo>
                  <a:pt x="28955" y="33441"/>
                  <a:pt x="31864" y="31516"/>
                  <a:pt x="34249" y="30261"/>
                </a:cubicBezTo>
                <a:cubicBezTo>
                  <a:pt x="37638" y="28482"/>
                  <a:pt x="40819" y="26474"/>
                  <a:pt x="44083" y="24549"/>
                </a:cubicBezTo>
                <a:cubicBezTo>
                  <a:pt x="44753" y="23984"/>
                  <a:pt x="45422" y="23440"/>
                  <a:pt x="46092" y="22896"/>
                </a:cubicBezTo>
                <a:cubicBezTo>
                  <a:pt x="47473" y="21850"/>
                  <a:pt x="48895" y="20824"/>
                  <a:pt x="50465" y="19925"/>
                </a:cubicBezTo>
                <a:cubicBezTo>
                  <a:pt x="51385" y="19422"/>
                  <a:pt x="52369" y="18983"/>
                  <a:pt x="53394" y="18586"/>
                </a:cubicBezTo>
                <a:cubicBezTo>
                  <a:pt x="59671" y="16158"/>
                  <a:pt x="66429" y="15719"/>
                  <a:pt x="73209" y="14924"/>
                </a:cubicBezTo>
                <a:cubicBezTo>
                  <a:pt x="77728" y="14401"/>
                  <a:pt x="85282" y="14966"/>
                  <a:pt x="88901" y="12497"/>
                </a:cubicBezTo>
                <a:cubicBezTo>
                  <a:pt x="92040" y="10383"/>
                  <a:pt x="90889" y="6680"/>
                  <a:pt x="90366" y="3897"/>
                </a:cubicBezTo>
                <a:cubicBezTo>
                  <a:pt x="89934" y="3820"/>
                  <a:pt x="89507" y="3788"/>
                  <a:pt x="89084" y="3788"/>
                </a:cubicBezTo>
                <a:cubicBezTo>
                  <a:pt x="86874" y="3788"/>
                  <a:pt x="84758" y="4667"/>
                  <a:pt x="82399" y="4667"/>
                </a:cubicBezTo>
                <a:cubicBezTo>
                  <a:pt x="82129" y="4667"/>
                  <a:pt x="81855" y="4655"/>
                  <a:pt x="81578" y="4629"/>
                </a:cubicBezTo>
                <a:cubicBezTo>
                  <a:pt x="78712" y="4378"/>
                  <a:pt x="76849" y="3060"/>
                  <a:pt x="74401" y="2119"/>
                </a:cubicBezTo>
                <a:cubicBezTo>
                  <a:pt x="70494" y="666"/>
                  <a:pt x="66425" y="0"/>
                  <a:pt x="623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2"/>
          <p:cNvSpPr/>
          <p:nvPr/>
        </p:nvSpPr>
        <p:spPr>
          <a:xfrm>
            <a:off x="3892292" y="980903"/>
            <a:ext cx="5267705" cy="1931392"/>
          </a:xfrm>
          <a:custGeom>
            <a:avLst/>
            <a:gdLst/>
            <a:ahLst/>
            <a:cxnLst/>
            <a:rect l="l" t="t" r="r" b="b"/>
            <a:pathLst>
              <a:path w="256336" h="93985" extrusionOk="0">
                <a:moveTo>
                  <a:pt x="9286" y="1"/>
                </a:moveTo>
                <a:cubicBezTo>
                  <a:pt x="7909" y="1"/>
                  <a:pt x="6620" y="179"/>
                  <a:pt x="5483" y="603"/>
                </a:cubicBezTo>
                <a:cubicBezTo>
                  <a:pt x="1" y="2653"/>
                  <a:pt x="10504" y="5185"/>
                  <a:pt x="12806" y="5792"/>
                </a:cubicBezTo>
                <a:cubicBezTo>
                  <a:pt x="18162" y="7215"/>
                  <a:pt x="23665" y="8114"/>
                  <a:pt x="29064" y="9391"/>
                </a:cubicBezTo>
                <a:cubicBezTo>
                  <a:pt x="32223" y="10123"/>
                  <a:pt x="45279" y="13471"/>
                  <a:pt x="37998" y="16839"/>
                </a:cubicBezTo>
                <a:cubicBezTo>
                  <a:pt x="37538" y="18513"/>
                  <a:pt x="39400" y="18995"/>
                  <a:pt x="39400" y="20585"/>
                </a:cubicBezTo>
                <a:cubicBezTo>
                  <a:pt x="39358" y="23660"/>
                  <a:pt x="37538" y="24790"/>
                  <a:pt x="41743" y="26883"/>
                </a:cubicBezTo>
                <a:cubicBezTo>
                  <a:pt x="44924" y="28452"/>
                  <a:pt x="47748" y="29519"/>
                  <a:pt x="50803" y="30733"/>
                </a:cubicBezTo>
                <a:cubicBezTo>
                  <a:pt x="51828" y="31256"/>
                  <a:pt x="52686" y="31779"/>
                  <a:pt x="53168" y="32260"/>
                </a:cubicBezTo>
                <a:cubicBezTo>
                  <a:pt x="53670" y="32741"/>
                  <a:pt x="53795" y="33202"/>
                  <a:pt x="53398" y="33578"/>
                </a:cubicBezTo>
                <a:cubicBezTo>
                  <a:pt x="52979" y="33955"/>
                  <a:pt x="52038" y="34269"/>
                  <a:pt x="50364" y="34478"/>
                </a:cubicBezTo>
                <a:cubicBezTo>
                  <a:pt x="49318" y="34290"/>
                  <a:pt x="48271" y="34143"/>
                  <a:pt x="47225" y="33997"/>
                </a:cubicBezTo>
                <a:cubicBezTo>
                  <a:pt x="46179" y="33850"/>
                  <a:pt x="45133" y="33725"/>
                  <a:pt x="44087" y="33620"/>
                </a:cubicBezTo>
                <a:cubicBezTo>
                  <a:pt x="43020" y="33495"/>
                  <a:pt x="41973" y="33390"/>
                  <a:pt x="40927" y="33285"/>
                </a:cubicBezTo>
                <a:cubicBezTo>
                  <a:pt x="39860" y="33181"/>
                  <a:pt x="38814" y="33076"/>
                  <a:pt x="37768" y="32971"/>
                </a:cubicBezTo>
                <a:cubicBezTo>
                  <a:pt x="36701" y="32846"/>
                  <a:pt x="35655" y="32741"/>
                  <a:pt x="34608" y="32595"/>
                </a:cubicBezTo>
                <a:cubicBezTo>
                  <a:pt x="29398" y="31946"/>
                  <a:pt x="24272" y="30963"/>
                  <a:pt x="19501" y="28724"/>
                </a:cubicBezTo>
                <a:cubicBezTo>
                  <a:pt x="18889" y="28568"/>
                  <a:pt x="18284" y="28419"/>
                  <a:pt x="17745" y="28419"/>
                </a:cubicBezTo>
                <a:cubicBezTo>
                  <a:pt x="17344" y="28419"/>
                  <a:pt x="16980" y="28501"/>
                  <a:pt x="16677" y="28724"/>
                </a:cubicBezTo>
                <a:cubicBezTo>
                  <a:pt x="14919" y="30837"/>
                  <a:pt x="17388" y="32679"/>
                  <a:pt x="19501" y="33725"/>
                </a:cubicBezTo>
                <a:cubicBezTo>
                  <a:pt x="20736" y="34248"/>
                  <a:pt x="21970" y="34708"/>
                  <a:pt x="23247" y="35085"/>
                </a:cubicBezTo>
                <a:cubicBezTo>
                  <a:pt x="24544" y="35440"/>
                  <a:pt x="25862" y="35712"/>
                  <a:pt x="27264" y="35838"/>
                </a:cubicBezTo>
                <a:cubicBezTo>
                  <a:pt x="30696" y="36152"/>
                  <a:pt x="34022" y="36361"/>
                  <a:pt x="37475" y="36528"/>
                </a:cubicBezTo>
                <a:cubicBezTo>
                  <a:pt x="40341" y="36654"/>
                  <a:pt x="48899" y="36424"/>
                  <a:pt x="48146" y="40169"/>
                </a:cubicBezTo>
                <a:cubicBezTo>
                  <a:pt x="48060" y="40578"/>
                  <a:pt x="46374" y="40671"/>
                  <a:pt x="44460" y="40671"/>
                </a:cubicBezTo>
                <a:cubicBezTo>
                  <a:pt x="42843" y="40671"/>
                  <a:pt x="41064" y="40605"/>
                  <a:pt x="39951" y="40605"/>
                </a:cubicBezTo>
                <a:cubicBezTo>
                  <a:pt x="39481" y="40605"/>
                  <a:pt x="39130" y="40617"/>
                  <a:pt x="38960" y="40650"/>
                </a:cubicBezTo>
                <a:cubicBezTo>
                  <a:pt x="35236" y="41362"/>
                  <a:pt x="32014" y="43203"/>
                  <a:pt x="28248" y="43852"/>
                </a:cubicBezTo>
                <a:cubicBezTo>
                  <a:pt x="25695" y="44291"/>
                  <a:pt x="21866" y="45170"/>
                  <a:pt x="20694" y="47179"/>
                </a:cubicBezTo>
                <a:cubicBezTo>
                  <a:pt x="19919" y="48516"/>
                  <a:pt x="20248" y="49037"/>
                  <a:pt x="21385" y="49037"/>
                </a:cubicBezTo>
                <a:cubicBezTo>
                  <a:pt x="21813" y="49037"/>
                  <a:pt x="22355" y="48963"/>
                  <a:pt x="22996" y="48832"/>
                </a:cubicBezTo>
                <a:cubicBezTo>
                  <a:pt x="26051" y="48225"/>
                  <a:pt x="28561" y="46237"/>
                  <a:pt x="31554" y="45379"/>
                </a:cubicBezTo>
                <a:cubicBezTo>
                  <a:pt x="34294" y="44605"/>
                  <a:pt x="37098" y="44689"/>
                  <a:pt x="39965" y="44584"/>
                </a:cubicBezTo>
                <a:cubicBezTo>
                  <a:pt x="45007" y="44396"/>
                  <a:pt x="53000" y="44731"/>
                  <a:pt x="56683" y="41759"/>
                </a:cubicBezTo>
                <a:cubicBezTo>
                  <a:pt x="61617" y="37789"/>
                  <a:pt x="63467" y="34372"/>
                  <a:pt x="70838" y="34372"/>
                </a:cubicBezTo>
                <a:cubicBezTo>
                  <a:pt x="71313" y="34372"/>
                  <a:pt x="71811" y="34386"/>
                  <a:pt x="72334" y="34415"/>
                </a:cubicBezTo>
                <a:cubicBezTo>
                  <a:pt x="78925" y="34771"/>
                  <a:pt x="89826" y="34541"/>
                  <a:pt x="92943" y="40127"/>
                </a:cubicBezTo>
                <a:cubicBezTo>
                  <a:pt x="94889" y="43601"/>
                  <a:pt x="90349" y="44019"/>
                  <a:pt x="87545" y="45463"/>
                </a:cubicBezTo>
                <a:cubicBezTo>
                  <a:pt x="86164" y="46195"/>
                  <a:pt x="85202" y="47179"/>
                  <a:pt x="85704" y="48957"/>
                </a:cubicBezTo>
                <a:cubicBezTo>
                  <a:pt x="86478" y="51573"/>
                  <a:pt x="88047" y="53121"/>
                  <a:pt x="89972" y="53958"/>
                </a:cubicBezTo>
                <a:cubicBezTo>
                  <a:pt x="91336" y="54537"/>
                  <a:pt x="92873" y="54767"/>
                  <a:pt x="94425" y="54767"/>
                </a:cubicBezTo>
                <a:cubicBezTo>
                  <a:pt x="97303" y="54767"/>
                  <a:pt x="100236" y="53978"/>
                  <a:pt x="102233" y="53163"/>
                </a:cubicBezTo>
                <a:cubicBezTo>
                  <a:pt x="103259" y="52744"/>
                  <a:pt x="104305" y="52430"/>
                  <a:pt x="105393" y="52179"/>
                </a:cubicBezTo>
                <a:cubicBezTo>
                  <a:pt x="106460" y="51949"/>
                  <a:pt x="107569" y="51803"/>
                  <a:pt x="108678" y="51740"/>
                </a:cubicBezTo>
                <a:cubicBezTo>
                  <a:pt x="109383" y="51708"/>
                  <a:pt x="110071" y="51685"/>
                  <a:pt x="110739" y="51685"/>
                </a:cubicBezTo>
                <a:cubicBezTo>
                  <a:pt x="112231" y="51685"/>
                  <a:pt x="113615" y="51797"/>
                  <a:pt x="114829" y="52158"/>
                </a:cubicBezTo>
                <a:cubicBezTo>
                  <a:pt x="115666" y="52430"/>
                  <a:pt x="116482" y="52723"/>
                  <a:pt x="117298" y="52995"/>
                </a:cubicBezTo>
                <a:cubicBezTo>
                  <a:pt x="120479" y="54272"/>
                  <a:pt x="123659" y="55067"/>
                  <a:pt x="126609" y="56552"/>
                </a:cubicBezTo>
                <a:cubicBezTo>
                  <a:pt x="127739" y="57034"/>
                  <a:pt x="128827" y="57536"/>
                  <a:pt x="129915" y="58017"/>
                </a:cubicBezTo>
                <a:cubicBezTo>
                  <a:pt x="133263" y="59565"/>
                  <a:pt x="136548" y="61135"/>
                  <a:pt x="139917" y="62599"/>
                </a:cubicBezTo>
                <a:cubicBezTo>
                  <a:pt x="141967" y="63478"/>
                  <a:pt x="144081" y="64315"/>
                  <a:pt x="146257" y="65068"/>
                </a:cubicBezTo>
                <a:cubicBezTo>
                  <a:pt x="150504" y="66658"/>
                  <a:pt x="155798" y="67977"/>
                  <a:pt x="161092" y="68500"/>
                </a:cubicBezTo>
                <a:cubicBezTo>
                  <a:pt x="163561" y="68500"/>
                  <a:pt x="165674" y="67705"/>
                  <a:pt x="167787" y="67182"/>
                </a:cubicBezTo>
                <a:cubicBezTo>
                  <a:pt x="171667" y="66184"/>
                  <a:pt x="175596" y="65678"/>
                  <a:pt x="179452" y="65678"/>
                </a:cubicBezTo>
                <a:cubicBezTo>
                  <a:pt x="185784" y="65678"/>
                  <a:pt x="191921" y="67043"/>
                  <a:pt x="197331" y="69839"/>
                </a:cubicBezTo>
                <a:cubicBezTo>
                  <a:pt x="198231" y="70195"/>
                  <a:pt x="199110" y="70550"/>
                  <a:pt x="199926" y="70864"/>
                </a:cubicBezTo>
                <a:cubicBezTo>
                  <a:pt x="200763" y="71157"/>
                  <a:pt x="201600" y="71471"/>
                  <a:pt x="202437" y="71785"/>
                </a:cubicBezTo>
                <a:cubicBezTo>
                  <a:pt x="203274" y="72099"/>
                  <a:pt x="204090" y="72433"/>
                  <a:pt x="204927" y="72747"/>
                </a:cubicBezTo>
                <a:cubicBezTo>
                  <a:pt x="207688" y="74024"/>
                  <a:pt x="211225" y="74819"/>
                  <a:pt x="214405" y="74819"/>
                </a:cubicBezTo>
                <a:lnTo>
                  <a:pt x="214426" y="74819"/>
                </a:lnTo>
                <a:cubicBezTo>
                  <a:pt x="214838" y="74798"/>
                  <a:pt x="215244" y="74788"/>
                  <a:pt x="215644" y="74788"/>
                </a:cubicBezTo>
                <a:cubicBezTo>
                  <a:pt x="224504" y="74788"/>
                  <a:pt x="230651" y="79762"/>
                  <a:pt x="235956" y="84506"/>
                </a:cubicBezTo>
                <a:cubicBezTo>
                  <a:pt x="236354" y="84862"/>
                  <a:pt x="236772" y="85239"/>
                  <a:pt x="237170" y="85615"/>
                </a:cubicBezTo>
                <a:cubicBezTo>
                  <a:pt x="237986" y="86117"/>
                  <a:pt x="238802" y="86599"/>
                  <a:pt x="239597" y="87080"/>
                </a:cubicBezTo>
                <a:cubicBezTo>
                  <a:pt x="242798" y="89047"/>
                  <a:pt x="245916" y="91076"/>
                  <a:pt x="249013" y="93001"/>
                </a:cubicBezTo>
                <a:cubicBezTo>
                  <a:pt x="249952" y="93471"/>
                  <a:pt x="251195" y="93941"/>
                  <a:pt x="252394" y="93941"/>
                </a:cubicBezTo>
                <a:cubicBezTo>
                  <a:pt x="252530" y="93941"/>
                  <a:pt x="252665" y="93935"/>
                  <a:pt x="252800" y="93922"/>
                </a:cubicBezTo>
                <a:cubicBezTo>
                  <a:pt x="253281" y="93964"/>
                  <a:pt x="253773" y="93985"/>
                  <a:pt x="254270" y="93985"/>
                </a:cubicBezTo>
                <a:cubicBezTo>
                  <a:pt x="254767" y="93985"/>
                  <a:pt x="255269" y="93964"/>
                  <a:pt x="255771" y="93922"/>
                </a:cubicBezTo>
                <a:cubicBezTo>
                  <a:pt x="255938" y="93901"/>
                  <a:pt x="256127" y="93880"/>
                  <a:pt x="256315" y="93859"/>
                </a:cubicBezTo>
                <a:lnTo>
                  <a:pt x="256315" y="82247"/>
                </a:lnTo>
                <a:cubicBezTo>
                  <a:pt x="255394" y="81870"/>
                  <a:pt x="254244" y="81451"/>
                  <a:pt x="253511" y="80866"/>
                </a:cubicBezTo>
                <a:cubicBezTo>
                  <a:pt x="253030" y="80510"/>
                  <a:pt x="252842" y="79882"/>
                  <a:pt x="252319" y="79568"/>
                </a:cubicBezTo>
                <a:cubicBezTo>
                  <a:pt x="251314" y="78983"/>
                  <a:pt x="247674" y="78104"/>
                  <a:pt x="246544" y="77790"/>
                </a:cubicBezTo>
                <a:cubicBezTo>
                  <a:pt x="245832" y="77602"/>
                  <a:pt x="239032" y="77350"/>
                  <a:pt x="239095" y="76974"/>
                </a:cubicBezTo>
                <a:cubicBezTo>
                  <a:pt x="239193" y="76064"/>
                  <a:pt x="241203" y="75832"/>
                  <a:pt x="243269" y="75832"/>
                </a:cubicBezTo>
                <a:cubicBezTo>
                  <a:pt x="245148" y="75832"/>
                  <a:pt x="247075" y="76024"/>
                  <a:pt x="247653" y="76074"/>
                </a:cubicBezTo>
                <a:cubicBezTo>
                  <a:pt x="249578" y="76221"/>
                  <a:pt x="250938" y="76744"/>
                  <a:pt x="252737" y="77078"/>
                </a:cubicBezTo>
                <a:cubicBezTo>
                  <a:pt x="254139" y="77350"/>
                  <a:pt x="255018" y="77225"/>
                  <a:pt x="256336" y="77874"/>
                </a:cubicBezTo>
                <a:cubicBezTo>
                  <a:pt x="256148" y="75070"/>
                  <a:pt x="256315" y="72203"/>
                  <a:pt x="256315" y="69379"/>
                </a:cubicBezTo>
                <a:lnTo>
                  <a:pt x="256315" y="69379"/>
                </a:lnTo>
                <a:cubicBezTo>
                  <a:pt x="255708" y="69420"/>
                  <a:pt x="255122" y="69483"/>
                  <a:pt x="254578" y="69609"/>
                </a:cubicBezTo>
                <a:cubicBezTo>
                  <a:pt x="251415" y="70637"/>
                  <a:pt x="248061" y="71151"/>
                  <a:pt x="244679" y="71151"/>
                </a:cubicBezTo>
                <a:cubicBezTo>
                  <a:pt x="243586" y="71151"/>
                  <a:pt x="242490" y="71097"/>
                  <a:pt x="241396" y="70990"/>
                </a:cubicBezTo>
                <a:cubicBezTo>
                  <a:pt x="237274" y="70592"/>
                  <a:pt x="227754" y="67747"/>
                  <a:pt x="230621" y="63206"/>
                </a:cubicBezTo>
                <a:cubicBezTo>
                  <a:pt x="231985" y="61069"/>
                  <a:pt x="234401" y="60356"/>
                  <a:pt x="237134" y="60356"/>
                </a:cubicBezTo>
                <a:cubicBezTo>
                  <a:pt x="241652" y="60356"/>
                  <a:pt x="247034" y="62306"/>
                  <a:pt x="249954" y="62997"/>
                </a:cubicBezTo>
                <a:cubicBezTo>
                  <a:pt x="252088" y="63499"/>
                  <a:pt x="254223" y="63541"/>
                  <a:pt x="256315" y="63604"/>
                </a:cubicBezTo>
                <a:lnTo>
                  <a:pt x="256315" y="61302"/>
                </a:lnTo>
                <a:cubicBezTo>
                  <a:pt x="253490" y="60193"/>
                  <a:pt x="250875" y="60151"/>
                  <a:pt x="247925" y="59649"/>
                </a:cubicBezTo>
                <a:cubicBezTo>
                  <a:pt x="247590" y="59586"/>
                  <a:pt x="246376" y="58812"/>
                  <a:pt x="245037" y="58101"/>
                </a:cubicBezTo>
                <a:cubicBezTo>
                  <a:pt x="244033" y="57536"/>
                  <a:pt x="242966" y="57013"/>
                  <a:pt x="242192" y="56845"/>
                </a:cubicBezTo>
                <a:cubicBezTo>
                  <a:pt x="241396" y="56678"/>
                  <a:pt x="240434" y="56622"/>
                  <a:pt x="239416" y="56622"/>
                </a:cubicBezTo>
                <a:cubicBezTo>
                  <a:pt x="238907" y="56622"/>
                  <a:pt x="238383" y="56636"/>
                  <a:pt x="237860" y="56657"/>
                </a:cubicBezTo>
                <a:cubicBezTo>
                  <a:pt x="236312" y="56741"/>
                  <a:pt x="234785" y="56866"/>
                  <a:pt x="233676" y="56908"/>
                </a:cubicBezTo>
                <a:cubicBezTo>
                  <a:pt x="229880" y="57043"/>
                  <a:pt x="226187" y="57294"/>
                  <a:pt x="222506" y="57294"/>
                </a:cubicBezTo>
                <a:cubicBezTo>
                  <a:pt x="219349" y="57294"/>
                  <a:pt x="216201" y="57109"/>
                  <a:pt x="213003" y="56511"/>
                </a:cubicBezTo>
                <a:cubicBezTo>
                  <a:pt x="210074" y="55967"/>
                  <a:pt x="207312" y="54920"/>
                  <a:pt x="204362" y="54439"/>
                </a:cubicBezTo>
                <a:cubicBezTo>
                  <a:pt x="202873" y="54197"/>
                  <a:pt x="201383" y="54180"/>
                  <a:pt x="199890" y="54180"/>
                </a:cubicBezTo>
                <a:cubicBezTo>
                  <a:pt x="199640" y="54180"/>
                  <a:pt x="199390" y="54180"/>
                  <a:pt x="199140" y="54180"/>
                </a:cubicBezTo>
                <a:cubicBezTo>
                  <a:pt x="198427" y="54180"/>
                  <a:pt x="197713" y="54177"/>
                  <a:pt x="196997" y="54146"/>
                </a:cubicBezTo>
                <a:cubicBezTo>
                  <a:pt x="195134" y="54083"/>
                  <a:pt x="193084" y="54021"/>
                  <a:pt x="191368" y="53372"/>
                </a:cubicBezTo>
                <a:cubicBezTo>
                  <a:pt x="190134" y="52912"/>
                  <a:pt x="189087" y="52054"/>
                  <a:pt x="187853" y="51635"/>
                </a:cubicBezTo>
                <a:cubicBezTo>
                  <a:pt x="185761" y="50903"/>
                  <a:pt x="183124" y="51259"/>
                  <a:pt x="181095" y="50568"/>
                </a:cubicBezTo>
                <a:cubicBezTo>
                  <a:pt x="179483" y="50003"/>
                  <a:pt x="177998" y="49208"/>
                  <a:pt x="176345" y="48790"/>
                </a:cubicBezTo>
                <a:cubicBezTo>
                  <a:pt x="174797" y="48392"/>
                  <a:pt x="173248" y="48371"/>
                  <a:pt x="171679" y="47953"/>
                </a:cubicBezTo>
                <a:cubicBezTo>
                  <a:pt x="170444" y="47681"/>
                  <a:pt x="169398" y="47367"/>
                  <a:pt x="168394" y="46969"/>
                </a:cubicBezTo>
                <a:cubicBezTo>
                  <a:pt x="167390" y="46593"/>
                  <a:pt x="166448" y="46153"/>
                  <a:pt x="165444" y="45672"/>
                </a:cubicBezTo>
                <a:cubicBezTo>
                  <a:pt x="163205" y="44793"/>
                  <a:pt x="161092" y="43747"/>
                  <a:pt x="158623" y="43475"/>
                </a:cubicBezTo>
                <a:cubicBezTo>
                  <a:pt x="157472" y="43412"/>
                  <a:pt x="156300" y="43391"/>
                  <a:pt x="155087" y="43391"/>
                </a:cubicBezTo>
                <a:cubicBezTo>
                  <a:pt x="153894" y="43391"/>
                  <a:pt x="152680" y="43412"/>
                  <a:pt x="151446" y="43433"/>
                </a:cubicBezTo>
                <a:cubicBezTo>
                  <a:pt x="150201" y="43504"/>
                  <a:pt x="148933" y="43545"/>
                  <a:pt x="147653" y="43545"/>
                </a:cubicBezTo>
                <a:cubicBezTo>
                  <a:pt x="143253" y="43545"/>
                  <a:pt x="138724" y="43060"/>
                  <a:pt x="134623" y="41634"/>
                </a:cubicBezTo>
                <a:cubicBezTo>
                  <a:pt x="129664" y="40044"/>
                  <a:pt x="125793" y="38202"/>
                  <a:pt x="121190" y="36089"/>
                </a:cubicBezTo>
                <a:cubicBezTo>
                  <a:pt x="117675" y="34520"/>
                  <a:pt x="115206" y="32155"/>
                  <a:pt x="112988" y="29582"/>
                </a:cubicBezTo>
                <a:cubicBezTo>
                  <a:pt x="112340" y="29017"/>
                  <a:pt x="111775" y="28431"/>
                  <a:pt x="111252" y="27803"/>
                </a:cubicBezTo>
                <a:cubicBezTo>
                  <a:pt x="108636" y="24728"/>
                  <a:pt x="107109" y="21191"/>
                  <a:pt x="103301" y="18304"/>
                </a:cubicBezTo>
                <a:cubicBezTo>
                  <a:pt x="93826" y="11117"/>
                  <a:pt x="84718" y="9464"/>
                  <a:pt x="75855" y="9464"/>
                </a:cubicBezTo>
                <a:cubicBezTo>
                  <a:pt x="69313" y="9464"/>
                  <a:pt x="62904" y="10364"/>
                  <a:pt x="56578" y="10604"/>
                </a:cubicBezTo>
                <a:cubicBezTo>
                  <a:pt x="55089" y="10663"/>
                  <a:pt x="53726" y="10711"/>
                  <a:pt x="52429" y="10711"/>
                </a:cubicBezTo>
                <a:cubicBezTo>
                  <a:pt x="49150" y="10711"/>
                  <a:pt x="46291" y="10407"/>
                  <a:pt x="42873" y="9223"/>
                </a:cubicBezTo>
                <a:cubicBezTo>
                  <a:pt x="37621" y="7382"/>
                  <a:pt x="32014" y="6252"/>
                  <a:pt x="26699" y="4536"/>
                </a:cubicBezTo>
                <a:cubicBezTo>
                  <a:pt x="22392" y="3134"/>
                  <a:pt x="15058" y="1"/>
                  <a:pt x="9286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2"/>
          <p:cNvSpPr/>
          <p:nvPr/>
        </p:nvSpPr>
        <p:spPr>
          <a:xfrm>
            <a:off x="1259302" y="37998"/>
            <a:ext cx="3591791" cy="1179776"/>
          </a:xfrm>
          <a:custGeom>
            <a:avLst/>
            <a:gdLst/>
            <a:ahLst/>
            <a:cxnLst/>
            <a:rect l="l" t="t" r="r" b="b"/>
            <a:pathLst>
              <a:path w="174783" h="57410" extrusionOk="0">
                <a:moveTo>
                  <a:pt x="48077" y="0"/>
                </a:moveTo>
                <a:cubicBezTo>
                  <a:pt x="46811" y="0"/>
                  <a:pt x="45627" y="231"/>
                  <a:pt x="44805" y="829"/>
                </a:cubicBezTo>
                <a:cubicBezTo>
                  <a:pt x="42378" y="2566"/>
                  <a:pt x="48801" y="3570"/>
                  <a:pt x="49575" y="4365"/>
                </a:cubicBezTo>
                <a:cubicBezTo>
                  <a:pt x="51668" y="6521"/>
                  <a:pt x="53907" y="9826"/>
                  <a:pt x="50057" y="11668"/>
                </a:cubicBezTo>
                <a:cubicBezTo>
                  <a:pt x="49534" y="11923"/>
                  <a:pt x="49035" y="12027"/>
                  <a:pt x="48552" y="12027"/>
                </a:cubicBezTo>
                <a:cubicBezTo>
                  <a:pt x="46656" y="12027"/>
                  <a:pt x="45007" y="10410"/>
                  <a:pt x="43173" y="9910"/>
                </a:cubicBezTo>
                <a:cubicBezTo>
                  <a:pt x="40223" y="9115"/>
                  <a:pt x="37168" y="8864"/>
                  <a:pt x="34218" y="7922"/>
                </a:cubicBezTo>
                <a:cubicBezTo>
                  <a:pt x="30116" y="6625"/>
                  <a:pt x="26036" y="4742"/>
                  <a:pt x="21621" y="4219"/>
                </a:cubicBezTo>
                <a:cubicBezTo>
                  <a:pt x="20429" y="4074"/>
                  <a:pt x="19130" y="4011"/>
                  <a:pt x="17787" y="4011"/>
                </a:cubicBezTo>
                <a:cubicBezTo>
                  <a:pt x="14465" y="4011"/>
                  <a:pt x="10872" y="4397"/>
                  <a:pt x="7937" y="4888"/>
                </a:cubicBezTo>
                <a:cubicBezTo>
                  <a:pt x="4025" y="5537"/>
                  <a:pt x="6138" y="8927"/>
                  <a:pt x="8377" y="10329"/>
                </a:cubicBezTo>
                <a:cubicBezTo>
                  <a:pt x="10155" y="11459"/>
                  <a:pt x="14842" y="11061"/>
                  <a:pt x="15533" y="13070"/>
                </a:cubicBezTo>
                <a:cubicBezTo>
                  <a:pt x="16391" y="15518"/>
                  <a:pt x="8419" y="16543"/>
                  <a:pt x="6473" y="16648"/>
                </a:cubicBezTo>
                <a:cubicBezTo>
                  <a:pt x="6365" y="16654"/>
                  <a:pt x="6254" y="16656"/>
                  <a:pt x="6142" y="16656"/>
                </a:cubicBezTo>
                <a:cubicBezTo>
                  <a:pt x="5000" y="16656"/>
                  <a:pt x="3639" y="16372"/>
                  <a:pt x="2495" y="16372"/>
                </a:cubicBezTo>
                <a:cubicBezTo>
                  <a:pt x="2200" y="16372"/>
                  <a:pt x="1919" y="16391"/>
                  <a:pt x="1660" y="16438"/>
                </a:cubicBezTo>
                <a:cubicBezTo>
                  <a:pt x="761" y="16606"/>
                  <a:pt x="49" y="17108"/>
                  <a:pt x="28" y="17903"/>
                </a:cubicBezTo>
                <a:cubicBezTo>
                  <a:pt x="0" y="19221"/>
                  <a:pt x="1906" y="19543"/>
                  <a:pt x="3627" y="19543"/>
                </a:cubicBezTo>
                <a:cubicBezTo>
                  <a:pt x="4475" y="19543"/>
                  <a:pt x="5278" y="19465"/>
                  <a:pt x="5782" y="19389"/>
                </a:cubicBezTo>
                <a:cubicBezTo>
                  <a:pt x="8168" y="19025"/>
                  <a:pt x="10553" y="18209"/>
                  <a:pt x="12984" y="18209"/>
                </a:cubicBezTo>
                <a:cubicBezTo>
                  <a:pt x="13773" y="18209"/>
                  <a:pt x="14566" y="18295"/>
                  <a:pt x="15365" y="18510"/>
                </a:cubicBezTo>
                <a:cubicBezTo>
                  <a:pt x="17065" y="18973"/>
                  <a:pt x="19017" y="19465"/>
                  <a:pt x="20923" y="19465"/>
                </a:cubicBezTo>
                <a:cubicBezTo>
                  <a:pt x="21340" y="19465"/>
                  <a:pt x="21756" y="19441"/>
                  <a:pt x="22165" y="19389"/>
                </a:cubicBezTo>
                <a:cubicBezTo>
                  <a:pt x="24676" y="19033"/>
                  <a:pt x="28087" y="16920"/>
                  <a:pt x="30284" y="15894"/>
                </a:cubicBezTo>
                <a:cubicBezTo>
                  <a:pt x="32524" y="14862"/>
                  <a:pt x="35066" y="13805"/>
                  <a:pt x="37653" y="13805"/>
                </a:cubicBezTo>
                <a:cubicBezTo>
                  <a:pt x="38473" y="13805"/>
                  <a:pt x="39297" y="13911"/>
                  <a:pt x="40118" y="14158"/>
                </a:cubicBezTo>
                <a:cubicBezTo>
                  <a:pt x="43863" y="15288"/>
                  <a:pt x="47378" y="16794"/>
                  <a:pt x="51061" y="18029"/>
                </a:cubicBezTo>
                <a:cubicBezTo>
                  <a:pt x="56397" y="19828"/>
                  <a:pt x="62213" y="20309"/>
                  <a:pt x="67946" y="20770"/>
                </a:cubicBezTo>
                <a:cubicBezTo>
                  <a:pt x="70834" y="21000"/>
                  <a:pt x="73700" y="21209"/>
                  <a:pt x="76567" y="21565"/>
                </a:cubicBezTo>
                <a:cubicBezTo>
                  <a:pt x="77948" y="21732"/>
                  <a:pt x="79413" y="21837"/>
                  <a:pt x="80731" y="22234"/>
                </a:cubicBezTo>
                <a:cubicBezTo>
                  <a:pt x="81902" y="22569"/>
                  <a:pt x="82823" y="23218"/>
                  <a:pt x="83786" y="23824"/>
                </a:cubicBezTo>
                <a:cubicBezTo>
                  <a:pt x="86422" y="25456"/>
                  <a:pt x="89435" y="26712"/>
                  <a:pt x="92343" y="28009"/>
                </a:cubicBezTo>
                <a:cubicBezTo>
                  <a:pt x="94791" y="29118"/>
                  <a:pt x="97595" y="30750"/>
                  <a:pt x="98892" y="32759"/>
                </a:cubicBezTo>
                <a:cubicBezTo>
                  <a:pt x="99625" y="33868"/>
                  <a:pt x="99918" y="34579"/>
                  <a:pt x="99018" y="35646"/>
                </a:cubicBezTo>
                <a:cubicBezTo>
                  <a:pt x="98244" y="36546"/>
                  <a:pt x="97093" y="37613"/>
                  <a:pt x="95879" y="38136"/>
                </a:cubicBezTo>
                <a:cubicBezTo>
                  <a:pt x="94415" y="38743"/>
                  <a:pt x="92657" y="39057"/>
                  <a:pt x="91088" y="39496"/>
                </a:cubicBezTo>
                <a:cubicBezTo>
                  <a:pt x="89895" y="39831"/>
                  <a:pt x="88619" y="40208"/>
                  <a:pt x="87552" y="40731"/>
                </a:cubicBezTo>
                <a:cubicBezTo>
                  <a:pt x="85334" y="41798"/>
                  <a:pt x="83765" y="42781"/>
                  <a:pt x="81317" y="43618"/>
                </a:cubicBezTo>
                <a:cubicBezTo>
                  <a:pt x="76546" y="45271"/>
                  <a:pt x="73303" y="49623"/>
                  <a:pt x="78199" y="52762"/>
                </a:cubicBezTo>
                <a:cubicBezTo>
                  <a:pt x="82957" y="55815"/>
                  <a:pt x="94676" y="57410"/>
                  <a:pt x="100561" y="57410"/>
                </a:cubicBezTo>
                <a:cubicBezTo>
                  <a:pt x="101249" y="57410"/>
                  <a:pt x="101858" y="57388"/>
                  <a:pt x="102366" y="57344"/>
                </a:cubicBezTo>
                <a:cubicBezTo>
                  <a:pt x="112409" y="56486"/>
                  <a:pt x="120904" y="52260"/>
                  <a:pt x="130508" y="50544"/>
                </a:cubicBezTo>
                <a:cubicBezTo>
                  <a:pt x="137707" y="49243"/>
                  <a:pt x="143591" y="47189"/>
                  <a:pt x="151249" y="47189"/>
                </a:cubicBezTo>
                <a:cubicBezTo>
                  <a:pt x="152338" y="47189"/>
                  <a:pt x="153463" y="47230"/>
                  <a:pt x="154633" y="47322"/>
                </a:cubicBezTo>
                <a:cubicBezTo>
                  <a:pt x="160423" y="47771"/>
                  <a:pt x="167254" y="49883"/>
                  <a:pt x="172871" y="49883"/>
                </a:cubicBezTo>
                <a:cubicBezTo>
                  <a:pt x="173526" y="49883"/>
                  <a:pt x="174164" y="49854"/>
                  <a:pt x="174782" y="49791"/>
                </a:cubicBezTo>
                <a:cubicBezTo>
                  <a:pt x="173506" y="44058"/>
                  <a:pt x="163944" y="43241"/>
                  <a:pt x="159278" y="41149"/>
                </a:cubicBezTo>
                <a:cubicBezTo>
                  <a:pt x="156244" y="39789"/>
                  <a:pt x="155972" y="38617"/>
                  <a:pt x="152310" y="38220"/>
                </a:cubicBezTo>
                <a:cubicBezTo>
                  <a:pt x="151671" y="38151"/>
                  <a:pt x="151049" y="38124"/>
                  <a:pt x="150438" y="38124"/>
                </a:cubicBezTo>
                <a:cubicBezTo>
                  <a:pt x="148260" y="38124"/>
                  <a:pt x="146220" y="38465"/>
                  <a:pt x="144045" y="38465"/>
                </a:cubicBezTo>
                <a:cubicBezTo>
                  <a:pt x="143490" y="38465"/>
                  <a:pt x="142927" y="38443"/>
                  <a:pt x="142351" y="38387"/>
                </a:cubicBezTo>
                <a:cubicBezTo>
                  <a:pt x="138208" y="37969"/>
                  <a:pt x="133458" y="36525"/>
                  <a:pt x="129211" y="35311"/>
                </a:cubicBezTo>
                <a:cubicBezTo>
                  <a:pt x="120653" y="32863"/>
                  <a:pt x="112032" y="29516"/>
                  <a:pt x="103935" y="25101"/>
                </a:cubicBezTo>
                <a:cubicBezTo>
                  <a:pt x="101173" y="23594"/>
                  <a:pt x="97407" y="21732"/>
                  <a:pt x="95440" y="19556"/>
                </a:cubicBezTo>
                <a:cubicBezTo>
                  <a:pt x="94351" y="18337"/>
                  <a:pt x="93173" y="16814"/>
                  <a:pt x="91279" y="16814"/>
                </a:cubicBezTo>
                <a:cubicBezTo>
                  <a:pt x="90735" y="16814"/>
                  <a:pt x="90132" y="16939"/>
                  <a:pt x="89456" y="17233"/>
                </a:cubicBezTo>
                <a:cubicBezTo>
                  <a:pt x="88305" y="17736"/>
                  <a:pt x="88117" y="19033"/>
                  <a:pt x="86736" y="19326"/>
                </a:cubicBezTo>
                <a:cubicBezTo>
                  <a:pt x="86564" y="19361"/>
                  <a:pt x="86396" y="19377"/>
                  <a:pt x="86231" y="19377"/>
                </a:cubicBezTo>
                <a:cubicBezTo>
                  <a:pt x="85232" y="19377"/>
                  <a:pt x="84352" y="18794"/>
                  <a:pt x="83472" y="18489"/>
                </a:cubicBezTo>
                <a:cubicBezTo>
                  <a:pt x="81421" y="17757"/>
                  <a:pt x="79078" y="17129"/>
                  <a:pt x="76902" y="16731"/>
                </a:cubicBezTo>
                <a:cubicBezTo>
                  <a:pt x="76254" y="16615"/>
                  <a:pt x="75625" y="16580"/>
                  <a:pt x="75004" y="16580"/>
                </a:cubicBezTo>
                <a:cubicBezTo>
                  <a:pt x="74109" y="16580"/>
                  <a:pt x="73233" y="16652"/>
                  <a:pt x="72346" y="16652"/>
                </a:cubicBezTo>
                <a:cubicBezTo>
                  <a:pt x="71861" y="16652"/>
                  <a:pt x="71372" y="16630"/>
                  <a:pt x="70876" y="16564"/>
                </a:cubicBezTo>
                <a:cubicBezTo>
                  <a:pt x="69076" y="16334"/>
                  <a:pt x="66879" y="15413"/>
                  <a:pt x="68700" y="14116"/>
                </a:cubicBezTo>
                <a:cubicBezTo>
                  <a:pt x="70069" y="13155"/>
                  <a:pt x="71910" y="12876"/>
                  <a:pt x="73798" y="12876"/>
                </a:cubicBezTo>
                <a:cubicBezTo>
                  <a:pt x="75489" y="12876"/>
                  <a:pt x="77218" y="13100"/>
                  <a:pt x="78680" y="13258"/>
                </a:cubicBezTo>
                <a:cubicBezTo>
                  <a:pt x="80552" y="13472"/>
                  <a:pt x="83234" y="14253"/>
                  <a:pt x="85553" y="14253"/>
                </a:cubicBezTo>
                <a:cubicBezTo>
                  <a:pt x="86630" y="14253"/>
                  <a:pt x="87628" y="14085"/>
                  <a:pt x="88431" y="13614"/>
                </a:cubicBezTo>
                <a:cubicBezTo>
                  <a:pt x="88598" y="13509"/>
                  <a:pt x="83262" y="9366"/>
                  <a:pt x="82698" y="9136"/>
                </a:cubicBezTo>
                <a:cubicBezTo>
                  <a:pt x="80040" y="7922"/>
                  <a:pt x="76190" y="7588"/>
                  <a:pt x="73282" y="6834"/>
                </a:cubicBezTo>
                <a:cubicBezTo>
                  <a:pt x="69285" y="5809"/>
                  <a:pt x="65603" y="4365"/>
                  <a:pt x="61690" y="3236"/>
                </a:cubicBezTo>
                <a:cubicBezTo>
                  <a:pt x="58886" y="2420"/>
                  <a:pt x="56292" y="2524"/>
                  <a:pt x="53676" y="1227"/>
                </a:cubicBezTo>
                <a:cubicBezTo>
                  <a:pt x="52395" y="606"/>
                  <a:pt x="50129" y="0"/>
                  <a:pt x="4807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2"/>
          <p:cNvSpPr/>
          <p:nvPr/>
        </p:nvSpPr>
        <p:spPr>
          <a:xfrm>
            <a:off x="445045" y="376036"/>
            <a:ext cx="579633" cy="213165"/>
          </a:xfrm>
          <a:custGeom>
            <a:avLst/>
            <a:gdLst/>
            <a:ahLst/>
            <a:cxnLst/>
            <a:rect l="l" t="t" r="r" b="b"/>
            <a:pathLst>
              <a:path w="28206" h="10373" extrusionOk="0">
                <a:moveTo>
                  <a:pt x="17555" y="1"/>
                </a:moveTo>
                <a:cubicBezTo>
                  <a:pt x="11942" y="1"/>
                  <a:pt x="5731" y="4674"/>
                  <a:pt x="0" y="6266"/>
                </a:cubicBezTo>
                <a:cubicBezTo>
                  <a:pt x="4101" y="8191"/>
                  <a:pt x="9311" y="9342"/>
                  <a:pt x="11947" y="9782"/>
                </a:cubicBezTo>
                <a:cubicBezTo>
                  <a:pt x="14559" y="10209"/>
                  <a:pt x="17042" y="10372"/>
                  <a:pt x="19447" y="10372"/>
                </a:cubicBezTo>
                <a:cubicBezTo>
                  <a:pt x="22457" y="10372"/>
                  <a:pt x="25344" y="10117"/>
                  <a:pt x="28205" y="9803"/>
                </a:cubicBezTo>
                <a:cubicBezTo>
                  <a:pt x="25211" y="2348"/>
                  <a:pt x="21533" y="1"/>
                  <a:pt x="175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2"/>
          <p:cNvSpPr/>
          <p:nvPr/>
        </p:nvSpPr>
        <p:spPr>
          <a:xfrm>
            <a:off x="1315776" y="365493"/>
            <a:ext cx="370660" cy="197383"/>
          </a:xfrm>
          <a:custGeom>
            <a:avLst/>
            <a:gdLst/>
            <a:ahLst/>
            <a:cxnLst/>
            <a:rect l="l" t="t" r="r" b="b"/>
            <a:pathLst>
              <a:path w="18037" h="9605" extrusionOk="0">
                <a:moveTo>
                  <a:pt x="0" y="0"/>
                </a:moveTo>
                <a:cubicBezTo>
                  <a:pt x="523" y="3201"/>
                  <a:pt x="168" y="7219"/>
                  <a:pt x="3181" y="9165"/>
                </a:cubicBezTo>
                <a:cubicBezTo>
                  <a:pt x="4666" y="9248"/>
                  <a:pt x="6173" y="9374"/>
                  <a:pt x="7679" y="9604"/>
                </a:cubicBezTo>
                <a:cubicBezTo>
                  <a:pt x="9667" y="9018"/>
                  <a:pt x="11592" y="7763"/>
                  <a:pt x="12680" y="6947"/>
                </a:cubicBezTo>
                <a:cubicBezTo>
                  <a:pt x="14480" y="5587"/>
                  <a:pt x="16216" y="4080"/>
                  <a:pt x="18037" y="2657"/>
                </a:cubicBezTo>
                <a:cubicBezTo>
                  <a:pt x="14500" y="2365"/>
                  <a:pt x="10985" y="1800"/>
                  <a:pt x="9876" y="1611"/>
                </a:cubicBezTo>
                <a:cubicBezTo>
                  <a:pt x="6591" y="1088"/>
                  <a:pt x="3285" y="544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2"/>
          <p:cNvSpPr/>
          <p:nvPr/>
        </p:nvSpPr>
        <p:spPr>
          <a:xfrm>
            <a:off x="2333998" y="432"/>
            <a:ext cx="3293507" cy="757206"/>
          </a:xfrm>
          <a:custGeom>
            <a:avLst/>
            <a:gdLst/>
            <a:ahLst/>
            <a:cxnLst/>
            <a:rect l="l" t="t" r="r" b="b"/>
            <a:pathLst>
              <a:path w="160268" h="36847" extrusionOk="0">
                <a:moveTo>
                  <a:pt x="1612" y="0"/>
                </a:moveTo>
                <a:cubicBezTo>
                  <a:pt x="1381" y="335"/>
                  <a:pt x="1214" y="711"/>
                  <a:pt x="1089" y="1172"/>
                </a:cubicBezTo>
                <a:cubicBezTo>
                  <a:pt x="1" y="5503"/>
                  <a:pt x="5085" y="7784"/>
                  <a:pt x="9667" y="8872"/>
                </a:cubicBezTo>
                <a:cubicBezTo>
                  <a:pt x="13287" y="9729"/>
                  <a:pt x="16886" y="10462"/>
                  <a:pt x="20631" y="10922"/>
                </a:cubicBezTo>
                <a:cubicBezTo>
                  <a:pt x="24000" y="11341"/>
                  <a:pt x="27892" y="11424"/>
                  <a:pt x="30988" y="12617"/>
                </a:cubicBezTo>
                <a:cubicBezTo>
                  <a:pt x="31888" y="12973"/>
                  <a:pt x="33227" y="13579"/>
                  <a:pt x="32516" y="14479"/>
                </a:cubicBezTo>
                <a:cubicBezTo>
                  <a:pt x="32203" y="14876"/>
                  <a:pt x="31584" y="15004"/>
                  <a:pt x="30887" y="15004"/>
                </a:cubicBezTo>
                <a:cubicBezTo>
                  <a:pt x="29859" y="15004"/>
                  <a:pt x="28662" y="14725"/>
                  <a:pt x="28038" y="14626"/>
                </a:cubicBezTo>
                <a:cubicBezTo>
                  <a:pt x="25882" y="14268"/>
                  <a:pt x="23594" y="13904"/>
                  <a:pt x="21339" y="13904"/>
                </a:cubicBezTo>
                <a:cubicBezTo>
                  <a:pt x="19765" y="13904"/>
                  <a:pt x="18206" y="14081"/>
                  <a:pt x="16718" y="14563"/>
                </a:cubicBezTo>
                <a:cubicBezTo>
                  <a:pt x="14584" y="15253"/>
                  <a:pt x="5943" y="15567"/>
                  <a:pt x="10504" y="18538"/>
                </a:cubicBezTo>
                <a:cubicBezTo>
                  <a:pt x="14103" y="20882"/>
                  <a:pt x="19815" y="19187"/>
                  <a:pt x="23979" y="20631"/>
                </a:cubicBezTo>
                <a:cubicBezTo>
                  <a:pt x="26381" y="21455"/>
                  <a:pt x="28213" y="21978"/>
                  <a:pt x="30176" y="21978"/>
                </a:cubicBezTo>
                <a:cubicBezTo>
                  <a:pt x="31600" y="21978"/>
                  <a:pt x="33093" y="21703"/>
                  <a:pt x="34922" y="21070"/>
                </a:cubicBezTo>
                <a:cubicBezTo>
                  <a:pt x="37431" y="20200"/>
                  <a:pt x="39773" y="19719"/>
                  <a:pt x="42402" y="19719"/>
                </a:cubicBezTo>
                <a:cubicBezTo>
                  <a:pt x="42996" y="19719"/>
                  <a:pt x="43604" y="19744"/>
                  <a:pt x="44233" y="19794"/>
                </a:cubicBezTo>
                <a:cubicBezTo>
                  <a:pt x="46848" y="20024"/>
                  <a:pt x="54402" y="20547"/>
                  <a:pt x="56766" y="22305"/>
                </a:cubicBezTo>
                <a:cubicBezTo>
                  <a:pt x="60240" y="24920"/>
                  <a:pt x="56243" y="25192"/>
                  <a:pt x="61432" y="26594"/>
                </a:cubicBezTo>
                <a:cubicBezTo>
                  <a:pt x="62267" y="26818"/>
                  <a:pt x="63010" y="26916"/>
                  <a:pt x="63682" y="26916"/>
                </a:cubicBezTo>
                <a:cubicBezTo>
                  <a:pt x="67021" y="26916"/>
                  <a:pt x="68619" y="24497"/>
                  <a:pt x="71057" y="23121"/>
                </a:cubicBezTo>
                <a:cubicBezTo>
                  <a:pt x="73406" y="21780"/>
                  <a:pt x="75868" y="21260"/>
                  <a:pt x="78445" y="21260"/>
                </a:cubicBezTo>
                <a:cubicBezTo>
                  <a:pt x="84751" y="21260"/>
                  <a:pt x="91737" y="24372"/>
                  <a:pt x="99388" y="26155"/>
                </a:cubicBezTo>
                <a:cubicBezTo>
                  <a:pt x="113302" y="29398"/>
                  <a:pt x="126923" y="32306"/>
                  <a:pt x="140775" y="34859"/>
                </a:cubicBezTo>
                <a:cubicBezTo>
                  <a:pt x="143305" y="35329"/>
                  <a:pt x="149853" y="36846"/>
                  <a:pt x="154485" y="36846"/>
                </a:cubicBezTo>
                <a:cubicBezTo>
                  <a:pt x="157896" y="36846"/>
                  <a:pt x="160267" y="36023"/>
                  <a:pt x="159229" y="33352"/>
                </a:cubicBezTo>
                <a:cubicBezTo>
                  <a:pt x="156488" y="26343"/>
                  <a:pt x="140649" y="27117"/>
                  <a:pt x="135544" y="26468"/>
                </a:cubicBezTo>
                <a:cubicBezTo>
                  <a:pt x="134431" y="26325"/>
                  <a:pt x="133323" y="26270"/>
                  <a:pt x="132217" y="26270"/>
                </a:cubicBezTo>
                <a:cubicBezTo>
                  <a:pt x="128531" y="26270"/>
                  <a:pt x="124862" y="26882"/>
                  <a:pt x="121069" y="26882"/>
                </a:cubicBezTo>
                <a:cubicBezTo>
                  <a:pt x="117679" y="26882"/>
                  <a:pt x="114189" y="26393"/>
                  <a:pt x="110498" y="24543"/>
                </a:cubicBezTo>
                <a:cubicBezTo>
                  <a:pt x="104095" y="21342"/>
                  <a:pt x="105832" y="19647"/>
                  <a:pt x="109745" y="18559"/>
                </a:cubicBezTo>
                <a:cubicBezTo>
                  <a:pt x="106355" y="17952"/>
                  <a:pt x="103384" y="16551"/>
                  <a:pt x="101166" y="13893"/>
                </a:cubicBezTo>
                <a:cubicBezTo>
                  <a:pt x="99178" y="11529"/>
                  <a:pt x="99702" y="9939"/>
                  <a:pt x="101543" y="8851"/>
                </a:cubicBezTo>
                <a:cubicBezTo>
                  <a:pt x="99660" y="7993"/>
                  <a:pt x="97756" y="7114"/>
                  <a:pt x="95810" y="6361"/>
                </a:cubicBezTo>
                <a:cubicBezTo>
                  <a:pt x="91226" y="4569"/>
                  <a:pt x="86218" y="3923"/>
                  <a:pt x="81738" y="3923"/>
                </a:cubicBezTo>
                <a:cubicBezTo>
                  <a:pt x="80411" y="3923"/>
                  <a:pt x="79130" y="3980"/>
                  <a:pt x="77920" y="4080"/>
                </a:cubicBezTo>
                <a:cubicBezTo>
                  <a:pt x="69864" y="4792"/>
                  <a:pt x="63253" y="7595"/>
                  <a:pt x="54925" y="7888"/>
                </a:cubicBezTo>
                <a:cubicBezTo>
                  <a:pt x="54207" y="7914"/>
                  <a:pt x="53482" y="7926"/>
                  <a:pt x="52751" y="7926"/>
                </a:cubicBezTo>
                <a:cubicBezTo>
                  <a:pt x="45721" y="7926"/>
                  <a:pt x="38098" y="6761"/>
                  <a:pt x="30612" y="4771"/>
                </a:cubicBezTo>
                <a:cubicBezTo>
                  <a:pt x="28478" y="4206"/>
                  <a:pt x="25193" y="2950"/>
                  <a:pt x="21594" y="1695"/>
                </a:cubicBezTo>
                <a:cubicBezTo>
                  <a:pt x="19920" y="1109"/>
                  <a:pt x="18162" y="523"/>
                  <a:pt x="16426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2"/>
          <p:cNvSpPr/>
          <p:nvPr/>
        </p:nvSpPr>
        <p:spPr>
          <a:xfrm>
            <a:off x="4185118" y="6556"/>
            <a:ext cx="3461216" cy="864395"/>
          </a:xfrm>
          <a:custGeom>
            <a:avLst/>
            <a:gdLst/>
            <a:ahLst/>
            <a:cxnLst/>
            <a:rect l="l" t="t" r="r" b="b"/>
            <a:pathLst>
              <a:path w="168429" h="42063" extrusionOk="0">
                <a:moveTo>
                  <a:pt x="88381" y="0"/>
                </a:moveTo>
                <a:cubicBezTo>
                  <a:pt x="87285" y="0"/>
                  <a:pt x="86025" y="155"/>
                  <a:pt x="84553" y="497"/>
                </a:cubicBezTo>
                <a:cubicBezTo>
                  <a:pt x="80515" y="1439"/>
                  <a:pt x="78925" y="6000"/>
                  <a:pt x="74614" y="6272"/>
                </a:cubicBezTo>
                <a:cubicBezTo>
                  <a:pt x="74328" y="6290"/>
                  <a:pt x="74037" y="6299"/>
                  <a:pt x="73742" y="6299"/>
                </a:cubicBezTo>
                <a:cubicBezTo>
                  <a:pt x="67228" y="6299"/>
                  <a:pt x="58920" y="2055"/>
                  <a:pt x="51933" y="1794"/>
                </a:cubicBezTo>
                <a:cubicBezTo>
                  <a:pt x="51498" y="1778"/>
                  <a:pt x="51068" y="1771"/>
                  <a:pt x="50643" y="1771"/>
                </a:cubicBezTo>
                <a:cubicBezTo>
                  <a:pt x="43300" y="1771"/>
                  <a:pt x="37391" y="4068"/>
                  <a:pt x="30884" y="5393"/>
                </a:cubicBezTo>
                <a:cubicBezTo>
                  <a:pt x="29545" y="5686"/>
                  <a:pt x="28101" y="5770"/>
                  <a:pt x="26720" y="5874"/>
                </a:cubicBezTo>
                <a:cubicBezTo>
                  <a:pt x="23268" y="6126"/>
                  <a:pt x="19732" y="6293"/>
                  <a:pt x="16384" y="6983"/>
                </a:cubicBezTo>
                <a:cubicBezTo>
                  <a:pt x="12743" y="7716"/>
                  <a:pt x="9416" y="8971"/>
                  <a:pt x="6445" y="10771"/>
                </a:cubicBezTo>
                <a:cubicBezTo>
                  <a:pt x="4897" y="11712"/>
                  <a:pt x="3348" y="12675"/>
                  <a:pt x="2030" y="13805"/>
                </a:cubicBezTo>
                <a:cubicBezTo>
                  <a:pt x="1172" y="14579"/>
                  <a:pt x="1" y="15730"/>
                  <a:pt x="398" y="16838"/>
                </a:cubicBezTo>
                <a:cubicBezTo>
                  <a:pt x="796" y="17915"/>
                  <a:pt x="2268" y="18375"/>
                  <a:pt x="3663" y="18375"/>
                </a:cubicBezTo>
                <a:cubicBezTo>
                  <a:pt x="4031" y="18375"/>
                  <a:pt x="4393" y="18343"/>
                  <a:pt x="4729" y="18282"/>
                </a:cubicBezTo>
                <a:cubicBezTo>
                  <a:pt x="5525" y="18136"/>
                  <a:pt x="6173" y="17738"/>
                  <a:pt x="6989" y="17592"/>
                </a:cubicBezTo>
                <a:cubicBezTo>
                  <a:pt x="7576" y="17501"/>
                  <a:pt x="8192" y="17463"/>
                  <a:pt x="8811" y="17463"/>
                </a:cubicBezTo>
                <a:cubicBezTo>
                  <a:pt x="9473" y="17463"/>
                  <a:pt x="10139" y="17506"/>
                  <a:pt x="10776" y="17571"/>
                </a:cubicBezTo>
                <a:cubicBezTo>
                  <a:pt x="13224" y="17801"/>
                  <a:pt x="10421" y="18680"/>
                  <a:pt x="9542" y="19056"/>
                </a:cubicBezTo>
                <a:cubicBezTo>
                  <a:pt x="8286" y="19579"/>
                  <a:pt x="5943" y="20542"/>
                  <a:pt x="5859" y="21860"/>
                </a:cubicBezTo>
                <a:cubicBezTo>
                  <a:pt x="5755" y="23429"/>
                  <a:pt x="9312" y="23764"/>
                  <a:pt x="10672" y="23827"/>
                </a:cubicBezTo>
                <a:cubicBezTo>
                  <a:pt x="10908" y="23840"/>
                  <a:pt x="11142" y="23846"/>
                  <a:pt x="11373" y="23846"/>
                </a:cubicBezTo>
                <a:cubicBezTo>
                  <a:pt x="14555" y="23846"/>
                  <a:pt x="17239" y="22685"/>
                  <a:pt x="20087" y="21651"/>
                </a:cubicBezTo>
                <a:cubicBezTo>
                  <a:pt x="23686" y="20333"/>
                  <a:pt x="27473" y="19851"/>
                  <a:pt x="31281" y="19161"/>
                </a:cubicBezTo>
                <a:cubicBezTo>
                  <a:pt x="34232" y="18617"/>
                  <a:pt x="36784" y="17550"/>
                  <a:pt x="39546" y="16629"/>
                </a:cubicBezTo>
                <a:cubicBezTo>
                  <a:pt x="41325" y="16022"/>
                  <a:pt x="43208" y="15688"/>
                  <a:pt x="44966" y="15060"/>
                </a:cubicBezTo>
                <a:cubicBezTo>
                  <a:pt x="46054" y="14662"/>
                  <a:pt x="46995" y="14349"/>
                  <a:pt x="48188" y="14160"/>
                </a:cubicBezTo>
                <a:cubicBezTo>
                  <a:pt x="48878" y="14035"/>
                  <a:pt x="49506" y="13846"/>
                  <a:pt x="50113" y="13533"/>
                </a:cubicBezTo>
                <a:cubicBezTo>
                  <a:pt x="50803" y="13198"/>
                  <a:pt x="51473" y="13051"/>
                  <a:pt x="52268" y="12884"/>
                </a:cubicBezTo>
                <a:cubicBezTo>
                  <a:pt x="53514" y="12638"/>
                  <a:pt x="54805" y="12448"/>
                  <a:pt x="56092" y="12448"/>
                </a:cubicBezTo>
                <a:cubicBezTo>
                  <a:pt x="56555" y="12448"/>
                  <a:pt x="57018" y="12473"/>
                  <a:pt x="57478" y="12528"/>
                </a:cubicBezTo>
                <a:cubicBezTo>
                  <a:pt x="66871" y="13657"/>
                  <a:pt x="73772" y="20779"/>
                  <a:pt x="81492" y="20779"/>
                </a:cubicBezTo>
                <a:cubicBezTo>
                  <a:pt x="83075" y="20779"/>
                  <a:pt x="84693" y="20480"/>
                  <a:pt x="86373" y="19768"/>
                </a:cubicBezTo>
                <a:cubicBezTo>
                  <a:pt x="89658" y="18366"/>
                  <a:pt x="88466" y="13407"/>
                  <a:pt x="93027" y="12737"/>
                </a:cubicBezTo>
                <a:cubicBezTo>
                  <a:pt x="93542" y="12661"/>
                  <a:pt x="94061" y="12624"/>
                  <a:pt x="94581" y="12624"/>
                </a:cubicBezTo>
                <a:cubicBezTo>
                  <a:pt x="100022" y="12624"/>
                  <a:pt x="105717" y="16579"/>
                  <a:pt x="110854" y="19559"/>
                </a:cubicBezTo>
                <a:cubicBezTo>
                  <a:pt x="120228" y="24999"/>
                  <a:pt x="136946" y="41800"/>
                  <a:pt x="147554" y="42051"/>
                </a:cubicBezTo>
                <a:cubicBezTo>
                  <a:pt x="147885" y="42059"/>
                  <a:pt x="148204" y="42063"/>
                  <a:pt x="148509" y="42063"/>
                </a:cubicBezTo>
                <a:cubicBezTo>
                  <a:pt x="168428" y="42063"/>
                  <a:pt x="133608" y="26156"/>
                  <a:pt x="130187" y="23827"/>
                </a:cubicBezTo>
                <a:cubicBezTo>
                  <a:pt x="125710" y="20772"/>
                  <a:pt x="126568" y="16294"/>
                  <a:pt x="122676" y="14160"/>
                </a:cubicBezTo>
                <a:cubicBezTo>
                  <a:pt x="121163" y="13330"/>
                  <a:pt x="119607" y="13071"/>
                  <a:pt x="118036" y="13071"/>
                </a:cubicBezTo>
                <a:cubicBezTo>
                  <a:pt x="115417" y="13071"/>
                  <a:pt x="112754" y="13791"/>
                  <a:pt x="110170" y="13791"/>
                </a:cubicBezTo>
                <a:cubicBezTo>
                  <a:pt x="109221" y="13791"/>
                  <a:pt x="108282" y="13694"/>
                  <a:pt x="107360" y="13428"/>
                </a:cubicBezTo>
                <a:cubicBezTo>
                  <a:pt x="95383" y="9913"/>
                  <a:pt x="97143" y="0"/>
                  <a:pt x="88381" y="0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2"/>
          <p:cNvSpPr/>
          <p:nvPr/>
        </p:nvSpPr>
        <p:spPr>
          <a:xfrm>
            <a:off x="9885" y="432"/>
            <a:ext cx="3340526" cy="970556"/>
          </a:xfrm>
          <a:custGeom>
            <a:avLst/>
            <a:gdLst/>
            <a:ahLst/>
            <a:cxnLst/>
            <a:rect l="l" t="t" r="r" b="b"/>
            <a:pathLst>
              <a:path w="162556" h="47229" extrusionOk="0">
                <a:moveTo>
                  <a:pt x="10902" y="0"/>
                </a:moveTo>
                <a:cubicBezTo>
                  <a:pt x="10012" y="2629"/>
                  <a:pt x="9337" y="5199"/>
                  <a:pt x="5951" y="5199"/>
                </a:cubicBezTo>
                <a:cubicBezTo>
                  <a:pt x="5833" y="5199"/>
                  <a:pt x="5712" y="5195"/>
                  <a:pt x="5587" y="5189"/>
                </a:cubicBezTo>
                <a:cubicBezTo>
                  <a:pt x="3453" y="5105"/>
                  <a:pt x="1737" y="3808"/>
                  <a:pt x="0" y="2678"/>
                </a:cubicBezTo>
                <a:lnTo>
                  <a:pt x="0" y="17074"/>
                </a:lnTo>
                <a:cubicBezTo>
                  <a:pt x="2239" y="18580"/>
                  <a:pt x="4562" y="19982"/>
                  <a:pt x="6947" y="21363"/>
                </a:cubicBezTo>
                <a:cubicBezTo>
                  <a:pt x="8663" y="22346"/>
                  <a:pt x="10525" y="23121"/>
                  <a:pt x="11948" y="24376"/>
                </a:cubicBezTo>
                <a:cubicBezTo>
                  <a:pt x="12889" y="25192"/>
                  <a:pt x="14207" y="25506"/>
                  <a:pt x="15588" y="25590"/>
                </a:cubicBezTo>
                <a:cubicBezTo>
                  <a:pt x="15838" y="25606"/>
                  <a:pt x="16088" y="25613"/>
                  <a:pt x="16340" y="25613"/>
                </a:cubicBezTo>
                <a:cubicBezTo>
                  <a:pt x="18072" y="25613"/>
                  <a:pt x="19842" y="25257"/>
                  <a:pt x="21468" y="24836"/>
                </a:cubicBezTo>
                <a:cubicBezTo>
                  <a:pt x="23937" y="24209"/>
                  <a:pt x="26490" y="23706"/>
                  <a:pt x="28875" y="22870"/>
                </a:cubicBezTo>
                <a:cubicBezTo>
                  <a:pt x="31775" y="21880"/>
                  <a:pt x="35598" y="20212"/>
                  <a:pt x="39063" y="20212"/>
                </a:cubicBezTo>
                <a:cubicBezTo>
                  <a:pt x="39773" y="20212"/>
                  <a:pt x="40467" y="20282"/>
                  <a:pt x="41136" y="20442"/>
                </a:cubicBezTo>
                <a:cubicBezTo>
                  <a:pt x="42957" y="20882"/>
                  <a:pt x="44149" y="22200"/>
                  <a:pt x="45300" y="23288"/>
                </a:cubicBezTo>
                <a:cubicBezTo>
                  <a:pt x="46242" y="24188"/>
                  <a:pt x="47267" y="25025"/>
                  <a:pt x="48250" y="25883"/>
                </a:cubicBezTo>
                <a:cubicBezTo>
                  <a:pt x="49108" y="26615"/>
                  <a:pt x="49547" y="27661"/>
                  <a:pt x="50029" y="28582"/>
                </a:cubicBezTo>
                <a:cubicBezTo>
                  <a:pt x="50761" y="29963"/>
                  <a:pt x="51556" y="31365"/>
                  <a:pt x="52686" y="32578"/>
                </a:cubicBezTo>
                <a:cubicBezTo>
                  <a:pt x="55260" y="35445"/>
                  <a:pt x="57352" y="37035"/>
                  <a:pt x="61871" y="37767"/>
                </a:cubicBezTo>
                <a:cubicBezTo>
                  <a:pt x="64633" y="38207"/>
                  <a:pt x="67102" y="39064"/>
                  <a:pt x="69802" y="39650"/>
                </a:cubicBezTo>
                <a:cubicBezTo>
                  <a:pt x="70788" y="39862"/>
                  <a:pt x="71773" y="39935"/>
                  <a:pt x="72758" y="39935"/>
                </a:cubicBezTo>
                <a:cubicBezTo>
                  <a:pt x="74698" y="39935"/>
                  <a:pt x="76640" y="39650"/>
                  <a:pt x="78610" y="39567"/>
                </a:cubicBezTo>
                <a:cubicBezTo>
                  <a:pt x="79227" y="39536"/>
                  <a:pt x="79860" y="39519"/>
                  <a:pt x="80501" y="39519"/>
                </a:cubicBezTo>
                <a:cubicBezTo>
                  <a:pt x="82972" y="39519"/>
                  <a:pt x="85557" y="39782"/>
                  <a:pt x="87733" y="40613"/>
                </a:cubicBezTo>
                <a:cubicBezTo>
                  <a:pt x="89930" y="41450"/>
                  <a:pt x="90537" y="42852"/>
                  <a:pt x="91583" y="44463"/>
                </a:cubicBezTo>
                <a:cubicBezTo>
                  <a:pt x="92979" y="46556"/>
                  <a:pt x="94545" y="47229"/>
                  <a:pt x="96336" y="47229"/>
                </a:cubicBezTo>
                <a:cubicBezTo>
                  <a:pt x="98036" y="47229"/>
                  <a:pt x="99937" y="46623"/>
                  <a:pt x="102087" y="46053"/>
                </a:cubicBezTo>
                <a:cubicBezTo>
                  <a:pt x="104451" y="45446"/>
                  <a:pt x="106334" y="45195"/>
                  <a:pt x="108447" y="44023"/>
                </a:cubicBezTo>
                <a:cubicBezTo>
                  <a:pt x="110937" y="42621"/>
                  <a:pt x="113281" y="41052"/>
                  <a:pt x="115813" y="39713"/>
                </a:cubicBezTo>
                <a:cubicBezTo>
                  <a:pt x="118143" y="38465"/>
                  <a:pt x="120293" y="37962"/>
                  <a:pt x="122373" y="37962"/>
                </a:cubicBezTo>
                <a:cubicBezTo>
                  <a:pt x="128380" y="37962"/>
                  <a:pt x="133801" y="42154"/>
                  <a:pt x="141277" y="44672"/>
                </a:cubicBezTo>
                <a:cubicBezTo>
                  <a:pt x="141925" y="44902"/>
                  <a:pt x="142678" y="45090"/>
                  <a:pt x="143515" y="45258"/>
                </a:cubicBezTo>
                <a:cubicBezTo>
                  <a:pt x="145440" y="45656"/>
                  <a:pt x="147795" y="45913"/>
                  <a:pt x="150183" y="45913"/>
                </a:cubicBezTo>
                <a:cubicBezTo>
                  <a:pt x="155456" y="45913"/>
                  <a:pt x="160890" y="44658"/>
                  <a:pt x="162200" y="40885"/>
                </a:cubicBezTo>
                <a:cubicBezTo>
                  <a:pt x="162472" y="40132"/>
                  <a:pt x="162556" y="39295"/>
                  <a:pt x="162472" y="38353"/>
                </a:cubicBezTo>
                <a:cubicBezTo>
                  <a:pt x="162451" y="38102"/>
                  <a:pt x="162409" y="37851"/>
                  <a:pt x="162347" y="37600"/>
                </a:cubicBezTo>
                <a:cubicBezTo>
                  <a:pt x="160798" y="30904"/>
                  <a:pt x="148077" y="25694"/>
                  <a:pt x="143013" y="24397"/>
                </a:cubicBezTo>
                <a:cubicBezTo>
                  <a:pt x="132426" y="21677"/>
                  <a:pt x="122676" y="23518"/>
                  <a:pt x="111858" y="19857"/>
                </a:cubicBezTo>
                <a:cubicBezTo>
                  <a:pt x="106376" y="18015"/>
                  <a:pt x="100685" y="15044"/>
                  <a:pt x="95203" y="14939"/>
                </a:cubicBezTo>
                <a:cubicBezTo>
                  <a:pt x="95112" y="14938"/>
                  <a:pt x="95022" y="14937"/>
                  <a:pt x="94932" y="14937"/>
                </a:cubicBezTo>
                <a:cubicBezTo>
                  <a:pt x="92345" y="14937"/>
                  <a:pt x="90068" y="15514"/>
                  <a:pt x="88005" y="16404"/>
                </a:cubicBezTo>
                <a:cubicBezTo>
                  <a:pt x="85494" y="17492"/>
                  <a:pt x="83046" y="19145"/>
                  <a:pt x="81121" y="20777"/>
                </a:cubicBezTo>
                <a:cubicBezTo>
                  <a:pt x="79929" y="21781"/>
                  <a:pt x="79008" y="22974"/>
                  <a:pt x="77522" y="23706"/>
                </a:cubicBezTo>
                <a:cubicBezTo>
                  <a:pt x="75794" y="24542"/>
                  <a:pt x="72742" y="25267"/>
                  <a:pt x="69926" y="25267"/>
                </a:cubicBezTo>
                <a:cubicBezTo>
                  <a:pt x="67662" y="25267"/>
                  <a:pt x="65550" y="24798"/>
                  <a:pt x="64403" y="23539"/>
                </a:cubicBezTo>
                <a:cubicBezTo>
                  <a:pt x="63169" y="22200"/>
                  <a:pt x="63796" y="19375"/>
                  <a:pt x="63545" y="17764"/>
                </a:cubicBezTo>
                <a:cubicBezTo>
                  <a:pt x="63441" y="17095"/>
                  <a:pt x="63294" y="16446"/>
                  <a:pt x="63064" y="15881"/>
                </a:cubicBezTo>
                <a:cubicBezTo>
                  <a:pt x="61307" y="11508"/>
                  <a:pt x="58670" y="11487"/>
                  <a:pt x="54925" y="9374"/>
                </a:cubicBezTo>
                <a:cubicBezTo>
                  <a:pt x="50468" y="6863"/>
                  <a:pt x="46723" y="2804"/>
                  <a:pt x="42287" y="251"/>
                </a:cubicBezTo>
                <a:cubicBezTo>
                  <a:pt x="42120" y="167"/>
                  <a:pt x="41952" y="84"/>
                  <a:pt x="41806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32"/>
          <p:cNvSpPr/>
          <p:nvPr/>
        </p:nvSpPr>
        <p:spPr>
          <a:xfrm>
            <a:off x="6480420" y="1706"/>
            <a:ext cx="2699448" cy="865607"/>
          </a:xfrm>
          <a:custGeom>
            <a:avLst/>
            <a:gdLst/>
            <a:ahLst/>
            <a:cxnLst/>
            <a:rect l="l" t="t" r="r" b="b"/>
            <a:pathLst>
              <a:path w="131360" h="42122" extrusionOk="0">
                <a:moveTo>
                  <a:pt x="14731" y="1"/>
                </a:moveTo>
                <a:cubicBezTo>
                  <a:pt x="12178" y="1"/>
                  <a:pt x="9772" y="524"/>
                  <a:pt x="7282" y="921"/>
                </a:cubicBezTo>
                <a:cubicBezTo>
                  <a:pt x="5692" y="1193"/>
                  <a:pt x="3077" y="1152"/>
                  <a:pt x="1989" y="2177"/>
                </a:cubicBezTo>
                <a:cubicBezTo>
                  <a:pt x="1" y="4060"/>
                  <a:pt x="2282" y="4667"/>
                  <a:pt x="4123" y="5274"/>
                </a:cubicBezTo>
                <a:cubicBezTo>
                  <a:pt x="4625" y="5441"/>
                  <a:pt x="5106" y="5608"/>
                  <a:pt x="5441" y="5797"/>
                </a:cubicBezTo>
                <a:cubicBezTo>
                  <a:pt x="7616" y="6978"/>
                  <a:pt x="8329" y="8847"/>
                  <a:pt x="11088" y="8847"/>
                </a:cubicBezTo>
                <a:cubicBezTo>
                  <a:pt x="11408" y="8847"/>
                  <a:pt x="11756" y="8822"/>
                  <a:pt x="12137" y="8768"/>
                </a:cubicBezTo>
                <a:cubicBezTo>
                  <a:pt x="14240" y="8467"/>
                  <a:pt x="15089" y="7062"/>
                  <a:pt x="17043" y="7062"/>
                </a:cubicBezTo>
                <a:cubicBezTo>
                  <a:pt x="17402" y="7062"/>
                  <a:pt x="17798" y="7109"/>
                  <a:pt x="18246" y="7219"/>
                </a:cubicBezTo>
                <a:cubicBezTo>
                  <a:pt x="21385" y="7994"/>
                  <a:pt x="20255" y="10672"/>
                  <a:pt x="22494" y="12074"/>
                </a:cubicBezTo>
                <a:cubicBezTo>
                  <a:pt x="25381" y="13894"/>
                  <a:pt x="30717" y="14417"/>
                  <a:pt x="34169" y="15484"/>
                </a:cubicBezTo>
                <a:cubicBezTo>
                  <a:pt x="36617" y="16238"/>
                  <a:pt x="40948" y="21322"/>
                  <a:pt x="43836" y="22828"/>
                </a:cubicBezTo>
                <a:cubicBezTo>
                  <a:pt x="48962" y="25507"/>
                  <a:pt x="54863" y="27285"/>
                  <a:pt x="60679" y="28854"/>
                </a:cubicBezTo>
                <a:cubicBezTo>
                  <a:pt x="71383" y="31755"/>
                  <a:pt x="81284" y="35308"/>
                  <a:pt x="92611" y="35308"/>
                </a:cubicBezTo>
                <a:cubicBezTo>
                  <a:pt x="93949" y="35308"/>
                  <a:pt x="95307" y="35259"/>
                  <a:pt x="96689" y="35152"/>
                </a:cubicBezTo>
                <a:cubicBezTo>
                  <a:pt x="101772" y="34774"/>
                  <a:pt x="106646" y="33237"/>
                  <a:pt x="111727" y="33237"/>
                </a:cubicBezTo>
                <a:cubicBezTo>
                  <a:pt x="111980" y="33237"/>
                  <a:pt x="112233" y="33240"/>
                  <a:pt x="112486" y="33248"/>
                </a:cubicBezTo>
                <a:cubicBezTo>
                  <a:pt x="113784" y="33269"/>
                  <a:pt x="115437" y="33353"/>
                  <a:pt x="116420" y="34106"/>
                </a:cubicBezTo>
                <a:cubicBezTo>
                  <a:pt x="117675" y="35069"/>
                  <a:pt x="118136" y="37036"/>
                  <a:pt x="117424" y="38249"/>
                </a:cubicBezTo>
                <a:cubicBezTo>
                  <a:pt x="116713" y="39463"/>
                  <a:pt x="115729" y="41220"/>
                  <a:pt x="118282" y="41471"/>
                </a:cubicBezTo>
                <a:cubicBezTo>
                  <a:pt x="118399" y="41481"/>
                  <a:pt x="118516" y="41486"/>
                  <a:pt x="118632" y="41486"/>
                </a:cubicBezTo>
                <a:cubicBezTo>
                  <a:pt x="119694" y="41486"/>
                  <a:pt x="120730" y="41113"/>
                  <a:pt x="121795" y="41113"/>
                </a:cubicBezTo>
                <a:cubicBezTo>
                  <a:pt x="121845" y="41113"/>
                  <a:pt x="121894" y="41114"/>
                  <a:pt x="121944" y="41116"/>
                </a:cubicBezTo>
                <a:cubicBezTo>
                  <a:pt x="122843" y="41158"/>
                  <a:pt x="123471" y="41660"/>
                  <a:pt x="124350" y="41785"/>
                </a:cubicBezTo>
                <a:cubicBezTo>
                  <a:pt x="124735" y="41826"/>
                  <a:pt x="130117" y="42121"/>
                  <a:pt x="130463" y="42121"/>
                </a:cubicBezTo>
                <a:cubicBezTo>
                  <a:pt x="130475" y="42121"/>
                  <a:pt x="130481" y="42121"/>
                  <a:pt x="130481" y="42120"/>
                </a:cubicBezTo>
                <a:cubicBezTo>
                  <a:pt x="130271" y="39065"/>
                  <a:pt x="131359" y="37015"/>
                  <a:pt x="127384" y="35843"/>
                </a:cubicBezTo>
                <a:cubicBezTo>
                  <a:pt x="122174" y="34316"/>
                  <a:pt x="125836" y="33039"/>
                  <a:pt x="127112" y="30005"/>
                </a:cubicBezTo>
                <a:cubicBezTo>
                  <a:pt x="127744" y="28483"/>
                  <a:pt x="126756" y="28098"/>
                  <a:pt x="125368" y="28098"/>
                </a:cubicBezTo>
                <a:cubicBezTo>
                  <a:pt x="123952" y="28098"/>
                  <a:pt x="122121" y="28499"/>
                  <a:pt x="121170" y="28499"/>
                </a:cubicBezTo>
                <a:cubicBezTo>
                  <a:pt x="118826" y="28499"/>
                  <a:pt x="113260" y="26971"/>
                  <a:pt x="116294" y="24691"/>
                </a:cubicBezTo>
                <a:cubicBezTo>
                  <a:pt x="117613" y="23707"/>
                  <a:pt x="119286" y="23540"/>
                  <a:pt x="120333" y="22159"/>
                </a:cubicBezTo>
                <a:cubicBezTo>
                  <a:pt x="121776" y="20276"/>
                  <a:pt x="120856" y="20339"/>
                  <a:pt x="118115" y="19878"/>
                </a:cubicBezTo>
                <a:cubicBezTo>
                  <a:pt x="115896" y="19535"/>
                  <a:pt x="113231" y="19270"/>
                  <a:pt x="110980" y="19270"/>
                </a:cubicBezTo>
                <a:cubicBezTo>
                  <a:pt x="110896" y="19270"/>
                  <a:pt x="110812" y="19271"/>
                  <a:pt x="110729" y="19271"/>
                </a:cubicBezTo>
                <a:cubicBezTo>
                  <a:pt x="108883" y="19290"/>
                  <a:pt x="107020" y="19902"/>
                  <a:pt x="105156" y="19902"/>
                </a:cubicBezTo>
                <a:cubicBezTo>
                  <a:pt x="104949" y="19902"/>
                  <a:pt x="104742" y="19895"/>
                  <a:pt x="104535" y="19878"/>
                </a:cubicBezTo>
                <a:cubicBezTo>
                  <a:pt x="102736" y="19732"/>
                  <a:pt x="100769" y="18351"/>
                  <a:pt x="99074" y="17702"/>
                </a:cubicBezTo>
                <a:cubicBezTo>
                  <a:pt x="96522" y="16740"/>
                  <a:pt x="94555" y="15233"/>
                  <a:pt x="91646" y="15045"/>
                </a:cubicBezTo>
                <a:cubicBezTo>
                  <a:pt x="91357" y="15027"/>
                  <a:pt x="91068" y="15019"/>
                  <a:pt x="90779" y="15019"/>
                </a:cubicBezTo>
                <a:cubicBezTo>
                  <a:pt x="88373" y="15019"/>
                  <a:pt x="85984" y="15579"/>
                  <a:pt x="83612" y="15673"/>
                </a:cubicBezTo>
                <a:cubicBezTo>
                  <a:pt x="79490" y="15798"/>
                  <a:pt x="76247" y="15966"/>
                  <a:pt x="72208" y="16907"/>
                </a:cubicBezTo>
                <a:cubicBezTo>
                  <a:pt x="71231" y="17131"/>
                  <a:pt x="70258" y="17234"/>
                  <a:pt x="69296" y="17234"/>
                </a:cubicBezTo>
                <a:cubicBezTo>
                  <a:pt x="63169" y="17234"/>
                  <a:pt x="57464" y="13062"/>
                  <a:pt x="53775" y="9500"/>
                </a:cubicBezTo>
                <a:cubicBezTo>
                  <a:pt x="51264" y="7073"/>
                  <a:pt x="48774" y="5002"/>
                  <a:pt x="44589" y="4646"/>
                </a:cubicBezTo>
                <a:cubicBezTo>
                  <a:pt x="39567" y="4206"/>
                  <a:pt x="34023" y="4625"/>
                  <a:pt x="29294" y="3328"/>
                </a:cubicBezTo>
                <a:cubicBezTo>
                  <a:pt x="24837" y="2114"/>
                  <a:pt x="19565" y="1"/>
                  <a:pt x="14731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2"/>
          <p:cNvSpPr/>
          <p:nvPr/>
        </p:nvSpPr>
        <p:spPr>
          <a:xfrm>
            <a:off x="7887790" y="0"/>
            <a:ext cx="1205689" cy="445956"/>
          </a:xfrm>
          <a:custGeom>
            <a:avLst/>
            <a:gdLst/>
            <a:ahLst/>
            <a:cxnLst/>
            <a:rect l="l" t="t" r="r" b="b"/>
            <a:pathLst>
              <a:path w="58671" h="21701" extrusionOk="0">
                <a:moveTo>
                  <a:pt x="44464" y="0"/>
                </a:moveTo>
                <a:cubicBezTo>
                  <a:pt x="43752" y="21"/>
                  <a:pt x="42706" y="21"/>
                  <a:pt x="42120" y="42"/>
                </a:cubicBezTo>
                <a:lnTo>
                  <a:pt x="41848" y="42"/>
                </a:lnTo>
                <a:cubicBezTo>
                  <a:pt x="41723" y="42"/>
                  <a:pt x="41597" y="42"/>
                  <a:pt x="41451" y="63"/>
                </a:cubicBezTo>
                <a:cubicBezTo>
                  <a:pt x="41186" y="63"/>
                  <a:pt x="40921" y="72"/>
                  <a:pt x="40656" y="72"/>
                </a:cubicBezTo>
                <a:cubicBezTo>
                  <a:pt x="40523" y="72"/>
                  <a:pt x="40390" y="70"/>
                  <a:pt x="40258" y="63"/>
                </a:cubicBezTo>
                <a:cubicBezTo>
                  <a:pt x="39580" y="63"/>
                  <a:pt x="38903" y="39"/>
                  <a:pt x="38228" y="39"/>
                </a:cubicBezTo>
                <a:cubicBezTo>
                  <a:pt x="37485" y="39"/>
                  <a:pt x="36745" y="68"/>
                  <a:pt x="36010" y="188"/>
                </a:cubicBezTo>
                <a:cubicBezTo>
                  <a:pt x="34630" y="419"/>
                  <a:pt x="33228" y="984"/>
                  <a:pt x="31972" y="1465"/>
                </a:cubicBezTo>
                <a:cubicBezTo>
                  <a:pt x="30215" y="2155"/>
                  <a:pt x="28938" y="2992"/>
                  <a:pt x="27725" y="4164"/>
                </a:cubicBezTo>
                <a:cubicBezTo>
                  <a:pt x="26616" y="5231"/>
                  <a:pt x="24272" y="5796"/>
                  <a:pt x="22557" y="5942"/>
                </a:cubicBezTo>
                <a:cubicBezTo>
                  <a:pt x="22049" y="5990"/>
                  <a:pt x="21541" y="6009"/>
                  <a:pt x="21035" y="6009"/>
                </a:cubicBezTo>
                <a:cubicBezTo>
                  <a:pt x="18900" y="6009"/>
                  <a:pt x="16773" y="5670"/>
                  <a:pt x="14633" y="5670"/>
                </a:cubicBezTo>
                <a:cubicBezTo>
                  <a:pt x="14582" y="5670"/>
                  <a:pt x="14531" y="5670"/>
                  <a:pt x="14480" y="5670"/>
                </a:cubicBezTo>
                <a:cubicBezTo>
                  <a:pt x="11530" y="5712"/>
                  <a:pt x="8893" y="6612"/>
                  <a:pt x="6424" y="7826"/>
                </a:cubicBezTo>
                <a:cubicBezTo>
                  <a:pt x="5336" y="8349"/>
                  <a:pt x="4269" y="8893"/>
                  <a:pt x="3286" y="9499"/>
                </a:cubicBezTo>
                <a:cubicBezTo>
                  <a:pt x="2909" y="9730"/>
                  <a:pt x="1717" y="10315"/>
                  <a:pt x="1738" y="10755"/>
                </a:cubicBezTo>
                <a:cubicBezTo>
                  <a:pt x="1763" y="11175"/>
                  <a:pt x="2427" y="11314"/>
                  <a:pt x="3369" y="11314"/>
                </a:cubicBezTo>
                <a:cubicBezTo>
                  <a:pt x="5188" y="11314"/>
                  <a:pt x="8047" y="10796"/>
                  <a:pt x="9348" y="10796"/>
                </a:cubicBezTo>
                <a:cubicBezTo>
                  <a:pt x="9552" y="10796"/>
                  <a:pt x="9718" y="10809"/>
                  <a:pt x="9835" y="10839"/>
                </a:cubicBezTo>
                <a:cubicBezTo>
                  <a:pt x="11237" y="11194"/>
                  <a:pt x="12660" y="12512"/>
                  <a:pt x="11111" y="13287"/>
                </a:cubicBezTo>
                <a:cubicBezTo>
                  <a:pt x="9542" y="14061"/>
                  <a:pt x="7785" y="14521"/>
                  <a:pt x="6257" y="15379"/>
                </a:cubicBezTo>
                <a:cubicBezTo>
                  <a:pt x="5023" y="16069"/>
                  <a:pt x="3683" y="16676"/>
                  <a:pt x="2554" y="17471"/>
                </a:cubicBezTo>
                <a:cubicBezTo>
                  <a:pt x="1" y="19229"/>
                  <a:pt x="2721" y="20066"/>
                  <a:pt x="4751" y="20777"/>
                </a:cubicBezTo>
                <a:cubicBezTo>
                  <a:pt x="5734" y="21133"/>
                  <a:pt x="6655" y="21426"/>
                  <a:pt x="7722" y="21593"/>
                </a:cubicBezTo>
                <a:cubicBezTo>
                  <a:pt x="8201" y="21667"/>
                  <a:pt x="8659" y="21700"/>
                  <a:pt x="9098" y="21700"/>
                </a:cubicBezTo>
                <a:cubicBezTo>
                  <a:pt x="13170" y="21700"/>
                  <a:pt x="15712" y="18831"/>
                  <a:pt x="19753" y="18245"/>
                </a:cubicBezTo>
                <a:cubicBezTo>
                  <a:pt x="20471" y="18137"/>
                  <a:pt x="21181" y="18095"/>
                  <a:pt x="21886" y="18095"/>
                </a:cubicBezTo>
                <a:cubicBezTo>
                  <a:pt x="23913" y="18095"/>
                  <a:pt x="25901" y="18446"/>
                  <a:pt x="27934" y="18601"/>
                </a:cubicBezTo>
                <a:cubicBezTo>
                  <a:pt x="28813" y="18664"/>
                  <a:pt x="29712" y="18727"/>
                  <a:pt x="30549" y="18957"/>
                </a:cubicBezTo>
                <a:cubicBezTo>
                  <a:pt x="30759" y="19020"/>
                  <a:pt x="30968" y="19082"/>
                  <a:pt x="31156" y="19166"/>
                </a:cubicBezTo>
                <a:cubicBezTo>
                  <a:pt x="32642" y="19752"/>
                  <a:pt x="33918" y="20191"/>
                  <a:pt x="35487" y="20589"/>
                </a:cubicBezTo>
                <a:cubicBezTo>
                  <a:pt x="36351" y="20799"/>
                  <a:pt x="37899" y="21220"/>
                  <a:pt x="39151" y="21220"/>
                </a:cubicBezTo>
                <a:cubicBezTo>
                  <a:pt x="40265" y="21220"/>
                  <a:pt x="41144" y="20887"/>
                  <a:pt x="41095" y="19773"/>
                </a:cubicBezTo>
                <a:cubicBezTo>
                  <a:pt x="41032" y="17953"/>
                  <a:pt x="39337" y="15588"/>
                  <a:pt x="37998" y="14144"/>
                </a:cubicBezTo>
                <a:cubicBezTo>
                  <a:pt x="37329" y="13391"/>
                  <a:pt x="36847" y="12701"/>
                  <a:pt x="36596" y="11947"/>
                </a:cubicBezTo>
                <a:cubicBezTo>
                  <a:pt x="36345" y="11194"/>
                  <a:pt x="36324" y="10378"/>
                  <a:pt x="36534" y="9458"/>
                </a:cubicBezTo>
                <a:cubicBezTo>
                  <a:pt x="37099" y="7679"/>
                  <a:pt x="38270" y="6424"/>
                  <a:pt x="39777" y="5482"/>
                </a:cubicBezTo>
                <a:cubicBezTo>
                  <a:pt x="40676" y="4917"/>
                  <a:pt x="41974" y="4143"/>
                  <a:pt x="43125" y="4059"/>
                </a:cubicBezTo>
                <a:cubicBezTo>
                  <a:pt x="43374" y="4036"/>
                  <a:pt x="43631" y="4027"/>
                  <a:pt x="43892" y="4027"/>
                </a:cubicBezTo>
                <a:cubicBezTo>
                  <a:pt x="45054" y="4027"/>
                  <a:pt x="46304" y="4217"/>
                  <a:pt x="47414" y="4269"/>
                </a:cubicBezTo>
                <a:cubicBezTo>
                  <a:pt x="48318" y="4301"/>
                  <a:pt x="49228" y="4325"/>
                  <a:pt x="50138" y="4325"/>
                </a:cubicBezTo>
                <a:cubicBezTo>
                  <a:pt x="52153" y="4325"/>
                  <a:pt x="54165" y="4205"/>
                  <a:pt x="56097" y="3787"/>
                </a:cubicBezTo>
                <a:cubicBezTo>
                  <a:pt x="57353" y="3536"/>
                  <a:pt x="58671" y="2908"/>
                  <a:pt x="57353" y="1988"/>
                </a:cubicBezTo>
                <a:cubicBezTo>
                  <a:pt x="56139" y="1151"/>
                  <a:pt x="54172" y="858"/>
                  <a:pt x="52624" y="691"/>
                </a:cubicBezTo>
                <a:cubicBezTo>
                  <a:pt x="50322" y="439"/>
                  <a:pt x="48104" y="460"/>
                  <a:pt x="45803" y="126"/>
                </a:cubicBezTo>
                <a:cubicBezTo>
                  <a:pt x="45468" y="84"/>
                  <a:pt x="45133" y="42"/>
                  <a:pt x="44798" y="21"/>
                </a:cubicBezTo>
                <a:cubicBezTo>
                  <a:pt x="44673" y="0"/>
                  <a:pt x="44568" y="0"/>
                  <a:pt x="44464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2"/>
          <p:cNvSpPr/>
          <p:nvPr/>
        </p:nvSpPr>
        <p:spPr>
          <a:xfrm>
            <a:off x="9885" y="3260813"/>
            <a:ext cx="960384" cy="267520"/>
          </a:xfrm>
          <a:custGeom>
            <a:avLst/>
            <a:gdLst/>
            <a:ahLst/>
            <a:cxnLst/>
            <a:rect l="l" t="t" r="r" b="b"/>
            <a:pathLst>
              <a:path w="46734" h="13018" extrusionOk="0">
                <a:moveTo>
                  <a:pt x="8352" y="0"/>
                </a:moveTo>
                <a:cubicBezTo>
                  <a:pt x="7930" y="0"/>
                  <a:pt x="7543" y="32"/>
                  <a:pt x="7219" y="96"/>
                </a:cubicBezTo>
                <a:cubicBezTo>
                  <a:pt x="5148" y="494"/>
                  <a:pt x="3327" y="1645"/>
                  <a:pt x="1193" y="1854"/>
                </a:cubicBezTo>
                <a:cubicBezTo>
                  <a:pt x="775" y="1896"/>
                  <a:pt x="377" y="1917"/>
                  <a:pt x="0" y="1917"/>
                </a:cubicBezTo>
                <a:lnTo>
                  <a:pt x="0" y="12860"/>
                </a:lnTo>
                <a:cubicBezTo>
                  <a:pt x="272" y="12902"/>
                  <a:pt x="544" y="12923"/>
                  <a:pt x="795" y="12944"/>
                </a:cubicBezTo>
                <a:cubicBezTo>
                  <a:pt x="1353" y="12999"/>
                  <a:pt x="1911" y="13018"/>
                  <a:pt x="2457" y="13018"/>
                </a:cubicBezTo>
                <a:cubicBezTo>
                  <a:pt x="2730" y="13018"/>
                  <a:pt x="2999" y="13013"/>
                  <a:pt x="3264" y="13006"/>
                </a:cubicBezTo>
                <a:cubicBezTo>
                  <a:pt x="5796" y="12462"/>
                  <a:pt x="8286" y="11856"/>
                  <a:pt x="10860" y="11374"/>
                </a:cubicBezTo>
                <a:cubicBezTo>
                  <a:pt x="11132" y="11270"/>
                  <a:pt x="11425" y="11165"/>
                  <a:pt x="11718" y="11060"/>
                </a:cubicBezTo>
                <a:cubicBezTo>
                  <a:pt x="16132" y="9387"/>
                  <a:pt x="20380" y="7252"/>
                  <a:pt x="25381" y="7022"/>
                </a:cubicBezTo>
                <a:cubicBezTo>
                  <a:pt x="25476" y="7018"/>
                  <a:pt x="25573" y="7015"/>
                  <a:pt x="25670" y="7015"/>
                </a:cubicBezTo>
                <a:cubicBezTo>
                  <a:pt x="27750" y="7015"/>
                  <a:pt x="30046" y="8057"/>
                  <a:pt x="31825" y="8717"/>
                </a:cubicBezTo>
                <a:cubicBezTo>
                  <a:pt x="33753" y="9415"/>
                  <a:pt x="36099" y="10724"/>
                  <a:pt x="38298" y="10724"/>
                </a:cubicBezTo>
                <a:cubicBezTo>
                  <a:pt x="38606" y="10724"/>
                  <a:pt x="38911" y="10698"/>
                  <a:pt x="39211" y="10642"/>
                </a:cubicBezTo>
                <a:cubicBezTo>
                  <a:pt x="39417" y="10605"/>
                  <a:pt x="39622" y="10589"/>
                  <a:pt x="39826" y="10589"/>
                </a:cubicBezTo>
                <a:cubicBezTo>
                  <a:pt x="40892" y="10589"/>
                  <a:pt x="41945" y="11021"/>
                  <a:pt x="42998" y="11144"/>
                </a:cubicBezTo>
                <a:cubicBezTo>
                  <a:pt x="43122" y="11158"/>
                  <a:pt x="43311" y="11167"/>
                  <a:pt x="43536" y="11167"/>
                </a:cubicBezTo>
                <a:cubicBezTo>
                  <a:pt x="44679" y="11167"/>
                  <a:pt x="46733" y="10941"/>
                  <a:pt x="45614" y="10014"/>
                </a:cubicBezTo>
                <a:cubicBezTo>
                  <a:pt x="45049" y="9554"/>
                  <a:pt x="44003" y="9366"/>
                  <a:pt x="43291" y="9115"/>
                </a:cubicBezTo>
                <a:cubicBezTo>
                  <a:pt x="42350" y="8759"/>
                  <a:pt x="41471" y="8319"/>
                  <a:pt x="40697" y="7775"/>
                </a:cubicBezTo>
                <a:cubicBezTo>
                  <a:pt x="39672" y="7085"/>
                  <a:pt x="39232" y="6625"/>
                  <a:pt x="37851" y="6499"/>
                </a:cubicBezTo>
                <a:cubicBezTo>
                  <a:pt x="36742" y="6394"/>
                  <a:pt x="35487" y="6060"/>
                  <a:pt x="34503" y="5662"/>
                </a:cubicBezTo>
                <a:cubicBezTo>
                  <a:pt x="30597" y="4076"/>
                  <a:pt x="27066" y="2491"/>
                  <a:pt x="23514" y="2491"/>
                </a:cubicBezTo>
                <a:cubicBezTo>
                  <a:pt x="23223" y="2491"/>
                  <a:pt x="22931" y="2501"/>
                  <a:pt x="22640" y="2524"/>
                </a:cubicBezTo>
                <a:cubicBezTo>
                  <a:pt x="21970" y="2565"/>
                  <a:pt x="21280" y="2670"/>
                  <a:pt x="20589" y="2858"/>
                </a:cubicBezTo>
                <a:cubicBezTo>
                  <a:pt x="19250" y="3235"/>
                  <a:pt x="18581" y="4218"/>
                  <a:pt x="17346" y="4721"/>
                </a:cubicBezTo>
                <a:cubicBezTo>
                  <a:pt x="16865" y="4909"/>
                  <a:pt x="16404" y="4909"/>
                  <a:pt x="15881" y="5014"/>
                </a:cubicBezTo>
                <a:cubicBezTo>
                  <a:pt x="15281" y="5149"/>
                  <a:pt x="14443" y="5812"/>
                  <a:pt x="13762" y="5812"/>
                </a:cubicBezTo>
                <a:cubicBezTo>
                  <a:pt x="13495" y="5812"/>
                  <a:pt x="13252" y="5710"/>
                  <a:pt x="13057" y="5432"/>
                </a:cubicBezTo>
                <a:cubicBezTo>
                  <a:pt x="12575" y="4721"/>
                  <a:pt x="13371" y="3674"/>
                  <a:pt x="13559" y="2984"/>
                </a:cubicBezTo>
                <a:cubicBezTo>
                  <a:pt x="14055" y="982"/>
                  <a:pt x="10681" y="0"/>
                  <a:pt x="83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2"/>
          <p:cNvSpPr/>
          <p:nvPr/>
        </p:nvSpPr>
        <p:spPr>
          <a:xfrm>
            <a:off x="5425227" y="4822416"/>
            <a:ext cx="1440267" cy="370229"/>
          </a:xfrm>
          <a:custGeom>
            <a:avLst/>
            <a:gdLst/>
            <a:ahLst/>
            <a:cxnLst/>
            <a:rect l="l" t="t" r="r" b="b"/>
            <a:pathLst>
              <a:path w="70086" h="18016" extrusionOk="0">
                <a:moveTo>
                  <a:pt x="14556" y="1"/>
                </a:moveTo>
                <a:cubicBezTo>
                  <a:pt x="12352" y="1"/>
                  <a:pt x="10156" y="472"/>
                  <a:pt x="8098" y="1254"/>
                </a:cubicBezTo>
                <a:cubicBezTo>
                  <a:pt x="6591" y="1840"/>
                  <a:pt x="0" y="2405"/>
                  <a:pt x="1193" y="4560"/>
                </a:cubicBezTo>
                <a:cubicBezTo>
                  <a:pt x="1492" y="5108"/>
                  <a:pt x="2262" y="5276"/>
                  <a:pt x="3216" y="5276"/>
                </a:cubicBezTo>
                <a:cubicBezTo>
                  <a:pt x="4717" y="5276"/>
                  <a:pt x="6675" y="4860"/>
                  <a:pt x="7971" y="4860"/>
                </a:cubicBezTo>
                <a:cubicBezTo>
                  <a:pt x="8269" y="4860"/>
                  <a:pt x="8532" y="4882"/>
                  <a:pt x="8746" y="4936"/>
                </a:cubicBezTo>
                <a:cubicBezTo>
                  <a:pt x="9855" y="5208"/>
                  <a:pt x="10274" y="6045"/>
                  <a:pt x="11362" y="6296"/>
                </a:cubicBezTo>
                <a:cubicBezTo>
                  <a:pt x="11531" y="6332"/>
                  <a:pt x="11707" y="6347"/>
                  <a:pt x="11888" y="6347"/>
                </a:cubicBezTo>
                <a:cubicBezTo>
                  <a:pt x="12670" y="6347"/>
                  <a:pt x="13536" y="6071"/>
                  <a:pt x="14249" y="6004"/>
                </a:cubicBezTo>
                <a:cubicBezTo>
                  <a:pt x="14464" y="5982"/>
                  <a:pt x="14665" y="5971"/>
                  <a:pt x="14855" y="5971"/>
                </a:cubicBezTo>
                <a:cubicBezTo>
                  <a:pt x="16111" y="5971"/>
                  <a:pt x="16905" y="6411"/>
                  <a:pt x="18141" y="6757"/>
                </a:cubicBezTo>
                <a:cubicBezTo>
                  <a:pt x="19250" y="7050"/>
                  <a:pt x="20275" y="7133"/>
                  <a:pt x="21301" y="7510"/>
                </a:cubicBezTo>
                <a:cubicBezTo>
                  <a:pt x="22138" y="7803"/>
                  <a:pt x="22933" y="8117"/>
                  <a:pt x="23728" y="8431"/>
                </a:cubicBezTo>
                <a:cubicBezTo>
                  <a:pt x="24502" y="8724"/>
                  <a:pt x="25255" y="9017"/>
                  <a:pt x="26071" y="9268"/>
                </a:cubicBezTo>
                <a:cubicBezTo>
                  <a:pt x="31197" y="10879"/>
                  <a:pt x="36554" y="11925"/>
                  <a:pt x="41743" y="13390"/>
                </a:cubicBezTo>
                <a:cubicBezTo>
                  <a:pt x="44296" y="14122"/>
                  <a:pt x="46890" y="14917"/>
                  <a:pt x="49213" y="16026"/>
                </a:cubicBezTo>
                <a:cubicBezTo>
                  <a:pt x="50721" y="16725"/>
                  <a:pt x="52616" y="17701"/>
                  <a:pt x="54484" y="17701"/>
                </a:cubicBezTo>
                <a:cubicBezTo>
                  <a:pt x="55077" y="17701"/>
                  <a:pt x="55668" y="17602"/>
                  <a:pt x="56243" y="17365"/>
                </a:cubicBezTo>
                <a:cubicBezTo>
                  <a:pt x="57247" y="16967"/>
                  <a:pt x="57457" y="15942"/>
                  <a:pt x="58377" y="15503"/>
                </a:cubicBezTo>
                <a:cubicBezTo>
                  <a:pt x="58735" y="15333"/>
                  <a:pt x="59107" y="15261"/>
                  <a:pt x="59482" y="15261"/>
                </a:cubicBezTo>
                <a:cubicBezTo>
                  <a:pt x="60490" y="15261"/>
                  <a:pt x="61512" y="15779"/>
                  <a:pt x="62290" y="16298"/>
                </a:cubicBezTo>
                <a:cubicBezTo>
                  <a:pt x="63252" y="16926"/>
                  <a:pt x="63943" y="17909"/>
                  <a:pt x="65324" y="17993"/>
                </a:cubicBezTo>
                <a:cubicBezTo>
                  <a:pt x="65535" y="18008"/>
                  <a:pt x="65733" y="18015"/>
                  <a:pt x="65919" y="18015"/>
                </a:cubicBezTo>
                <a:cubicBezTo>
                  <a:pt x="70085" y="18015"/>
                  <a:pt x="68353" y="14340"/>
                  <a:pt x="66851" y="12678"/>
                </a:cubicBezTo>
                <a:cubicBezTo>
                  <a:pt x="66119" y="11883"/>
                  <a:pt x="65282" y="11067"/>
                  <a:pt x="64529" y="10356"/>
                </a:cubicBezTo>
                <a:cubicBezTo>
                  <a:pt x="61657" y="8342"/>
                  <a:pt x="57980" y="5699"/>
                  <a:pt x="54367" y="5699"/>
                </a:cubicBezTo>
                <a:cubicBezTo>
                  <a:pt x="53663" y="5699"/>
                  <a:pt x="52961" y="5799"/>
                  <a:pt x="52268" y="6024"/>
                </a:cubicBezTo>
                <a:cubicBezTo>
                  <a:pt x="49470" y="6731"/>
                  <a:pt x="46585" y="7048"/>
                  <a:pt x="43693" y="7048"/>
                </a:cubicBezTo>
                <a:cubicBezTo>
                  <a:pt x="40592" y="7048"/>
                  <a:pt x="37482" y="6684"/>
                  <a:pt x="34462" y="6045"/>
                </a:cubicBezTo>
                <a:cubicBezTo>
                  <a:pt x="31595" y="5439"/>
                  <a:pt x="28854" y="4623"/>
                  <a:pt x="26113" y="3723"/>
                </a:cubicBezTo>
                <a:cubicBezTo>
                  <a:pt x="23686" y="2928"/>
                  <a:pt x="21719" y="1693"/>
                  <a:pt x="19397" y="835"/>
                </a:cubicBezTo>
                <a:cubicBezTo>
                  <a:pt x="17814" y="258"/>
                  <a:pt x="16183" y="1"/>
                  <a:pt x="14556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32"/>
          <p:cNvSpPr/>
          <p:nvPr/>
        </p:nvSpPr>
        <p:spPr>
          <a:xfrm>
            <a:off x="4598351" y="4239600"/>
            <a:ext cx="1786658" cy="433461"/>
          </a:xfrm>
          <a:custGeom>
            <a:avLst/>
            <a:gdLst/>
            <a:ahLst/>
            <a:cxnLst/>
            <a:rect l="l" t="t" r="r" b="b"/>
            <a:pathLst>
              <a:path w="86942" h="21093" extrusionOk="0">
                <a:moveTo>
                  <a:pt x="37198" y="0"/>
                </a:moveTo>
                <a:cubicBezTo>
                  <a:pt x="34498" y="0"/>
                  <a:pt x="31728" y="377"/>
                  <a:pt x="29189" y="718"/>
                </a:cubicBezTo>
                <a:cubicBezTo>
                  <a:pt x="25548" y="1221"/>
                  <a:pt x="14605" y="5133"/>
                  <a:pt x="7909" y="9297"/>
                </a:cubicBezTo>
                <a:cubicBezTo>
                  <a:pt x="2825" y="12456"/>
                  <a:pt x="0" y="16348"/>
                  <a:pt x="7240" y="18524"/>
                </a:cubicBezTo>
                <a:cubicBezTo>
                  <a:pt x="11694" y="19868"/>
                  <a:pt x="16154" y="21092"/>
                  <a:pt x="20529" y="21092"/>
                </a:cubicBezTo>
                <a:cubicBezTo>
                  <a:pt x="23717" y="21092"/>
                  <a:pt x="26860" y="20442"/>
                  <a:pt x="29921" y="18713"/>
                </a:cubicBezTo>
                <a:cubicBezTo>
                  <a:pt x="35196" y="15733"/>
                  <a:pt x="39987" y="12123"/>
                  <a:pt x="46322" y="12123"/>
                </a:cubicBezTo>
                <a:cubicBezTo>
                  <a:pt x="47550" y="12123"/>
                  <a:pt x="48837" y="12259"/>
                  <a:pt x="50196" y="12561"/>
                </a:cubicBezTo>
                <a:cubicBezTo>
                  <a:pt x="53970" y="13396"/>
                  <a:pt x="56580" y="14325"/>
                  <a:pt x="60359" y="14325"/>
                </a:cubicBezTo>
                <a:cubicBezTo>
                  <a:pt x="60938" y="14325"/>
                  <a:pt x="61544" y="14303"/>
                  <a:pt x="62185" y="14256"/>
                </a:cubicBezTo>
                <a:cubicBezTo>
                  <a:pt x="66566" y="13916"/>
                  <a:pt x="70775" y="12868"/>
                  <a:pt x="75177" y="12868"/>
                </a:cubicBezTo>
                <a:cubicBezTo>
                  <a:pt x="75380" y="12868"/>
                  <a:pt x="75582" y="12870"/>
                  <a:pt x="75786" y="12875"/>
                </a:cubicBezTo>
                <a:cubicBezTo>
                  <a:pt x="75953" y="12877"/>
                  <a:pt x="76189" y="12879"/>
                  <a:pt x="76474" y="12879"/>
                </a:cubicBezTo>
                <a:cubicBezTo>
                  <a:pt x="79285" y="12879"/>
                  <a:pt x="86941" y="12640"/>
                  <a:pt x="82439" y="9297"/>
                </a:cubicBezTo>
                <a:cubicBezTo>
                  <a:pt x="82385" y="9255"/>
                  <a:pt x="82204" y="9237"/>
                  <a:pt x="81923" y="9237"/>
                </a:cubicBezTo>
                <a:cubicBezTo>
                  <a:pt x="80267" y="9237"/>
                  <a:pt x="75111" y="9856"/>
                  <a:pt x="71535" y="9856"/>
                </a:cubicBezTo>
                <a:cubicBezTo>
                  <a:pt x="67804" y="9856"/>
                  <a:pt x="65792" y="9183"/>
                  <a:pt x="71266" y="6430"/>
                </a:cubicBezTo>
                <a:cubicBezTo>
                  <a:pt x="73526" y="5301"/>
                  <a:pt x="79322" y="4736"/>
                  <a:pt x="75555" y="2246"/>
                </a:cubicBezTo>
                <a:cubicBezTo>
                  <a:pt x="74781" y="1733"/>
                  <a:pt x="72961" y="1629"/>
                  <a:pt x="71080" y="1629"/>
                </a:cubicBezTo>
                <a:cubicBezTo>
                  <a:pt x="69783" y="1629"/>
                  <a:pt x="68458" y="1678"/>
                  <a:pt x="67427" y="1678"/>
                </a:cubicBezTo>
                <a:cubicBezTo>
                  <a:pt x="66963" y="1678"/>
                  <a:pt x="66559" y="1668"/>
                  <a:pt x="66244" y="1639"/>
                </a:cubicBezTo>
                <a:cubicBezTo>
                  <a:pt x="64085" y="1424"/>
                  <a:pt x="62306" y="958"/>
                  <a:pt x="60486" y="958"/>
                </a:cubicBezTo>
                <a:cubicBezTo>
                  <a:pt x="59290" y="958"/>
                  <a:pt x="58076" y="1159"/>
                  <a:pt x="56724" y="1765"/>
                </a:cubicBezTo>
                <a:cubicBezTo>
                  <a:pt x="54627" y="2701"/>
                  <a:pt x="54021" y="4961"/>
                  <a:pt x="51443" y="4961"/>
                </a:cubicBezTo>
                <a:cubicBezTo>
                  <a:pt x="51140" y="4961"/>
                  <a:pt x="50810" y="4929"/>
                  <a:pt x="50447" y="4861"/>
                </a:cubicBezTo>
                <a:cubicBezTo>
                  <a:pt x="46890" y="4192"/>
                  <a:pt x="45195" y="1137"/>
                  <a:pt x="41408" y="384"/>
                </a:cubicBezTo>
                <a:cubicBezTo>
                  <a:pt x="40055" y="107"/>
                  <a:pt x="38637" y="0"/>
                  <a:pt x="37198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2"/>
          <p:cNvSpPr/>
          <p:nvPr/>
        </p:nvSpPr>
        <p:spPr>
          <a:xfrm>
            <a:off x="8189227" y="171536"/>
            <a:ext cx="972200" cy="446798"/>
          </a:xfrm>
          <a:custGeom>
            <a:avLst/>
            <a:gdLst/>
            <a:ahLst/>
            <a:cxnLst/>
            <a:rect l="l" t="t" r="r" b="b"/>
            <a:pathLst>
              <a:path w="47309" h="21742" extrusionOk="0">
                <a:moveTo>
                  <a:pt x="3863" y="0"/>
                </a:moveTo>
                <a:cubicBezTo>
                  <a:pt x="3130" y="0"/>
                  <a:pt x="2544" y="253"/>
                  <a:pt x="2156" y="839"/>
                </a:cubicBezTo>
                <a:cubicBezTo>
                  <a:pt x="0" y="4040"/>
                  <a:pt x="9353" y="7074"/>
                  <a:pt x="12199" y="8936"/>
                </a:cubicBezTo>
                <a:cubicBezTo>
                  <a:pt x="12283" y="8999"/>
                  <a:pt x="12366" y="9062"/>
                  <a:pt x="12429" y="9103"/>
                </a:cubicBezTo>
                <a:cubicBezTo>
                  <a:pt x="16369" y="12013"/>
                  <a:pt x="19743" y="14805"/>
                  <a:pt x="24322" y="14805"/>
                </a:cubicBezTo>
                <a:cubicBezTo>
                  <a:pt x="24485" y="14805"/>
                  <a:pt x="24650" y="14802"/>
                  <a:pt x="24816" y="14795"/>
                </a:cubicBezTo>
                <a:cubicBezTo>
                  <a:pt x="26448" y="14711"/>
                  <a:pt x="27724" y="13790"/>
                  <a:pt x="29021" y="13100"/>
                </a:cubicBezTo>
                <a:cubicBezTo>
                  <a:pt x="29845" y="12653"/>
                  <a:pt x="30698" y="12292"/>
                  <a:pt x="31659" y="12292"/>
                </a:cubicBezTo>
                <a:cubicBezTo>
                  <a:pt x="31869" y="12292"/>
                  <a:pt x="32085" y="12309"/>
                  <a:pt x="32306" y="12347"/>
                </a:cubicBezTo>
                <a:cubicBezTo>
                  <a:pt x="33729" y="12577"/>
                  <a:pt x="34587" y="13079"/>
                  <a:pt x="33478" y="14146"/>
                </a:cubicBezTo>
                <a:cubicBezTo>
                  <a:pt x="32641" y="14941"/>
                  <a:pt x="31700" y="15632"/>
                  <a:pt x="30946" y="16468"/>
                </a:cubicBezTo>
                <a:cubicBezTo>
                  <a:pt x="30423" y="17075"/>
                  <a:pt x="29837" y="17829"/>
                  <a:pt x="30047" y="18582"/>
                </a:cubicBezTo>
                <a:cubicBezTo>
                  <a:pt x="30361" y="19649"/>
                  <a:pt x="31951" y="20402"/>
                  <a:pt x="33081" y="20883"/>
                </a:cubicBezTo>
                <a:cubicBezTo>
                  <a:pt x="34120" y="21319"/>
                  <a:pt x="35415" y="21742"/>
                  <a:pt x="36653" y="21742"/>
                </a:cubicBezTo>
                <a:cubicBezTo>
                  <a:pt x="36960" y="21742"/>
                  <a:pt x="37263" y="21716"/>
                  <a:pt x="37558" y="21658"/>
                </a:cubicBezTo>
                <a:cubicBezTo>
                  <a:pt x="38249" y="21532"/>
                  <a:pt x="38751" y="21134"/>
                  <a:pt x="39441" y="20988"/>
                </a:cubicBezTo>
                <a:cubicBezTo>
                  <a:pt x="40006" y="20862"/>
                  <a:pt x="40613" y="20883"/>
                  <a:pt x="41157" y="20695"/>
                </a:cubicBezTo>
                <a:cubicBezTo>
                  <a:pt x="41597" y="20549"/>
                  <a:pt x="41910" y="20318"/>
                  <a:pt x="42413" y="20298"/>
                </a:cubicBezTo>
                <a:cubicBezTo>
                  <a:pt x="42817" y="20268"/>
                  <a:pt x="43236" y="20248"/>
                  <a:pt x="43655" y="20248"/>
                </a:cubicBezTo>
                <a:cubicBezTo>
                  <a:pt x="44125" y="20248"/>
                  <a:pt x="44596" y="20273"/>
                  <a:pt x="45049" y="20339"/>
                </a:cubicBezTo>
                <a:cubicBezTo>
                  <a:pt x="45363" y="20381"/>
                  <a:pt x="47309" y="20821"/>
                  <a:pt x="47309" y="21114"/>
                </a:cubicBezTo>
                <a:lnTo>
                  <a:pt x="47309" y="9334"/>
                </a:lnTo>
                <a:cubicBezTo>
                  <a:pt x="45286" y="8684"/>
                  <a:pt x="43269" y="8449"/>
                  <a:pt x="41255" y="8449"/>
                </a:cubicBezTo>
                <a:cubicBezTo>
                  <a:pt x="35971" y="8449"/>
                  <a:pt x="30703" y="10066"/>
                  <a:pt x="25398" y="10066"/>
                </a:cubicBezTo>
                <a:cubicBezTo>
                  <a:pt x="24584" y="10066"/>
                  <a:pt x="23769" y="10028"/>
                  <a:pt x="22954" y="9940"/>
                </a:cubicBezTo>
                <a:cubicBezTo>
                  <a:pt x="22535" y="9898"/>
                  <a:pt x="22117" y="9836"/>
                  <a:pt x="21677" y="9773"/>
                </a:cubicBezTo>
                <a:cubicBezTo>
                  <a:pt x="21342" y="9710"/>
                  <a:pt x="20966" y="9585"/>
                  <a:pt x="20526" y="9396"/>
                </a:cubicBezTo>
                <a:cubicBezTo>
                  <a:pt x="16246" y="7539"/>
                  <a:pt x="7869" y="0"/>
                  <a:pt x="386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2"/>
          <p:cNvSpPr/>
          <p:nvPr/>
        </p:nvSpPr>
        <p:spPr>
          <a:xfrm>
            <a:off x="855688" y="4400368"/>
            <a:ext cx="4259440" cy="1106987"/>
          </a:xfrm>
          <a:custGeom>
            <a:avLst/>
            <a:gdLst/>
            <a:ahLst/>
            <a:cxnLst/>
            <a:rect l="l" t="t" r="r" b="b"/>
            <a:pathLst>
              <a:path w="207272" h="53868" extrusionOk="0">
                <a:moveTo>
                  <a:pt x="5019" y="1"/>
                </a:moveTo>
                <a:cubicBezTo>
                  <a:pt x="4943" y="1"/>
                  <a:pt x="4867" y="3"/>
                  <a:pt x="4792" y="9"/>
                </a:cubicBezTo>
                <a:cubicBezTo>
                  <a:pt x="0" y="365"/>
                  <a:pt x="6110" y="2269"/>
                  <a:pt x="7554" y="2750"/>
                </a:cubicBezTo>
                <a:cubicBezTo>
                  <a:pt x="10550" y="3749"/>
                  <a:pt x="13282" y="4152"/>
                  <a:pt x="15960" y="5276"/>
                </a:cubicBezTo>
                <a:lnTo>
                  <a:pt x="15960" y="5276"/>
                </a:lnTo>
                <a:cubicBezTo>
                  <a:pt x="16259" y="6096"/>
                  <a:pt x="17026" y="6165"/>
                  <a:pt x="18748" y="7040"/>
                </a:cubicBezTo>
                <a:cubicBezTo>
                  <a:pt x="19372" y="7361"/>
                  <a:pt x="19898" y="7715"/>
                  <a:pt x="20381" y="8070"/>
                </a:cubicBezTo>
                <a:lnTo>
                  <a:pt x="20381" y="8070"/>
                </a:lnTo>
                <a:cubicBezTo>
                  <a:pt x="20951" y="8563"/>
                  <a:pt x="21482" y="9033"/>
                  <a:pt x="22075" y="9425"/>
                </a:cubicBezTo>
                <a:lnTo>
                  <a:pt x="21660" y="9035"/>
                </a:lnTo>
                <a:lnTo>
                  <a:pt x="21660" y="9035"/>
                </a:lnTo>
                <a:cubicBezTo>
                  <a:pt x="22727" y="9813"/>
                  <a:pt x="23834" y="10422"/>
                  <a:pt x="25709" y="10422"/>
                </a:cubicBezTo>
                <a:cubicBezTo>
                  <a:pt x="25962" y="10422"/>
                  <a:pt x="26228" y="10411"/>
                  <a:pt x="26510" y="10387"/>
                </a:cubicBezTo>
                <a:cubicBezTo>
                  <a:pt x="26970" y="10348"/>
                  <a:pt x="27443" y="10328"/>
                  <a:pt x="27926" y="10328"/>
                </a:cubicBezTo>
                <a:cubicBezTo>
                  <a:pt x="35317" y="10328"/>
                  <a:pt x="45193" y="14826"/>
                  <a:pt x="49317" y="19029"/>
                </a:cubicBezTo>
                <a:cubicBezTo>
                  <a:pt x="55866" y="25724"/>
                  <a:pt x="69739" y="33927"/>
                  <a:pt x="80933" y="35140"/>
                </a:cubicBezTo>
                <a:cubicBezTo>
                  <a:pt x="81553" y="35208"/>
                  <a:pt x="82117" y="35238"/>
                  <a:pt x="82639" y="35238"/>
                </a:cubicBezTo>
                <a:cubicBezTo>
                  <a:pt x="85816" y="35238"/>
                  <a:pt x="87431" y="34128"/>
                  <a:pt x="90558" y="33696"/>
                </a:cubicBezTo>
                <a:cubicBezTo>
                  <a:pt x="91651" y="33542"/>
                  <a:pt x="92695" y="33469"/>
                  <a:pt x="93697" y="33469"/>
                </a:cubicBezTo>
                <a:cubicBezTo>
                  <a:pt x="105162" y="33469"/>
                  <a:pt x="111132" y="42997"/>
                  <a:pt x="122215" y="48385"/>
                </a:cubicBezTo>
                <a:cubicBezTo>
                  <a:pt x="130937" y="52618"/>
                  <a:pt x="138558" y="53868"/>
                  <a:pt x="145740" y="53868"/>
                </a:cubicBezTo>
                <a:cubicBezTo>
                  <a:pt x="156087" y="53868"/>
                  <a:pt x="165520" y="51275"/>
                  <a:pt x="176015" y="51275"/>
                </a:cubicBezTo>
                <a:cubicBezTo>
                  <a:pt x="179190" y="51275"/>
                  <a:pt x="182462" y="51512"/>
                  <a:pt x="185886" y="52130"/>
                </a:cubicBezTo>
                <a:cubicBezTo>
                  <a:pt x="189010" y="52699"/>
                  <a:pt x="193835" y="53512"/>
                  <a:pt x="197692" y="53512"/>
                </a:cubicBezTo>
                <a:cubicBezTo>
                  <a:pt x="203625" y="53512"/>
                  <a:pt x="207272" y="51590"/>
                  <a:pt x="198942" y="43907"/>
                </a:cubicBezTo>
                <a:cubicBezTo>
                  <a:pt x="194917" y="40181"/>
                  <a:pt x="190922" y="39019"/>
                  <a:pt x="186983" y="39019"/>
                </a:cubicBezTo>
                <a:cubicBezTo>
                  <a:pt x="180443" y="39019"/>
                  <a:pt x="174056" y="42224"/>
                  <a:pt x="167946" y="42224"/>
                </a:cubicBezTo>
                <a:cubicBezTo>
                  <a:pt x="167424" y="42224"/>
                  <a:pt x="166903" y="42200"/>
                  <a:pt x="166385" y="42150"/>
                </a:cubicBezTo>
                <a:cubicBezTo>
                  <a:pt x="153673" y="40856"/>
                  <a:pt x="142777" y="34488"/>
                  <a:pt x="129907" y="34488"/>
                </a:cubicBezTo>
                <a:cubicBezTo>
                  <a:pt x="129452" y="34488"/>
                  <a:pt x="128994" y="34496"/>
                  <a:pt x="128534" y="34512"/>
                </a:cubicBezTo>
                <a:cubicBezTo>
                  <a:pt x="127967" y="34531"/>
                  <a:pt x="127402" y="34541"/>
                  <a:pt x="126840" y="34541"/>
                </a:cubicBezTo>
                <a:cubicBezTo>
                  <a:pt x="121188" y="34541"/>
                  <a:pt x="115813" y="33595"/>
                  <a:pt x="110561" y="31939"/>
                </a:cubicBezTo>
                <a:cubicBezTo>
                  <a:pt x="105120" y="30202"/>
                  <a:pt x="100559" y="27147"/>
                  <a:pt x="95244" y="25515"/>
                </a:cubicBezTo>
                <a:cubicBezTo>
                  <a:pt x="93571" y="25013"/>
                  <a:pt x="91164" y="25473"/>
                  <a:pt x="89574" y="24657"/>
                </a:cubicBezTo>
                <a:cubicBezTo>
                  <a:pt x="88612" y="24176"/>
                  <a:pt x="88758" y="23276"/>
                  <a:pt x="87733" y="22837"/>
                </a:cubicBezTo>
                <a:cubicBezTo>
                  <a:pt x="87379" y="22688"/>
                  <a:pt x="86902" y="22663"/>
                  <a:pt x="86402" y="22663"/>
                </a:cubicBezTo>
                <a:cubicBezTo>
                  <a:pt x="86152" y="22663"/>
                  <a:pt x="85896" y="22670"/>
                  <a:pt x="85647" y="22670"/>
                </a:cubicBezTo>
                <a:cubicBezTo>
                  <a:pt x="85273" y="22670"/>
                  <a:pt x="84915" y="22656"/>
                  <a:pt x="84615" y="22586"/>
                </a:cubicBezTo>
                <a:cubicBezTo>
                  <a:pt x="81958" y="22000"/>
                  <a:pt x="78171" y="21519"/>
                  <a:pt x="76999" y="19426"/>
                </a:cubicBezTo>
                <a:cubicBezTo>
                  <a:pt x="75409" y="16602"/>
                  <a:pt x="75911" y="13965"/>
                  <a:pt x="72187" y="12082"/>
                </a:cubicBezTo>
                <a:cubicBezTo>
                  <a:pt x="72103" y="12040"/>
                  <a:pt x="72019" y="11999"/>
                  <a:pt x="71956" y="11957"/>
                </a:cubicBezTo>
                <a:cubicBezTo>
                  <a:pt x="69016" y="10581"/>
                  <a:pt x="65980" y="8752"/>
                  <a:pt x="62921" y="8752"/>
                </a:cubicBezTo>
                <a:cubicBezTo>
                  <a:pt x="61931" y="8752"/>
                  <a:pt x="60939" y="8944"/>
                  <a:pt x="59946" y="9404"/>
                </a:cubicBezTo>
                <a:cubicBezTo>
                  <a:pt x="57711" y="10460"/>
                  <a:pt x="55440" y="10950"/>
                  <a:pt x="52991" y="10950"/>
                </a:cubicBezTo>
                <a:cubicBezTo>
                  <a:pt x="51704" y="10950"/>
                  <a:pt x="50367" y="10814"/>
                  <a:pt x="48961" y="10555"/>
                </a:cubicBezTo>
                <a:cubicBezTo>
                  <a:pt x="46785" y="10136"/>
                  <a:pt x="45195" y="8818"/>
                  <a:pt x="42935" y="8651"/>
                </a:cubicBezTo>
                <a:cubicBezTo>
                  <a:pt x="42687" y="8629"/>
                  <a:pt x="42444" y="8620"/>
                  <a:pt x="42205" y="8620"/>
                </a:cubicBezTo>
                <a:cubicBezTo>
                  <a:pt x="40780" y="8620"/>
                  <a:pt x="39485" y="8944"/>
                  <a:pt x="38134" y="8944"/>
                </a:cubicBezTo>
                <a:cubicBezTo>
                  <a:pt x="37488" y="8944"/>
                  <a:pt x="36828" y="8870"/>
                  <a:pt x="36135" y="8651"/>
                </a:cubicBezTo>
                <a:cubicBezTo>
                  <a:pt x="34545" y="8170"/>
                  <a:pt x="33603" y="6726"/>
                  <a:pt x="32034" y="6328"/>
                </a:cubicBezTo>
                <a:cubicBezTo>
                  <a:pt x="31753" y="6259"/>
                  <a:pt x="31476" y="6231"/>
                  <a:pt x="31202" y="6231"/>
                </a:cubicBezTo>
                <a:cubicBezTo>
                  <a:pt x="30187" y="6231"/>
                  <a:pt x="29214" y="6608"/>
                  <a:pt x="28205" y="6608"/>
                </a:cubicBezTo>
                <a:cubicBezTo>
                  <a:pt x="27848" y="6608"/>
                  <a:pt x="27487" y="6561"/>
                  <a:pt x="27117" y="6433"/>
                </a:cubicBezTo>
                <a:cubicBezTo>
                  <a:pt x="26531" y="6224"/>
                  <a:pt x="24418" y="4445"/>
                  <a:pt x="24104" y="4006"/>
                </a:cubicBezTo>
                <a:cubicBezTo>
                  <a:pt x="23476" y="3190"/>
                  <a:pt x="24585" y="1495"/>
                  <a:pt x="23937" y="825"/>
                </a:cubicBezTo>
                <a:cubicBezTo>
                  <a:pt x="23491" y="379"/>
                  <a:pt x="23088" y="204"/>
                  <a:pt x="22715" y="204"/>
                </a:cubicBezTo>
                <a:cubicBezTo>
                  <a:pt x="21496" y="204"/>
                  <a:pt x="20590" y="2073"/>
                  <a:pt x="19501" y="2457"/>
                </a:cubicBezTo>
                <a:cubicBezTo>
                  <a:pt x="19083" y="2601"/>
                  <a:pt x="18607" y="2655"/>
                  <a:pt x="18103" y="2655"/>
                </a:cubicBezTo>
                <a:cubicBezTo>
                  <a:pt x="16914" y="2655"/>
                  <a:pt x="15573" y="2353"/>
                  <a:pt x="14500" y="2206"/>
                </a:cubicBezTo>
                <a:cubicBezTo>
                  <a:pt x="13975" y="2145"/>
                  <a:pt x="13442" y="2137"/>
                  <a:pt x="12908" y="2137"/>
                </a:cubicBezTo>
                <a:cubicBezTo>
                  <a:pt x="12708" y="2137"/>
                  <a:pt x="12508" y="2138"/>
                  <a:pt x="12308" y="2138"/>
                </a:cubicBezTo>
                <a:cubicBezTo>
                  <a:pt x="11576" y="2138"/>
                  <a:pt x="10849" y="2123"/>
                  <a:pt x="10148" y="1976"/>
                </a:cubicBezTo>
                <a:cubicBezTo>
                  <a:pt x="8481" y="1615"/>
                  <a:pt x="6815" y="1"/>
                  <a:pt x="5019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1667575" y="550527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7" name="Google Shape;127;p6"/>
          <p:cNvGrpSpPr/>
          <p:nvPr/>
        </p:nvGrpSpPr>
        <p:grpSpPr>
          <a:xfrm>
            <a:off x="-1136294" y="3937582"/>
            <a:ext cx="10978491" cy="2680152"/>
            <a:chOff x="-1136294" y="3937582"/>
            <a:chExt cx="10978491" cy="2680152"/>
          </a:xfrm>
        </p:grpSpPr>
        <p:sp>
          <p:nvSpPr>
            <p:cNvPr id="128" name="Google Shape;128;p6"/>
            <p:cNvSpPr/>
            <p:nvPr/>
          </p:nvSpPr>
          <p:spPr>
            <a:xfrm>
              <a:off x="5708770" y="4759882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" name="Google Shape;129;p6"/>
            <p:cNvGrpSpPr/>
            <p:nvPr/>
          </p:nvGrpSpPr>
          <p:grpSpPr>
            <a:xfrm>
              <a:off x="-427897" y="3937582"/>
              <a:ext cx="9877866" cy="2680152"/>
              <a:chOff x="-427897" y="3937582"/>
              <a:chExt cx="9877866" cy="2680152"/>
            </a:xfrm>
          </p:grpSpPr>
          <p:sp>
            <p:nvSpPr>
              <p:cNvPr id="130" name="Google Shape;130;p6"/>
              <p:cNvSpPr/>
              <p:nvPr/>
            </p:nvSpPr>
            <p:spPr>
              <a:xfrm rot="-1235859">
                <a:off x="6738910" y="4721262"/>
                <a:ext cx="2647126" cy="844472"/>
              </a:xfrm>
              <a:custGeom>
                <a:avLst/>
                <a:gdLst/>
                <a:ahLst/>
                <a:cxnLst/>
                <a:rect l="l" t="t" r="r" b="b"/>
                <a:pathLst>
                  <a:path w="128806" h="41091" extrusionOk="0">
                    <a:moveTo>
                      <a:pt x="3109" y="1"/>
                    </a:moveTo>
                    <a:cubicBezTo>
                      <a:pt x="2683" y="1"/>
                      <a:pt x="2241" y="18"/>
                      <a:pt x="1779" y="56"/>
                    </a:cubicBezTo>
                    <a:cubicBezTo>
                      <a:pt x="0" y="7525"/>
                      <a:pt x="8014" y="8027"/>
                      <a:pt x="13726" y="10245"/>
                    </a:cubicBezTo>
                    <a:cubicBezTo>
                      <a:pt x="27305" y="15476"/>
                      <a:pt x="36888" y="24808"/>
                      <a:pt x="51828" y="28679"/>
                    </a:cubicBezTo>
                    <a:cubicBezTo>
                      <a:pt x="55169" y="29545"/>
                      <a:pt x="58053" y="29794"/>
                      <a:pt x="60773" y="29794"/>
                    </a:cubicBezTo>
                    <a:cubicBezTo>
                      <a:pt x="64442" y="29794"/>
                      <a:pt x="67813" y="29342"/>
                      <a:pt x="71607" y="29342"/>
                    </a:cubicBezTo>
                    <a:cubicBezTo>
                      <a:pt x="72610" y="29342"/>
                      <a:pt x="73643" y="29373"/>
                      <a:pt x="74718" y="29453"/>
                    </a:cubicBezTo>
                    <a:cubicBezTo>
                      <a:pt x="82753" y="30060"/>
                      <a:pt x="86666" y="36442"/>
                      <a:pt x="93591" y="39580"/>
                    </a:cubicBezTo>
                    <a:cubicBezTo>
                      <a:pt x="95884" y="40620"/>
                      <a:pt x="98098" y="41090"/>
                      <a:pt x="100017" y="41090"/>
                    </a:cubicBezTo>
                    <a:cubicBezTo>
                      <a:pt x="105824" y="41090"/>
                      <a:pt x="108940" y="36788"/>
                      <a:pt x="103405" y="30939"/>
                    </a:cubicBezTo>
                    <a:cubicBezTo>
                      <a:pt x="101647" y="29077"/>
                      <a:pt x="99555" y="27382"/>
                      <a:pt x="97420" y="25771"/>
                    </a:cubicBezTo>
                    <a:cubicBezTo>
                      <a:pt x="95893" y="24641"/>
                      <a:pt x="94721" y="22967"/>
                      <a:pt x="93152" y="21963"/>
                    </a:cubicBezTo>
                    <a:cubicBezTo>
                      <a:pt x="91729" y="21084"/>
                      <a:pt x="88946" y="21460"/>
                      <a:pt x="89762" y="19410"/>
                    </a:cubicBezTo>
                    <a:cubicBezTo>
                      <a:pt x="90414" y="19313"/>
                      <a:pt x="91012" y="19269"/>
                      <a:pt x="91569" y="19269"/>
                    </a:cubicBezTo>
                    <a:cubicBezTo>
                      <a:pt x="95819" y="19269"/>
                      <a:pt x="97592" y="21864"/>
                      <a:pt x="101459" y="23511"/>
                    </a:cubicBezTo>
                    <a:cubicBezTo>
                      <a:pt x="107694" y="26147"/>
                      <a:pt x="114034" y="28972"/>
                      <a:pt x="121273" y="29411"/>
                    </a:cubicBezTo>
                    <a:cubicBezTo>
                      <a:pt x="121489" y="29426"/>
                      <a:pt x="121715" y="29434"/>
                      <a:pt x="121946" y="29434"/>
                    </a:cubicBezTo>
                    <a:cubicBezTo>
                      <a:pt x="124291" y="29434"/>
                      <a:pt x="127291" y="28653"/>
                      <a:pt x="128262" y="26901"/>
                    </a:cubicBezTo>
                    <a:cubicBezTo>
                      <a:pt x="128534" y="26440"/>
                      <a:pt x="128806" y="25812"/>
                      <a:pt x="128638" y="25289"/>
                    </a:cubicBezTo>
                    <a:cubicBezTo>
                      <a:pt x="128492" y="24829"/>
                      <a:pt x="128094" y="24724"/>
                      <a:pt x="127697" y="24411"/>
                    </a:cubicBezTo>
                    <a:cubicBezTo>
                      <a:pt x="126630" y="23553"/>
                      <a:pt x="126379" y="22297"/>
                      <a:pt x="125123" y="21565"/>
                    </a:cubicBezTo>
                    <a:cubicBezTo>
                      <a:pt x="124328" y="21105"/>
                      <a:pt x="123094" y="21209"/>
                      <a:pt x="122152" y="21042"/>
                    </a:cubicBezTo>
                    <a:cubicBezTo>
                      <a:pt x="121627" y="20951"/>
                      <a:pt x="121150" y="20845"/>
                      <a:pt x="120597" y="20845"/>
                    </a:cubicBezTo>
                    <a:cubicBezTo>
                      <a:pt x="120511" y="20845"/>
                      <a:pt x="120422" y="20848"/>
                      <a:pt x="120332" y="20854"/>
                    </a:cubicBezTo>
                    <a:cubicBezTo>
                      <a:pt x="119731" y="20897"/>
                      <a:pt x="119226" y="20930"/>
                      <a:pt x="118715" y="20930"/>
                    </a:cubicBezTo>
                    <a:cubicBezTo>
                      <a:pt x="118247" y="20930"/>
                      <a:pt x="117774" y="20903"/>
                      <a:pt x="117214" y="20833"/>
                    </a:cubicBezTo>
                    <a:cubicBezTo>
                      <a:pt x="115206" y="20540"/>
                      <a:pt x="112527" y="20058"/>
                      <a:pt x="112632" y="18217"/>
                    </a:cubicBezTo>
                    <a:cubicBezTo>
                      <a:pt x="116817" y="17255"/>
                      <a:pt x="117528" y="15183"/>
                      <a:pt x="113176" y="14304"/>
                    </a:cubicBezTo>
                    <a:cubicBezTo>
                      <a:pt x="112623" y="14189"/>
                      <a:pt x="112098" y="14141"/>
                      <a:pt x="111594" y="14141"/>
                    </a:cubicBezTo>
                    <a:cubicBezTo>
                      <a:pt x="109349" y="14141"/>
                      <a:pt x="107517" y="15098"/>
                      <a:pt x="105518" y="15372"/>
                    </a:cubicBezTo>
                    <a:cubicBezTo>
                      <a:pt x="105154" y="15422"/>
                      <a:pt x="104806" y="15446"/>
                      <a:pt x="104470" y="15446"/>
                    </a:cubicBezTo>
                    <a:cubicBezTo>
                      <a:pt x="100514" y="15446"/>
                      <a:pt x="98346" y="12156"/>
                      <a:pt x="94951" y="10999"/>
                    </a:cubicBezTo>
                    <a:cubicBezTo>
                      <a:pt x="91131" y="9668"/>
                      <a:pt x="86087" y="9269"/>
                      <a:pt x="81576" y="9269"/>
                    </a:cubicBezTo>
                    <a:cubicBezTo>
                      <a:pt x="80553" y="9269"/>
                      <a:pt x="79558" y="9290"/>
                      <a:pt x="78610" y="9325"/>
                    </a:cubicBezTo>
                    <a:cubicBezTo>
                      <a:pt x="72132" y="9574"/>
                      <a:pt x="66097" y="10948"/>
                      <a:pt x="59492" y="10948"/>
                    </a:cubicBezTo>
                    <a:cubicBezTo>
                      <a:pt x="56689" y="10948"/>
                      <a:pt x="53784" y="10701"/>
                      <a:pt x="50698" y="10015"/>
                    </a:cubicBezTo>
                    <a:cubicBezTo>
                      <a:pt x="46597" y="9115"/>
                      <a:pt x="41764" y="9806"/>
                      <a:pt x="37788" y="8571"/>
                    </a:cubicBezTo>
                    <a:cubicBezTo>
                      <a:pt x="32976" y="7065"/>
                      <a:pt x="33896" y="5224"/>
                      <a:pt x="31344" y="3257"/>
                    </a:cubicBezTo>
                    <a:cubicBezTo>
                      <a:pt x="28603" y="1144"/>
                      <a:pt x="32327" y="1227"/>
                      <a:pt x="27075" y="390"/>
                    </a:cubicBezTo>
                    <a:cubicBezTo>
                      <a:pt x="26830" y="352"/>
                      <a:pt x="26572" y="334"/>
                      <a:pt x="26305" y="334"/>
                    </a:cubicBezTo>
                    <a:cubicBezTo>
                      <a:pt x="23952" y="334"/>
                      <a:pt x="20852" y="1691"/>
                      <a:pt x="18748" y="2085"/>
                    </a:cubicBezTo>
                    <a:cubicBezTo>
                      <a:pt x="17590" y="2306"/>
                      <a:pt x="16552" y="2399"/>
                      <a:pt x="15600" y="2399"/>
                    </a:cubicBezTo>
                    <a:cubicBezTo>
                      <a:pt x="10754" y="2399"/>
                      <a:pt x="8125" y="1"/>
                      <a:pt x="31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 rot="-654727">
                <a:off x="344117" y="4330718"/>
                <a:ext cx="4259243" cy="1106936"/>
              </a:xfrm>
              <a:custGeom>
                <a:avLst/>
                <a:gdLst/>
                <a:ahLst/>
                <a:cxnLst/>
                <a:rect l="l" t="t" r="r" b="b"/>
                <a:pathLst>
                  <a:path w="207272" h="53868" extrusionOk="0">
                    <a:moveTo>
                      <a:pt x="5019" y="1"/>
                    </a:moveTo>
                    <a:cubicBezTo>
                      <a:pt x="4943" y="1"/>
                      <a:pt x="4867" y="3"/>
                      <a:pt x="4792" y="9"/>
                    </a:cubicBezTo>
                    <a:cubicBezTo>
                      <a:pt x="0" y="365"/>
                      <a:pt x="6110" y="2269"/>
                      <a:pt x="7554" y="2750"/>
                    </a:cubicBezTo>
                    <a:cubicBezTo>
                      <a:pt x="10550" y="3749"/>
                      <a:pt x="13282" y="4152"/>
                      <a:pt x="15960" y="5276"/>
                    </a:cubicBezTo>
                    <a:lnTo>
                      <a:pt x="15960" y="5276"/>
                    </a:lnTo>
                    <a:cubicBezTo>
                      <a:pt x="16259" y="6096"/>
                      <a:pt x="17026" y="6165"/>
                      <a:pt x="18748" y="7040"/>
                    </a:cubicBezTo>
                    <a:cubicBezTo>
                      <a:pt x="19372" y="7361"/>
                      <a:pt x="19898" y="7715"/>
                      <a:pt x="20381" y="8070"/>
                    </a:cubicBezTo>
                    <a:lnTo>
                      <a:pt x="20381" y="8070"/>
                    </a:lnTo>
                    <a:cubicBezTo>
                      <a:pt x="20951" y="8563"/>
                      <a:pt x="21482" y="9033"/>
                      <a:pt x="22075" y="9425"/>
                    </a:cubicBezTo>
                    <a:lnTo>
                      <a:pt x="21660" y="9035"/>
                    </a:lnTo>
                    <a:lnTo>
                      <a:pt x="21660" y="9035"/>
                    </a:lnTo>
                    <a:cubicBezTo>
                      <a:pt x="22727" y="9813"/>
                      <a:pt x="23834" y="10422"/>
                      <a:pt x="25709" y="10422"/>
                    </a:cubicBezTo>
                    <a:cubicBezTo>
                      <a:pt x="25962" y="10422"/>
                      <a:pt x="26228" y="10411"/>
                      <a:pt x="26510" y="10387"/>
                    </a:cubicBezTo>
                    <a:cubicBezTo>
                      <a:pt x="26970" y="10348"/>
                      <a:pt x="27443" y="10328"/>
                      <a:pt x="27926" y="10328"/>
                    </a:cubicBezTo>
                    <a:cubicBezTo>
                      <a:pt x="35317" y="10328"/>
                      <a:pt x="45193" y="14826"/>
                      <a:pt x="49317" y="19029"/>
                    </a:cubicBezTo>
                    <a:cubicBezTo>
                      <a:pt x="55866" y="25724"/>
                      <a:pt x="69739" y="33927"/>
                      <a:pt x="80933" y="35140"/>
                    </a:cubicBezTo>
                    <a:cubicBezTo>
                      <a:pt x="81553" y="35208"/>
                      <a:pt x="82117" y="35238"/>
                      <a:pt x="82639" y="35238"/>
                    </a:cubicBezTo>
                    <a:cubicBezTo>
                      <a:pt x="85816" y="35238"/>
                      <a:pt x="87431" y="34128"/>
                      <a:pt x="90558" y="33696"/>
                    </a:cubicBezTo>
                    <a:cubicBezTo>
                      <a:pt x="91651" y="33542"/>
                      <a:pt x="92695" y="33469"/>
                      <a:pt x="93697" y="33469"/>
                    </a:cubicBezTo>
                    <a:cubicBezTo>
                      <a:pt x="105162" y="33469"/>
                      <a:pt x="111132" y="42997"/>
                      <a:pt x="122215" y="48385"/>
                    </a:cubicBezTo>
                    <a:cubicBezTo>
                      <a:pt x="130937" y="52618"/>
                      <a:pt x="138558" y="53868"/>
                      <a:pt x="145740" y="53868"/>
                    </a:cubicBezTo>
                    <a:cubicBezTo>
                      <a:pt x="156087" y="53868"/>
                      <a:pt x="165520" y="51275"/>
                      <a:pt x="176015" y="51275"/>
                    </a:cubicBezTo>
                    <a:cubicBezTo>
                      <a:pt x="179190" y="51275"/>
                      <a:pt x="182462" y="51512"/>
                      <a:pt x="185886" y="52130"/>
                    </a:cubicBezTo>
                    <a:cubicBezTo>
                      <a:pt x="189010" y="52699"/>
                      <a:pt x="193835" y="53512"/>
                      <a:pt x="197692" y="53512"/>
                    </a:cubicBezTo>
                    <a:cubicBezTo>
                      <a:pt x="203625" y="53512"/>
                      <a:pt x="207272" y="51590"/>
                      <a:pt x="198942" y="43907"/>
                    </a:cubicBezTo>
                    <a:cubicBezTo>
                      <a:pt x="194917" y="40181"/>
                      <a:pt x="190922" y="39019"/>
                      <a:pt x="186983" y="39019"/>
                    </a:cubicBezTo>
                    <a:cubicBezTo>
                      <a:pt x="180443" y="39019"/>
                      <a:pt x="174056" y="42224"/>
                      <a:pt x="167946" y="42224"/>
                    </a:cubicBezTo>
                    <a:cubicBezTo>
                      <a:pt x="167424" y="42224"/>
                      <a:pt x="166903" y="42200"/>
                      <a:pt x="166385" y="42150"/>
                    </a:cubicBezTo>
                    <a:cubicBezTo>
                      <a:pt x="153673" y="40856"/>
                      <a:pt x="142777" y="34488"/>
                      <a:pt x="129907" y="34488"/>
                    </a:cubicBezTo>
                    <a:cubicBezTo>
                      <a:pt x="129452" y="34488"/>
                      <a:pt x="128994" y="34496"/>
                      <a:pt x="128534" y="34512"/>
                    </a:cubicBezTo>
                    <a:cubicBezTo>
                      <a:pt x="127967" y="34531"/>
                      <a:pt x="127402" y="34541"/>
                      <a:pt x="126840" y="34541"/>
                    </a:cubicBezTo>
                    <a:cubicBezTo>
                      <a:pt x="121188" y="34541"/>
                      <a:pt x="115813" y="33595"/>
                      <a:pt x="110561" y="31939"/>
                    </a:cubicBezTo>
                    <a:cubicBezTo>
                      <a:pt x="105120" y="30202"/>
                      <a:pt x="100559" y="27147"/>
                      <a:pt x="95244" y="25515"/>
                    </a:cubicBezTo>
                    <a:cubicBezTo>
                      <a:pt x="93571" y="25013"/>
                      <a:pt x="91164" y="25473"/>
                      <a:pt x="89574" y="24657"/>
                    </a:cubicBezTo>
                    <a:cubicBezTo>
                      <a:pt x="88612" y="24176"/>
                      <a:pt x="88758" y="23276"/>
                      <a:pt x="87733" y="22837"/>
                    </a:cubicBezTo>
                    <a:cubicBezTo>
                      <a:pt x="87379" y="22688"/>
                      <a:pt x="86902" y="22663"/>
                      <a:pt x="86402" y="22663"/>
                    </a:cubicBezTo>
                    <a:cubicBezTo>
                      <a:pt x="86152" y="22663"/>
                      <a:pt x="85896" y="22670"/>
                      <a:pt x="85647" y="22670"/>
                    </a:cubicBezTo>
                    <a:cubicBezTo>
                      <a:pt x="85273" y="22670"/>
                      <a:pt x="84915" y="22656"/>
                      <a:pt x="84615" y="22586"/>
                    </a:cubicBezTo>
                    <a:cubicBezTo>
                      <a:pt x="81958" y="22000"/>
                      <a:pt x="78171" y="21519"/>
                      <a:pt x="76999" y="19426"/>
                    </a:cubicBezTo>
                    <a:cubicBezTo>
                      <a:pt x="75409" y="16602"/>
                      <a:pt x="75911" y="13965"/>
                      <a:pt x="72187" y="12082"/>
                    </a:cubicBezTo>
                    <a:cubicBezTo>
                      <a:pt x="72103" y="12040"/>
                      <a:pt x="72019" y="11999"/>
                      <a:pt x="71956" y="11957"/>
                    </a:cubicBezTo>
                    <a:cubicBezTo>
                      <a:pt x="69016" y="10581"/>
                      <a:pt x="65980" y="8752"/>
                      <a:pt x="62921" y="8752"/>
                    </a:cubicBezTo>
                    <a:cubicBezTo>
                      <a:pt x="61931" y="8752"/>
                      <a:pt x="60939" y="8944"/>
                      <a:pt x="59946" y="9404"/>
                    </a:cubicBezTo>
                    <a:cubicBezTo>
                      <a:pt x="57711" y="10460"/>
                      <a:pt x="55440" y="10950"/>
                      <a:pt x="52991" y="10950"/>
                    </a:cubicBezTo>
                    <a:cubicBezTo>
                      <a:pt x="51704" y="10950"/>
                      <a:pt x="50367" y="10814"/>
                      <a:pt x="48961" y="10555"/>
                    </a:cubicBezTo>
                    <a:cubicBezTo>
                      <a:pt x="46785" y="10136"/>
                      <a:pt x="45195" y="8818"/>
                      <a:pt x="42935" y="8651"/>
                    </a:cubicBezTo>
                    <a:cubicBezTo>
                      <a:pt x="42687" y="8629"/>
                      <a:pt x="42444" y="8620"/>
                      <a:pt x="42205" y="8620"/>
                    </a:cubicBezTo>
                    <a:cubicBezTo>
                      <a:pt x="40780" y="8620"/>
                      <a:pt x="39485" y="8944"/>
                      <a:pt x="38134" y="8944"/>
                    </a:cubicBezTo>
                    <a:cubicBezTo>
                      <a:pt x="37488" y="8944"/>
                      <a:pt x="36828" y="8870"/>
                      <a:pt x="36135" y="8651"/>
                    </a:cubicBezTo>
                    <a:cubicBezTo>
                      <a:pt x="34545" y="8170"/>
                      <a:pt x="33603" y="6726"/>
                      <a:pt x="32034" y="6328"/>
                    </a:cubicBezTo>
                    <a:cubicBezTo>
                      <a:pt x="31753" y="6259"/>
                      <a:pt x="31476" y="6231"/>
                      <a:pt x="31202" y="6231"/>
                    </a:cubicBezTo>
                    <a:cubicBezTo>
                      <a:pt x="30187" y="6231"/>
                      <a:pt x="29214" y="6608"/>
                      <a:pt x="28205" y="6608"/>
                    </a:cubicBezTo>
                    <a:cubicBezTo>
                      <a:pt x="27848" y="6608"/>
                      <a:pt x="27487" y="6561"/>
                      <a:pt x="27117" y="6433"/>
                    </a:cubicBezTo>
                    <a:cubicBezTo>
                      <a:pt x="26531" y="6224"/>
                      <a:pt x="24418" y="4445"/>
                      <a:pt x="24104" y="4006"/>
                    </a:cubicBezTo>
                    <a:cubicBezTo>
                      <a:pt x="23476" y="3190"/>
                      <a:pt x="24585" y="1495"/>
                      <a:pt x="23937" y="825"/>
                    </a:cubicBezTo>
                    <a:cubicBezTo>
                      <a:pt x="23491" y="379"/>
                      <a:pt x="23088" y="204"/>
                      <a:pt x="22715" y="204"/>
                    </a:cubicBezTo>
                    <a:cubicBezTo>
                      <a:pt x="21496" y="204"/>
                      <a:pt x="20590" y="2073"/>
                      <a:pt x="19501" y="2457"/>
                    </a:cubicBezTo>
                    <a:cubicBezTo>
                      <a:pt x="19083" y="2601"/>
                      <a:pt x="18607" y="2655"/>
                      <a:pt x="18103" y="2655"/>
                    </a:cubicBezTo>
                    <a:cubicBezTo>
                      <a:pt x="16914" y="2655"/>
                      <a:pt x="15573" y="2353"/>
                      <a:pt x="14500" y="2206"/>
                    </a:cubicBezTo>
                    <a:cubicBezTo>
                      <a:pt x="13975" y="2145"/>
                      <a:pt x="13442" y="2137"/>
                      <a:pt x="12908" y="2137"/>
                    </a:cubicBezTo>
                    <a:cubicBezTo>
                      <a:pt x="12708" y="2137"/>
                      <a:pt x="12508" y="2138"/>
                      <a:pt x="12308" y="2138"/>
                    </a:cubicBezTo>
                    <a:cubicBezTo>
                      <a:pt x="11576" y="2138"/>
                      <a:pt x="10849" y="2123"/>
                      <a:pt x="10148" y="1976"/>
                    </a:cubicBezTo>
                    <a:cubicBezTo>
                      <a:pt x="8481" y="1615"/>
                      <a:pt x="6815" y="1"/>
                      <a:pt x="50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2366670" y="4792207"/>
                <a:ext cx="4133427" cy="791483"/>
              </a:xfrm>
              <a:custGeom>
                <a:avLst/>
                <a:gdLst/>
                <a:ahLst/>
                <a:cxnLst/>
                <a:rect l="l" t="t" r="r" b="b"/>
                <a:pathLst>
                  <a:path w="201140" h="38515" extrusionOk="0">
                    <a:moveTo>
                      <a:pt x="94289" y="0"/>
                    </a:moveTo>
                    <a:cubicBezTo>
                      <a:pt x="93661" y="0"/>
                      <a:pt x="93005" y="36"/>
                      <a:pt x="92316" y="108"/>
                    </a:cubicBezTo>
                    <a:cubicBezTo>
                      <a:pt x="85725" y="799"/>
                      <a:pt x="82837" y="5402"/>
                      <a:pt x="77251" y="7222"/>
                    </a:cubicBezTo>
                    <a:cubicBezTo>
                      <a:pt x="76396" y="7499"/>
                      <a:pt x="75529" y="7610"/>
                      <a:pt x="74646" y="7610"/>
                    </a:cubicBezTo>
                    <a:cubicBezTo>
                      <a:pt x="71787" y="7610"/>
                      <a:pt x="68759" y="6447"/>
                      <a:pt x="65450" y="5967"/>
                    </a:cubicBezTo>
                    <a:cubicBezTo>
                      <a:pt x="64317" y="5805"/>
                      <a:pt x="63263" y="5728"/>
                      <a:pt x="62280" y="5728"/>
                    </a:cubicBezTo>
                    <a:cubicBezTo>
                      <a:pt x="53007" y="5728"/>
                      <a:pt x="50007" y="12505"/>
                      <a:pt x="45656" y="17538"/>
                    </a:cubicBezTo>
                    <a:cubicBezTo>
                      <a:pt x="42985" y="20641"/>
                      <a:pt x="39728" y="21499"/>
                      <a:pt x="35969" y="21499"/>
                    </a:cubicBezTo>
                    <a:cubicBezTo>
                      <a:pt x="31541" y="21499"/>
                      <a:pt x="26417" y="20308"/>
                      <a:pt x="20736" y="20195"/>
                    </a:cubicBezTo>
                    <a:cubicBezTo>
                      <a:pt x="20655" y="20194"/>
                      <a:pt x="20573" y="20193"/>
                      <a:pt x="20489" y="20193"/>
                    </a:cubicBezTo>
                    <a:cubicBezTo>
                      <a:pt x="14088" y="20193"/>
                      <a:pt x="1" y="24142"/>
                      <a:pt x="4813" y="31598"/>
                    </a:cubicBezTo>
                    <a:cubicBezTo>
                      <a:pt x="8346" y="37109"/>
                      <a:pt x="20900" y="38514"/>
                      <a:pt x="27035" y="38514"/>
                    </a:cubicBezTo>
                    <a:cubicBezTo>
                      <a:pt x="27585" y="38514"/>
                      <a:pt x="28084" y="38503"/>
                      <a:pt x="28520" y="38482"/>
                    </a:cubicBezTo>
                    <a:cubicBezTo>
                      <a:pt x="38937" y="37951"/>
                      <a:pt x="46622" y="33851"/>
                      <a:pt x="57494" y="33851"/>
                    </a:cubicBezTo>
                    <a:cubicBezTo>
                      <a:pt x="57759" y="33851"/>
                      <a:pt x="58025" y="33853"/>
                      <a:pt x="58294" y="33858"/>
                    </a:cubicBezTo>
                    <a:cubicBezTo>
                      <a:pt x="61740" y="33934"/>
                      <a:pt x="65436" y="34342"/>
                      <a:pt x="68904" y="34342"/>
                    </a:cubicBezTo>
                    <a:cubicBezTo>
                      <a:pt x="71205" y="34342"/>
                      <a:pt x="73406" y="34162"/>
                      <a:pt x="75367" y="33586"/>
                    </a:cubicBezTo>
                    <a:cubicBezTo>
                      <a:pt x="82816" y="31410"/>
                      <a:pt x="84699" y="25049"/>
                      <a:pt x="87733" y="19798"/>
                    </a:cubicBezTo>
                    <a:cubicBezTo>
                      <a:pt x="89443" y="16843"/>
                      <a:pt x="91468" y="15635"/>
                      <a:pt x="93535" y="15635"/>
                    </a:cubicBezTo>
                    <a:cubicBezTo>
                      <a:pt x="96300" y="15635"/>
                      <a:pt x="99143" y="17794"/>
                      <a:pt x="101417" y="20823"/>
                    </a:cubicBezTo>
                    <a:cubicBezTo>
                      <a:pt x="104535" y="24966"/>
                      <a:pt x="106502" y="27309"/>
                      <a:pt x="112632" y="28816"/>
                    </a:cubicBezTo>
                    <a:cubicBezTo>
                      <a:pt x="118282" y="30197"/>
                      <a:pt x="125521" y="32666"/>
                      <a:pt x="131338" y="32958"/>
                    </a:cubicBezTo>
                    <a:cubicBezTo>
                      <a:pt x="131643" y="32975"/>
                      <a:pt x="131944" y="32983"/>
                      <a:pt x="132242" y="32983"/>
                    </a:cubicBezTo>
                    <a:cubicBezTo>
                      <a:pt x="139924" y="32983"/>
                      <a:pt x="145406" y="27661"/>
                      <a:pt x="150441" y="23773"/>
                    </a:cubicBezTo>
                    <a:cubicBezTo>
                      <a:pt x="154720" y="20461"/>
                      <a:pt x="158798" y="19588"/>
                      <a:pt x="163415" y="19588"/>
                    </a:cubicBezTo>
                    <a:cubicBezTo>
                      <a:pt x="165797" y="19588"/>
                      <a:pt x="168323" y="19820"/>
                      <a:pt x="171093" y="20070"/>
                    </a:cubicBezTo>
                    <a:cubicBezTo>
                      <a:pt x="171617" y="20116"/>
                      <a:pt x="172117" y="20138"/>
                      <a:pt x="172598" y="20138"/>
                    </a:cubicBezTo>
                    <a:cubicBezTo>
                      <a:pt x="180600" y="20138"/>
                      <a:pt x="182890" y="14032"/>
                      <a:pt x="189799" y="12098"/>
                    </a:cubicBezTo>
                    <a:cubicBezTo>
                      <a:pt x="192351" y="11386"/>
                      <a:pt x="197708" y="12516"/>
                      <a:pt x="198796" y="10235"/>
                    </a:cubicBezTo>
                    <a:cubicBezTo>
                      <a:pt x="201139" y="5339"/>
                      <a:pt x="184944" y="2661"/>
                      <a:pt x="181283" y="2473"/>
                    </a:cubicBezTo>
                    <a:cubicBezTo>
                      <a:pt x="181061" y="2463"/>
                      <a:pt x="180845" y="2458"/>
                      <a:pt x="180633" y="2458"/>
                    </a:cubicBezTo>
                    <a:cubicBezTo>
                      <a:pt x="174226" y="2458"/>
                      <a:pt x="172216" y="6981"/>
                      <a:pt x="166397" y="6981"/>
                    </a:cubicBezTo>
                    <a:cubicBezTo>
                      <a:pt x="165309" y="6981"/>
                      <a:pt x="164089" y="6823"/>
                      <a:pt x="162682" y="6448"/>
                    </a:cubicBezTo>
                    <a:cubicBezTo>
                      <a:pt x="157365" y="5011"/>
                      <a:pt x="149639" y="2854"/>
                      <a:pt x="143763" y="2854"/>
                    </a:cubicBezTo>
                    <a:cubicBezTo>
                      <a:pt x="141684" y="2854"/>
                      <a:pt x="139837" y="3124"/>
                      <a:pt x="138410" y="3791"/>
                    </a:cubicBezTo>
                    <a:cubicBezTo>
                      <a:pt x="132447" y="6569"/>
                      <a:pt x="128648" y="15464"/>
                      <a:pt x="121495" y="15464"/>
                    </a:cubicBezTo>
                    <a:cubicBezTo>
                      <a:pt x="118357" y="15464"/>
                      <a:pt x="114575" y="13752"/>
                      <a:pt x="109682" y="9064"/>
                    </a:cubicBezTo>
                    <a:cubicBezTo>
                      <a:pt x="104493" y="4085"/>
                      <a:pt x="101056" y="0"/>
                      <a:pt x="942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-427897" y="4585318"/>
                <a:ext cx="5560090" cy="2032416"/>
              </a:xfrm>
              <a:custGeom>
                <a:avLst/>
                <a:gdLst/>
                <a:ahLst/>
                <a:cxnLst/>
                <a:rect l="l" t="t" r="r" b="b"/>
                <a:pathLst>
                  <a:path w="270564" h="98901" extrusionOk="0">
                    <a:moveTo>
                      <a:pt x="72002" y="30578"/>
                    </a:moveTo>
                    <a:cubicBezTo>
                      <a:pt x="78739" y="30578"/>
                      <a:pt x="86723" y="31864"/>
                      <a:pt x="89240" y="36239"/>
                    </a:cubicBezTo>
                    <a:cubicBezTo>
                      <a:pt x="92148" y="41323"/>
                      <a:pt x="80452" y="39670"/>
                      <a:pt x="82000" y="44860"/>
                    </a:cubicBezTo>
                    <a:cubicBezTo>
                      <a:pt x="82940" y="48036"/>
                      <a:pt x="86490" y="48905"/>
                      <a:pt x="91020" y="48905"/>
                    </a:cubicBezTo>
                    <a:cubicBezTo>
                      <a:pt x="96489" y="48905"/>
                      <a:pt x="103386" y="47639"/>
                      <a:pt x="108843" y="47639"/>
                    </a:cubicBezTo>
                    <a:cubicBezTo>
                      <a:pt x="115567" y="47639"/>
                      <a:pt x="120105" y="49562"/>
                      <a:pt x="117089" y="58146"/>
                    </a:cubicBezTo>
                    <a:cubicBezTo>
                      <a:pt x="115688" y="62119"/>
                      <a:pt x="109920" y="63249"/>
                      <a:pt x="103298" y="63249"/>
                    </a:cubicBezTo>
                    <a:cubicBezTo>
                      <a:pt x="95483" y="63249"/>
                      <a:pt x="86480" y="61676"/>
                      <a:pt x="82063" y="61347"/>
                    </a:cubicBezTo>
                    <a:cubicBezTo>
                      <a:pt x="76058" y="60908"/>
                      <a:pt x="69948" y="60008"/>
                      <a:pt x="64424" y="58209"/>
                    </a:cubicBezTo>
                    <a:cubicBezTo>
                      <a:pt x="62290" y="57518"/>
                      <a:pt x="60281" y="56702"/>
                      <a:pt x="58377" y="55740"/>
                    </a:cubicBezTo>
                    <a:cubicBezTo>
                      <a:pt x="55678" y="54359"/>
                      <a:pt x="53230" y="52685"/>
                      <a:pt x="51159" y="50614"/>
                    </a:cubicBezTo>
                    <a:cubicBezTo>
                      <a:pt x="50531" y="49986"/>
                      <a:pt x="49966" y="49379"/>
                      <a:pt x="49380" y="48751"/>
                    </a:cubicBezTo>
                    <a:cubicBezTo>
                      <a:pt x="45949" y="45069"/>
                      <a:pt x="42601" y="41449"/>
                      <a:pt x="37370" y="38896"/>
                    </a:cubicBezTo>
                    <a:cubicBezTo>
                      <a:pt x="35864" y="38143"/>
                      <a:pt x="30905" y="35214"/>
                      <a:pt x="32662" y="33498"/>
                    </a:cubicBezTo>
                    <a:cubicBezTo>
                      <a:pt x="33238" y="32933"/>
                      <a:pt x="34404" y="32781"/>
                      <a:pt x="35612" y="32781"/>
                    </a:cubicBezTo>
                    <a:cubicBezTo>
                      <a:pt x="36821" y="32781"/>
                      <a:pt x="38071" y="32933"/>
                      <a:pt x="38814" y="32975"/>
                    </a:cubicBezTo>
                    <a:cubicBezTo>
                      <a:pt x="41555" y="33142"/>
                      <a:pt x="52058" y="33435"/>
                      <a:pt x="48815" y="37578"/>
                    </a:cubicBezTo>
                    <a:cubicBezTo>
                      <a:pt x="47832" y="38834"/>
                      <a:pt x="46597" y="38729"/>
                      <a:pt x="44986" y="39147"/>
                    </a:cubicBezTo>
                    <a:cubicBezTo>
                      <a:pt x="44024" y="39419"/>
                      <a:pt x="42706" y="40591"/>
                      <a:pt x="43647" y="41386"/>
                    </a:cubicBezTo>
                    <a:cubicBezTo>
                      <a:pt x="44149" y="41805"/>
                      <a:pt x="45300" y="41742"/>
                      <a:pt x="45949" y="41763"/>
                    </a:cubicBezTo>
                    <a:cubicBezTo>
                      <a:pt x="46566" y="41784"/>
                      <a:pt x="47194" y="41799"/>
                      <a:pt x="47821" y="41799"/>
                    </a:cubicBezTo>
                    <a:cubicBezTo>
                      <a:pt x="48449" y="41799"/>
                      <a:pt x="49077" y="41784"/>
                      <a:pt x="49694" y="41742"/>
                    </a:cubicBezTo>
                    <a:cubicBezTo>
                      <a:pt x="51389" y="41616"/>
                      <a:pt x="52937" y="40947"/>
                      <a:pt x="54590" y="40800"/>
                    </a:cubicBezTo>
                    <a:cubicBezTo>
                      <a:pt x="56139" y="40654"/>
                      <a:pt x="57540" y="40675"/>
                      <a:pt x="58900" y="39963"/>
                    </a:cubicBezTo>
                    <a:cubicBezTo>
                      <a:pt x="62604" y="38038"/>
                      <a:pt x="57750" y="33331"/>
                      <a:pt x="62499" y="31636"/>
                    </a:cubicBezTo>
                    <a:cubicBezTo>
                      <a:pt x="64111" y="31075"/>
                      <a:pt x="67816" y="30578"/>
                      <a:pt x="72002" y="30578"/>
                    </a:cubicBezTo>
                    <a:close/>
                    <a:moveTo>
                      <a:pt x="10905" y="1"/>
                    </a:moveTo>
                    <a:cubicBezTo>
                      <a:pt x="7592" y="1"/>
                      <a:pt x="4185" y="346"/>
                      <a:pt x="1088" y="711"/>
                    </a:cubicBezTo>
                    <a:cubicBezTo>
                      <a:pt x="796" y="753"/>
                      <a:pt x="419" y="794"/>
                      <a:pt x="21" y="836"/>
                    </a:cubicBezTo>
                    <a:lnTo>
                      <a:pt x="21" y="4038"/>
                    </a:lnTo>
                    <a:cubicBezTo>
                      <a:pt x="461" y="4038"/>
                      <a:pt x="900" y="4022"/>
                      <a:pt x="1306" y="4022"/>
                    </a:cubicBezTo>
                    <a:cubicBezTo>
                      <a:pt x="1711" y="4022"/>
                      <a:pt x="2082" y="4038"/>
                      <a:pt x="2386" y="4100"/>
                    </a:cubicBezTo>
                    <a:cubicBezTo>
                      <a:pt x="4457" y="4498"/>
                      <a:pt x="5566" y="5293"/>
                      <a:pt x="7805" y="5356"/>
                    </a:cubicBezTo>
                    <a:cubicBezTo>
                      <a:pt x="7925" y="5359"/>
                      <a:pt x="8046" y="5361"/>
                      <a:pt x="8166" y="5361"/>
                    </a:cubicBezTo>
                    <a:cubicBezTo>
                      <a:pt x="9513" y="5361"/>
                      <a:pt x="10875" y="5161"/>
                      <a:pt x="12220" y="5084"/>
                    </a:cubicBezTo>
                    <a:cubicBezTo>
                      <a:pt x="13333" y="5022"/>
                      <a:pt x="14407" y="4989"/>
                      <a:pt x="15460" y="4989"/>
                    </a:cubicBezTo>
                    <a:cubicBezTo>
                      <a:pt x="18658" y="4989"/>
                      <a:pt x="21656" y="5291"/>
                      <a:pt x="24962" y="5983"/>
                    </a:cubicBezTo>
                    <a:cubicBezTo>
                      <a:pt x="30842" y="7260"/>
                      <a:pt x="36638" y="10357"/>
                      <a:pt x="42475" y="10775"/>
                    </a:cubicBezTo>
                    <a:cubicBezTo>
                      <a:pt x="42852" y="11507"/>
                      <a:pt x="43061" y="12156"/>
                      <a:pt x="43040" y="12846"/>
                    </a:cubicBezTo>
                    <a:cubicBezTo>
                      <a:pt x="42978" y="15985"/>
                      <a:pt x="28729" y="15608"/>
                      <a:pt x="38395" y="23141"/>
                    </a:cubicBezTo>
                    <a:cubicBezTo>
                      <a:pt x="40529" y="24815"/>
                      <a:pt x="56724" y="29523"/>
                      <a:pt x="46639" y="30757"/>
                    </a:cubicBezTo>
                    <a:cubicBezTo>
                      <a:pt x="46215" y="30808"/>
                      <a:pt x="45776" y="30831"/>
                      <a:pt x="45326" y="30831"/>
                    </a:cubicBezTo>
                    <a:cubicBezTo>
                      <a:pt x="42064" y="30831"/>
                      <a:pt x="38189" y="29622"/>
                      <a:pt x="34880" y="28979"/>
                    </a:cubicBezTo>
                    <a:cubicBezTo>
                      <a:pt x="31972" y="28414"/>
                      <a:pt x="29147" y="28393"/>
                      <a:pt x="26301" y="28058"/>
                    </a:cubicBezTo>
                    <a:cubicBezTo>
                      <a:pt x="26134" y="27556"/>
                      <a:pt x="26029" y="27033"/>
                      <a:pt x="26008" y="26510"/>
                    </a:cubicBezTo>
                    <a:cubicBezTo>
                      <a:pt x="25695" y="21613"/>
                      <a:pt x="27536" y="18956"/>
                      <a:pt x="18267" y="18015"/>
                    </a:cubicBezTo>
                    <a:cubicBezTo>
                      <a:pt x="17865" y="17975"/>
                      <a:pt x="17480" y="17955"/>
                      <a:pt x="17110" y="17955"/>
                    </a:cubicBezTo>
                    <a:cubicBezTo>
                      <a:pt x="12247" y="17955"/>
                      <a:pt x="9975" y="21270"/>
                      <a:pt x="8244" y="24459"/>
                    </a:cubicBezTo>
                    <a:cubicBezTo>
                      <a:pt x="6664" y="27426"/>
                      <a:pt x="5551" y="30277"/>
                      <a:pt x="3330" y="30277"/>
                    </a:cubicBezTo>
                    <a:cubicBezTo>
                      <a:pt x="2435" y="30277"/>
                      <a:pt x="1359" y="29813"/>
                      <a:pt x="0" y="28707"/>
                    </a:cubicBezTo>
                    <a:lnTo>
                      <a:pt x="0" y="45152"/>
                    </a:lnTo>
                    <a:cubicBezTo>
                      <a:pt x="499" y="45234"/>
                      <a:pt x="1026" y="45276"/>
                      <a:pt x="1586" y="45276"/>
                    </a:cubicBezTo>
                    <a:cubicBezTo>
                      <a:pt x="3046" y="45276"/>
                      <a:pt x="4738" y="44987"/>
                      <a:pt x="6780" y="44336"/>
                    </a:cubicBezTo>
                    <a:cubicBezTo>
                      <a:pt x="7868" y="48605"/>
                      <a:pt x="6884" y="59632"/>
                      <a:pt x="14291" y="62770"/>
                    </a:cubicBezTo>
                    <a:cubicBezTo>
                      <a:pt x="15452" y="63262"/>
                      <a:pt x="16483" y="63469"/>
                      <a:pt x="17414" y="63469"/>
                    </a:cubicBezTo>
                    <a:cubicBezTo>
                      <a:pt x="20008" y="63469"/>
                      <a:pt x="21831" y="61862"/>
                      <a:pt x="23540" y="60322"/>
                    </a:cubicBezTo>
                    <a:cubicBezTo>
                      <a:pt x="24125" y="59799"/>
                      <a:pt x="24690" y="59276"/>
                      <a:pt x="25276" y="58837"/>
                    </a:cubicBezTo>
                    <a:cubicBezTo>
                      <a:pt x="28452" y="57309"/>
                      <a:pt x="32135" y="54823"/>
                      <a:pt x="35908" y="54823"/>
                    </a:cubicBezTo>
                    <a:cubicBezTo>
                      <a:pt x="36734" y="54823"/>
                      <a:pt x="37565" y="54942"/>
                      <a:pt x="38395" y="55217"/>
                    </a:cubicBezTo>
                    <a:cubicBezTo>
                      <a:pt x="39169" y="55426"/>
                      <a:pt x="39944" y="55656"/>
                      <a:pt x="40718" y="55928"/>
                    </a:cubicBezTo>
                    <a:cubicBezTo>
                      <a:pt x="46137" y="57288"/>
                      <a:pt x="54172" y="57958"/>
                      <a:pt x="58670" y="60803"/>
                    </a:cubicBezTo>
                    <a:cubicBezTo>
                      <a:pt x="60428" y="61912"/>
                      <a:pt x="60951" y="64109"/>
                      <a:pt x="62939" y="64967"/>
                    </a:cubicBezTo>
                    <a:cubicBezTo>
                      <a:pt x="63621" y="65263"/>
                      <a:pt x="64372" y="65355"/>
                      <a:pt x="65152" y="65355"/>
                    </a:cubicBezTo>
                    <a:cubicBezTo>
                      <a:pt x="66442" y="65355"/>
                      <a:pt x="67811" y="65103"/>
                      <a:pt x="69078" y="65103"/>
                    </a:cubicBezTo>
                    <a:cubicBezTo>
                      <a:pt x="69324" y="65103"/>
                      <a:pt x="69565" y="65112"/>
                      <a:pt x="69802" y="65135"/>
                    </a:cubicBezTo>
                    <a:cubicBezTo>
                      <a:pt x="78338" y="65888"/>
                      <a:pt x="85829" y="69277"/>
                      <a:pt x="94178" y="70365"/>
                    </a:cubicBezTo>
                    <a:cubicBezTo>
                      <a:pt x="95352" y="70522"/>
                      <a:pt x="96458" y="70589"/>
                      <a:pt x="97515" y="70589"/>
                    </a:cubicBezTo>
                    <a:cubicBezTo>
                      <a:pt x="103372" y="70589"/>
                      <a:pt x="107745" y="68526"/>
                      <a:pt x="114055" y="68189"/>
                    </a:cubicBezTo>
                    <a:cubicBezTo>
                      <a:pt x="114675" y="68154"/>
                      <a:pt x="115274" y="68138"/>
                      <a:pt x="115856" y="68138"/>
                    </a:cubicBezTo>
                    <a:cubicBezTo>
                      <a:pt x="124329" y="68138"/>
                      <a:pt x="128995" y="71687"/>
                      <a:pt x="136318" y="74174"/>
                    </a:cubicBezTo>
                    <a:cubicBezTo>
                      <a:pt x="138507" y="74911"/>
                      <a:pt x="140214" y="75240"/>
                      <a:pt x="141675" y="75240"/>
                    </a:cubicBezTo>
                    <a:cubicBezTo>
                      <a:pt x="145266" y="75240"/>
                      <a:pt x="147367" y="73252"/>
                      <a:pt x="151487" y="70470"/>
                    </a:cubicBezTo>
                    <a:cubicBezTo>
                      <a:pt x="154856" y="68189"/>
                      <a:pt x="159543" y="62080"/>
                      <a:pt x="164523" y="61891"/>
                    </a:cubicBezTo>
                    <a:cubicBezTo>
                      <a:pt x="164623" y="61888"/>
                      <a:pt x="164722" y="61886"/>
                      <a:pt x="164820" y="61886"/>
                    </a:cubicBezTo>
                    <a:cubicBezTo>
                      <a:pt x="170434" y="61886"/>
                      <a:pt x="173760" y="67670"/>
                      <a:pt x="179107" y="69068"/>
                    </a:cubicBezTo>
                    <a:cubicBezTo>
                      <a:pt x="184170" y="70407"/>
                      <a:pt x="189234" y="72416"/>
                      <a:pt x="194172" y="73881"/>
                    </a:cubicBezTo>
                    <a:cubicBezTo>
                      <a:pt x="198984" y="75324"/>
                      <a:pt x="204048" y="75868"/>
                      <a:pt x="208379" y="78128"/>
                    </a:cubicBezTo>
                    <a:cubicBezTo>
                      <a:pt x="212166" y="80074"/>
                      <a:pt x="214363" y="83485"/>
                      <a:pt x="218338" y="85242"/>
                    </a:cubicBezTo>
                    <a:cubicBezTo>
                      <a:pt x="225222" y="88297"/>
                      <a:pt x="233801" y="86581"/>
                      <a:pt x="240727" y="89929"/>
                    </a:cubicBezTo>
                    <a:cubicBezTo>
                      <a:pt x="241689" y="90410"/>
                      <a:pt x="242652" y="90912"/>
                      <a:pt x="243593" y="91436"/>
                    </a:cubicBezTo>
                    <a:cubicBezTo>
                      <a:pt x="247150" y="93381"/>
                      <a:pt x="249807" y="95683"/>
                      <a:pt x="252800" y="97901"/>
                    </a:cubicBezTo>
                    <a:cubicBezTo>
                      <a:pt x="253782" y="98628"/>
                      <a:pt x="254618" y="98900"/>
                      <a:pt x="255401" y="98900"/>
                    </a:cubicBezTo>
                    <a:cubicBezTo>
                      <a:pt x="257120" y="98900"/>
                      <a:pt x="258592" y="97593"/>
                      <a:pt x="260834" y="96918"/>
                    </a:cubicBezTo>
                    <a:cubicBezTo>
                      <a:pt x="262989" y="96269"/>
                      <a:pt x="269685" y="97629"/>
                      <a:pt x="268702" y="94093"/>
                    </a:cubicBezTo>
                    <a:cubicBezTo>
                      <a:pt x="266902" y="93800"/>
                      <a:pt x="266630" y="91687"/>
                      <a:pt x="265563" y="90724"/>
                    </a:cubicBezTo>
                    <a:cubicBezTo>
                      <a:pt x="265040" y="90264"/>
                      <a:pt x="264182" y="90368"/>
                      <a:pt x="263617" y="89824"/>
                    </a:cubicBezTo>
                    <a:cubicBezTo>
                      <a:pt x="262152" y="88360"/>
                      <a:pt x="260960" y="87732"/>
                      <a:pt x="259202" y="86456"/>
                    </a:cubicBezTo>
                    <a:cubicBezTo>
                      <a:pt x="257884" y="85514"/>
                      <a:pt x="257591" y="84238"/>
                      <a:pt x="256524" y="83213"/>
                    </a:cubicBezTo>
                    <a:cubicBezTo>
                      <a:pt x="255185" y="81955"/>
                      <a:pt x="253615" y="81779"/>
                      <a:pt x="251959" y="81779"/>
                    </a:cubicBezTo>
                    <a:cubicBezTo>
                      <a:pt x="251316" y="81779"/>
                      <a:pt x="250660" y="81805"/>
                      <a:pt x="249999" y="81805"/>
                    </a:cubicBezTo>
                    <a:cubicBezTo>
                      <a:pt x="248853" y="81805"/>
                      <a:pt x="247693" y="81725"/>
                      <a:pt x="246564" y="81288"/>
                    </a:cubicBezTo>
                    <a:cubicBezTo>
                      <a:pt x="242882" y="79865"/>
                      <a:pt x="242317" y="77500"/>
                      <a:pt x="237797" y="76245"/>
                    </a:cubicBezTo>
                    <a:cubicBezTo>
                      <a:pt x="236295" y="75820"/>
                      <a:pt x="234940" y="75682"/>
                      <a:pt x="233633" y="75682"/>
                    </a:cubicBezTo>
                    <a:cubicBezTo>
                      <a:pt x="231464" y="75682"/>
                      <a:pt x="229427" y="76062"/>
                      <a:pt x="227064" y="76140"/>
                    </a:cubicBezTo>
                    <a:cubicBezTo>
                      <a:pt x="224944" y="76205"/>
                      <a:pt x="223255" y="77140"/>
                      <a:pt x="221534" y="77140"/>
                    </a:cubicBezTo>
                    <a:cubicBezTo>
                      <a:pt x="220469" y="77140"/>
                      <a:pt x="219392" y="76782"/>
                      <a:pt x="218192" y="75638"/>
                    </a:cubicBezTo>
                    <a:cubicBezTo>
                      <a:pt x="214700" y="72314"/>
                      <a:pt x="218145" y="71245"/>
                      <a:pt x="223978" y="71245"/>
                    </a:cubicBezTo>
                    <a:cubicBezTo>
                      <a:pt x="233418" y="71245"/>
                      <a:pt x="249110" y="74044"/>
                      <a:pt x="251774" y="74613"/>
                    </a:cubicBezTo>
                    <a:cubicBezTo>
                      <a:pt x="254544" y="75199"/>
                      <a:pt x="259134" y="77047"/>
                      <a:pt x="262840" y="77047"/>
                    </a:cubicBezTo>
                    <a:cubicBezTo>
                      <a:pt x="264959" y="77047"/>
                      <a:pt x="266788" y="76443"/>
                      <a:pt x="267823" y="74655"/>
                    </a:cubicBezTo>
                    <a:cubicBezTo>
                      <a:pt x="270564" y="69884"/>
                      <a:pt x="260458" y="65679"/>
                      <a:pt x="255813" y="64883"/>
                    </a:cubicBezTo>
                    <a:cubicBezTo>
                      <a:pt x="254856" y="64719"/>
                      <a:pt x="254008" y="64649"/>
                      <a:pt x="253236" y="64649"/>
                    </a:cubicBezTo>
                    <a:cubicBezTo>
                      <a:pt x="249584" y="64649"/>
                      <a:pt x="247639" y="66217"/>
                      <a:pt x="244012" y="66787"/>
                    </a:cubicBezTo>
                    <a:cubicBezTo>
                      <a:pt x="243575" y="66855"/>
                      <a:pt x="243045" y="66887"/>
                      <a:pt x="242442" y="66887"/>
                    </a:cubicBezTo>
                    <a:cubicBezTo>
                      <a:pt x="234204" y="66887"/>
                      <a:pt x="212246" y="60931"/>
                      <a:pt x="225620" y="57246"/>
                    </a:cubicBezTo>
                    <a:cubicBezTo>
                      <a:pt x="228353" y="56495"/>
                      <a:pt x="232509" y="55464"/>
                      <a:pt x="236186" y="55464"/>
                    </a:cubicBezTo>
                    <a:cubicBezTo>
                      <a:pt x="237013" y="55464"/>
                      <a:pt x="237815" y="55516"/>
                      <a:pt x="238572" y="55635"/>
                    </a:cubicBezTo>
                    <a:cubicBezTo>
                      <a:pt x="240831" y="56012"/>
                      <a:pt x="243740" y="57874"/>
                      <a:pt x="246209" y="58439"/>
                    </a:cubicBezTo>
                    <a:cubicBezTo>
                      <a:pt x="247603" y="58755"/>
                      <a:pt x="249950" y="59320"/>
                      <a:pt x="251910" y="59320"/>
                    </a:cubicBezTo>
                    <a:cubicBezTo>
                      <a:pt x="253714" y="59320"/>
                      <a:pt x="255189" y="58841"/>
                      <a:pt x="255289" y="57246"/>
                    </a:cubicBezTo>
                    <a:cubicBezTo>
                      <a:pt x="255331" y="56388"/>
                      <a:pt x="251565" y="56075"/>
                      <a:pt x="250875" y="55970"/>
                    </a:cubicBezTo>
                    <a:cubicBezTo>
                      <a:pt x="248845" y="55677"/>
                      <a:pt x="246983" y="54735"/>
                      <a:pt x="245037" y="54505"/>
                    </a:cubicBezTo>
                    <a:cubicBezTo>
                      <a:pt x="243823" y="54380"/>
                      <a:pt x="242610" y="54275"/>
                      <a:pt x="241522" y="53815"/>
                    </a:cubicBezTo>
                    <a:cubicBezTo>
                      <a:pt x="240476" y="53396"/>
                      <a:pt x="239660" y="52706"/>
                      <a:pt x="238446" y="52455"/>
                    </a:cubicBezTo>
                    <a:cubicBezTo>
                      <a:pt x="237667" y="52291"/>
                      <a:pt x="236726" y="52234"/>
                      <a:pt x="235736" y="52234"/>
                    </a:cubicBezTo>
                    <a:cubicBezTo>
                      <a:pt x="233694" y="52234"/>
                      <a:pt x="231437" y="52475"/>
                      <a:pt x="229930" y="52518"/>
                    </a:cubicBezTo>
                    <a:cubicBezTo>
                      <a:pt x="223151" y="52748"/>
                      <a:pt x="217188" y="54380"/>
                      <a:pt x="210848" y="55300"/>
                    </a:cubicBezTo>
                    <a:cubicBezTo>
                      <a:pt x="208265" y="55675"/>
                      <a:pt x="205825" y="55856"/>
                      <a:pt x="203469" y="55856"/>
                    </a:cubicBezTo>
                    <a:cubicBezTo>
                      <a:pt x="192808" y="55856"/>
                      <a:pt x="183873" y="52151"/>
                      <a:pt x="171260" y="45948"/>
                    </a:cubicBezTo>
                    <a:cubicBezTo>
                      <a:pt x="167599" y="44148"/>
                      <a:pt x="164000" y="42683"/>
                      <a:pt x="161029" y="40256"/>
                    </a:cubicBezTo>
                    <a:cubicBezTo>
                      <a:pt x="154354" y="34816"/>
                      <a:pt x="145148" y="27786"/>
                      <a:pt x="135041" y="26970"/>
                    </a:cubicBezTo>
                    <a:cubicBezTo>
                      <a:pt x="134477" y="26923"/>
                      <a:pt x="133925" y="26901"/>
                      <a:pt x="133386" y="26901"/>
                    </a:cubicBezTo>
                    <a:cubicBezTo>
                      <a:pt x="127725" y="26901"/>
                      <a:pt x="123378" y="29272"/>
                      <a:pt x="118594" y="29272"/>
                    </a:cubicBezTo>
                    <a:cubicBezTo>
                      <a:pt x="116351" y="29272"/>
                      <a:pt x="114013" y="28751"/>
                      <a:pt x="111398" y="27221"/>
                    </a:cubicBezTo>
                    <a:cubicBezTo>
                      <a:pt x="106125" y="24145"/>
                      <a:pt x="104347" y="18454"/>
                      <a:pt x="99597" y="14960"/>
                    </a:cubicBezTo>
                    <a:cubicBezTo>
                      <a:pt x="90150" y="7977"/>
                      <a:pt x="81062" y="6365"/>
                      <a:pt x="72214" y="6365"/>
                    </a:cubicBezTo>
                    <a:cubicBezTo>
                      <a:pt x="65659" y="6365"/>
                      <a:pt x="59235" y="7250"/>
                      <a:pt x="52895" y="7490"/>
                    </a:cubicBezTo>
                    <a:cubicBezTo>
                      <a:pt x="50651" y="7580"/>
                      <a:pt x="48556" y="7688"/>
                      <a:pt x="46484" y="7688"/>
                    </a:cubicBezTo>
                    <a:cubicBezTo>
                      <a:pt x="42761" y="7688"/>
                      <a:pt x="39111" y="7338"/>
                      <a:pt x="34796" y="5900"/>
                    </a:cubicBezTo>
                    <a:cubicBezTo>
                      <a:pt x="28624" y="3828"/>
                      <a:pt x="22368" y="1213"/>
                      <a:pt x="15693" y="292"/>
                    </a:cubicBezTo>
                    <a:cubicBezTo>
                      <a:pt x="14152" y="85"/>
                      <a:pt x="12540" y="1"/>
                      <a:pt x="10905" y="1"/>
                    </a:cubicBezTo>
                    <a:close/>
                  </a:path>
                </a:pathLst>
              </a:custGeom>
              <a:solidFill>
                <a:srgbClr val="5F6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6"/>
              <p:cNvSpPr/>
              <p:nvPr/>
            </p:nvSpPr>
            <p:spPr>
              <a:xfrm>
                <a:off x="6349434" y="4919629"/>
                <a:ext cx="1708753" cy="794895"/>
              </a:xfrm>
              <a:custGeom>
                <a:avLst/>
                <a:gdLst/>
                <a:ahLst/>
                <a:cxnLst/>
                <a:rect l="l" t="t" r="r" b="b"/>
                <a:pathLst>
                  <a:path w="83151" h="38681" extrusionOk="0">
                    <a:moveTo>
                      <a:pt x="10315" y="1"/>
                    </a:moveTo>
                    <a:cubicBezTo>
                      <a:pt x="6373" y="1"/>
                      <a:pt x="3442" y="1507"/>
                      <a:pt x="0" y="2985"/>
                    </a:cubicBezTo>
                    <a:cubicBezTo>
                      <a:pt x="6779" y="6437"/>
                      <a:pt x="3055" y="11082"/>
                      <a:pt x="9646" y="15476"/>
                    </a:cubicBezTo>
                    <a:cubicBezTo>
                      <a:pt x="12136" y="17129"/>
                      <a:pt x="16425" y="17045"/>
                      <a:pt x="19292" y="18070"/>
                    </a:cubicBezTo>
                    <a:cubicBezTo>
                      <a:pt x="23100" y="19451"/>
                      <a:pt x="24878" y="21063"/>
                      <a:pt x="29147" y="21544"/>
                    </a:cubicBezTo>
                    <a:cubicBezTo>
                      <a:pt x="29766" y="21612"/>
                      <a:pt x="30331" y="21642"/>
                      <a:pt x="30853" y="21642"/>
                    </a:cubicBezTo>
                    <a:cubicBezTo>
                      <a:pt x="34035" y="21642"/>
                      <a:pt x="35662" y="20528"/>
                      <a:pt x="38772" y="20079"/>
                    </a:cubicBezTo>
                    <a:cubicBezTo>
                      <a:pt x="39854" y="19928"/>
                      <a:pt x="40889" y="19856"/>
                      <a:pt x="41882" y="19856"/>
                    </a:cubicBezTo>
                    <a:cubicBezTo>
                      <a:pt x="53366" y="19856"/>
                      <a:pt x="59336" y="29396"/>
                      <a:pt x="70429" y="34788"/>
                    </a:cubicBezTo>
                    <a:cubicBezTo>
                      <a:pt x="74112" y="36567"/>
                      <a:pt x="77606" y="37822"/>
                      <a:pt x="80933" y="38680"/>
                    </a:cubicBezTo>
                    <a:cubicBezTo>
                      <a:pt x="81477" y="37697"/>
                      <a:pt x="81979" y="36651"/>
                      <a:pt x="82481" y="35604"/>
                    </a:cubicBezTo>
                    <a:cubicBezTo>
                      <a:pt x="82690" y="35165"/>
                      <a:pt x="82920" y="34663"/>
                      <a:pt x="83151" y="34140"/>
                    </a:cubicBezTo>
                    <a:cubicBezTo>
                      <a:pt x="79196" y="32340"/>
                      <a:pt x="75283" y="30122"/>
                      <a:pt x="71601" y="27591"/>
                    </a:cubicBezTo>
                    <a:cubicBezTo>
                      <a:pt x="68399" y="25394"/>
                      <a:pt x="64884" y="23218"/>
                      <a:pt x="62206" y="20309"/>
                    </a:cubicBezTo>
                    <a:cubicBezTo>
                      <a:pt x="61829" y="19891"/>
                      <a:pt x="61495" y="19493"/>
                      <a:pt x="61223" y="19075"/>
                    </a:cubicBezTo>
                    <a:cubicBezTo>
                      <a:pt x="59486" y="18594"/>
                      <a:pt x="57728" y="18008"/>
                      <a:pt x="55866" y="17359"/>
                    </a:cubicBezTo>
                    <a:cubicBezTo>
                      <a:pt x="47413" y="15853"/>
                      <a:pt x="33059" y="16710"/>
                      <a:pt x="27473" y="10036"/>
                    </a:cubicBezTo>
                    <a:cubicBezTo>
                      <a:pt x="23832" y="5684"/>
                      <a:pt x="22807" y="3152"/>
                      <a:pt x="16530" y="1101"/>
                    </a:cubicBezTo>
                    <a:cubicBezTo>
                      <a:pt x="14147" y="318"/>
                      <a:pt x="12125" y="1"/>
                      <a:pt x="103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>
                <a:off x="5474852" y="4792191"/>
                <a:ext cx="1440267" cy="370229"/>
              </a:xfrm>
              <a:custGeom>
                <a:avLst/>
                <a:gdLst/>
                <a:ahLst/>
                <a:cxnLst/>
                <a:rect l="l" t="t" r="r" b="b"/>
                <a:pathLst>
                  <a:path w="70086" h="18016" extrusionOk="0">
                    <a:moveTo>
                      <a:pt x="14556" y="1"/>
                    </a:moveTo>
                    <a:cubicBezTo>
                      <a:pt x="12352" y="1"/>
                      <a:pt x="10156" y="472"/>
                      <a:pt x="8098" y="1254"/>
                    </a:cubicBezTo>
                    <a:cubicBezTo>
                      <a:pt x="6591" y="1840"/>
                      <a:pt x="0" y="2405"/>
                      <a:pt x="1193" y="4560"/>
                    </a:cubicBezTo>
                    <a:cubicBezTo>
                      <a:pt x="1492" y="5108"/>
                      <a:pt x="2262" y="5276"/>
                      <a:pt x="3216" y="5276"/>
                    </a:cubicBezTo>
                    <a:cubicBezTo>
                      <a:pt x="4717" y="5276"/>
                      <a:pt x="6675" y="4860"/>
                      <a:pt x="7971" y="4860"/>
                    </a:cubicBezTo>
                    <a:cubicBezTo>
                      <a:pt x="8269" y="4860"/>
                      <a:pt x="8532" y="4882"/>
                      <a:pt x="8746" y="4936"/>
                    </a:cubicBezTo>
                    <a:cubicBezTo>
                      <a:pt x="9855" y="5208"/>
                      <a:pt x="10274" y="6045"/>
                      <a:pt x="11362" y="6296"/>
                    </a:cubicBezTo>
                    <a:cubicBezTo>
                      <a:pt x="11531" y="6332"/>
                      <a:pt x="11707" y="6347"/>
                      <a:pt x="11888" y="6347"/>
                    </a:cubicBezTo>
                    <a:cubicBezTo>
                      <a:pt x="12670" y="6347"/>
                      <a:pt x="13536" y="6071"/>
                      <a:pt x="14249" y="6004"/>
                    </a:cubicBezTo>
                    <a:cubicBezTo>
                      <a:pt x="14464" y="5982"/>
                      <a:pt x="14665" y="5971"/>
                      <a:pt x="14855" y="5971"/>
                    </a:cubicBezTo>
                    <a:cubicBezTo>
                      <a:pt x="16111" y="5971"/>
                      <a:pt x="16905" y="6411"/>
                      <a:pt x="18141" y="6757"/>
                    </a:cubicBezTo>
                    <a:cubicBezTo>
                      <a:pt x="19250" y="7050"/>
                      <a:pt x="20275" y="7133"/>
                      <a:pt x="21301" y="7510"/>
                    </a:cubicBezTo>
                    <a:cubicBezTo>
                      <a:pt x="22138" y="7803"/>
                      <a:pt x="22933" y="8117"/>
                      <a:pt x="23728" y="8431"/>
                    </a:cubicBezTo>
                    <a:cubicBezTo>
                      <a:pt x="24502" y="8724"/>
                      <a:pt x="25255" y="9017"/>
                      <a:pt x="26071" y="9268"/>
                    </a:cubicBezTo>
                    <a:cubicBezTo>
                      <a:pt x="31197" y="10879"/>
                      <a:pt x="36554" y="11925"/>
                      <a:pt x="41743" y="13390"/>
                    </a:cubicBezTo>
                    <a:cubicBezTo>
                      <a:pt x="44296" y="14122"/>
                      <a:pt x="46890" y="14917"/>
                      <a:pt x="49213" y="16026"/>
                    </a:cubicBezTo>
                    <a:cubicBezTo>
                      <a:pt x="50721" y="16725"/>
                      <a:pt x="52616" y="17701"/>
                      <a:pt x="54484" y="17701"/>
                    </a:cubicBezTo>
                    <a:cubicBezTo>
                      <a:pt x="55077" y="17701"/>
                      <a:pt x="55668" y="17602"/>
                      <a:pt x="56243" y="17365"/>
                    </a:cubicBezTo>
                    <a:cubicBezTo>
                      <a:pt x="57247" y="16967"/>
                      <a:pt x="57457" y="15942"/>
                      <a:pt x="58377" y="15503"/>
                    </a:cubicBezTo>
                    <a:cubicBezTo>
                      <a:pt x="58735" y="15333"/>
                      <a:pt x="59107" y="15261"/>
                      <a:pt x="59482" y="15261"/>
                    </a:cubicBezTo>
                    <a:cubicBezTo>
                      <a:pt x="60490" y="15261"/>
                      <a:pt x="61512" y="15779"/>
                      <a:pt x="62290" y="16298"/>
                    </a:cubicBezTo>
                    <a:cubicBezTo>
                      <a:pt x="63252" y="16926"/>
                      <a:pt x="63943" y="17909"/>
                      <a:pt x="65324" y="17993"/>
                    </a:cubicBezTo>
                    <a:cubicBezTo>
                      <a:pt x="65535" y="18008"/>
                      <a:pt x="65733" y="18015"/>
                      <a:pt x="65919" y="18015"/>
                    </a:cubicBezTo>
                    <a:cubicBezTo>
                      <a:pt x="70085" y="18015"/>
                      <a:pt x="68353" y="14340"/>
                      <a:pt x="66851" y="12678"/>
                    </a:cubicBezTo>
                    <a:cubicBezTo>
                      <a:pt x="66119" y="11883"/>
                      <a:pt x="65282" y="11067"/>
                      <a:pt x="64529" y="10356"/>
                    </a:cubicBezTo>
                    <a:cubicBezTo>
                      <a:pt x="61657" y="8342"/>
                      <a:pt x="57980" y="5699"/>
                      <a:pt x="54367" y="5699"/>
                    </a:cubicBezTo>
                    <a:cubicBezTo>
                      <a:pt x="53663" y="5699"/>
                      <a:pt x="52961" y="5799"/>
                      <a:pt x="52268" y="6024"/>
                    </a:cubicBezTo>
                    <a:cubicBezTo>
                      <a:pt x="49470" y="6731"/>
                      <a:pt x="46585" y="7048"/>
                      <a:pt x="43693" y="7048"/>
                    </a:cubicBezTo>
                    <a:cubicBezTo>
                      <a:pt x="40592" y="7048"/>
                      <a:pt x="37482" y="6684"/>
                      <a:pt x="34462" y="6045"/>
                    </a:cubicBezTo>
                    <a:cubicBezTo>
                      <a:pt x="31595" y="5439"/>
                      <a:pt x="28854" y="4623"/>
                      <a:pt x="26113" y="3723"/>
                    </a:cubicBezTo>
                    <a:cubicBezTo>
                      <a:pt x="23686" y="2928"/>
                      <a:pt x="21719" y="1693"/>
                      <a:pt x="19397" y="835"/>
                    </a:cubicBezTo>
                    <a:cubicBezTo>
                      <a:pt x="17814" y="258"/>
                      <a:pt x="16183" y="1"/>
                      <a:pt x="145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" name="Google Shape;136;p6"/>
            <p:cNvSpPr/>
            <p:nvPr/>
          </p:nvSpPr>
          <p:spPr>
            <a:xfrm rot="10800000">
              <a:off x="-1136294" y="4435195"/>
              <a:ext cx="2267944" cy="861329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900550" y="2710475"/>
            <a:ext cx="3336600" cy="12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1667575" y="560278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0" name="Google Shape;140;p7"/>
          <p:cNvGrpSpPr/>
          <p:nvPr/>
        </p:nvGrpSpPr>
        <p:grpSpPr>
          <a:xfrm>
            <a:off x="-1731555" y="-314675"/>
            <a:ext cx="11171648" cy="6875193"/>
            <a:chOff x="-1731555" y="-314675"/>
            <a:chExt cx="11171648" cy="6875193"/>
          </a:xfrm>
        </p:grpSpPr>
        <p:grpSp>
          <p:nvGrpSpPr>
            <p:cNvPr id="141" name="Google Shape;141;p7"/>
            <p:cNvGrpSpPr/>
            <p:nvPr/>
          </p:nvGrpSpPr>
          <p:grpSpPr>
            <a:xfrm>
              <a:off x="-1731555" y="3813342"/>
              <a:ext cx="7295074" cy="2747176"/>
              <a:chOff x="-1731555" y="3813342"/>
              <a:chExt cx="7295074" cy="2747176"/>
            </a:xfrm>
          </p:grpSpPr>
          <p:sp>
            <p:nvSpPr>
              <p:cNvPr id="142" name="Google Shape;142;p7"/>
              <p:cNvSpPr/>
              <p:nvPr/>
            </p:nvSpPr>
            <p:spPr>
              <a:xfrm>
                <a:off x="3428" y="4528102"/>
                <a:ext cx="5560090" cy="2032416"/>
              </a:xfrm>
              <a:custGeom>
                <a:avLst/>
                <a:gdLst/>
                <a:ahLst/>
                <a:cxnLst/>
                <a:rect l="l" t="t" r="r" b="b"/>
                <a:pathLst>
                  <a:path w="270564" h="98901" extrusionOk="0">
                    <a:moveTo>
                      <a:pt x="72002" y="30578"/>
                    </a:moveTo>
                    <a:cubicBezTo>
                      <a:pt x="78739" y="30578"/>
                      <a:pt x="86723" y="31864"/>
                      <a:pt x="89240" y="36239"/>
                    </a:cubicBezTo>
                    <a:cubicBezTo>
                      <a:pt x="92148" y="41323"/>
                      <a:pt x="80452" y="39670"/>
                      <a:pt x="82000" y="44860"/>
                    </a:cubicBezTo>
                    <a:cubicBezTo>
                      <a:pt x="82940" y="48036"/>
                      <a:pt x="86490" y="48905"/>
                      <a:pt x="91020" y="48905"/>
                    </a:cubicBezTo>
                    <a:cubicBezTo>
                      <a:pt x="96489" y="48905"/>
                      <a:pt x="103386" y="47639"/>
                      <a:pt x="108843" y="47639"/>
                    </a:cubicBezTo>
                    <a:cubicBezTo>
                      <a:pt x="115567" y="47639"/>
                      <a:pt x="120105" y="49562"/>
                      <a:pt x="117089" y="58146"/>
                    </a:cubicBezTo>
                    <a:cubicBezTo>
                      <a:pt x="115688" y="62119"/>
                      <a:pt x="109920" y="63249"/>
                      <a:pt x="103298" y="63249"/>
                    </a:cubicBezTo>
                    <a:cubicBezTo>
                      <a:pt x="95483" y="63249"/>
                      <a:pt x="86480" y="61676"/>
                      <a:pt x="82063" y="61347"/>
                    </a:cubicBezTo>
                    <a:cubicBezTo>
                      <a:pt x="76058" y="60908"/>
                      <a:pt x="69948" y="60008"/>
                      <a:pt x="64424" y="58209"/>
                    </a:cubicBezTo>
                    <a:cubicBezTo>
                      <a:pt x="62290" y="57518"/>
                      <a:pt x="60281" y="56702"/>
                      <a:pt x="58377" y="55740"/>
                    </a:cubicBezTo>
                    <a:cubicBezTo>
                      <a:pt x="55678" y="54359"/>
                      <a:pt x="53230" y="52685"/>
                      <a:pt x="51159" y="50614"/>
                    </a:cubicBezTo>
                    <a:cubicBezTo>
                      <a:pt x="50531" y="49986"/>
                      <a:pt x="49966" y="49379"/>
                      <a:pt x="49380" y="48751"/>
                    </a:cubicBezTo>
                    <a:cubicBezTo>
                      <a:pt x="45949" y="45069"/>
                      <a:pt x="42601" y="41449"/>
                      <a:pt x="37370" y="38896"/>
                    </a:cubicBezTo>
                    <a:cubicBezTo>
                      <a:pt x="35864" y="38143"/>
                      <a:pt x="30905" y="35214"/>
                      <a:pt x="32662" y="33498"/>
                    </a:cubicBezTo>
                    <a:cubicBezTo>
                      <a:pt x="33238" y="32933"/>
                      <a:pt x="34404" y="32781"/>
                      <a:pt x="35612" y="32781"/>
                    </a:cubicBezTo>
                    <a:cubicBezTo>
                      <a:pt x="36821" y="32781"/>
                      <a:pt x="38071" y="32933"/>
                      <a:pt x="38814" y="32975"/>
                    </a:cubicBezTo>
                    <a:cubicBezTo>
                      <a:pt x="41555" y="33142"/>
                      <a:pt x="52058" y="33435"/>
                      <a:pt x="48815" y="37578"/>
                    </a:cubicBezTo>
                    <a:cubicBezTo>
                      <a:pt x="47832" y="38834"/>
                      <a:pt x="46597" y="38729"/>
                      <a:pt x="44986" y="39147"/>
                    </a:cubicBezTo>
                    <a:cubicBezTo>
                      <a:pt x="44024" y="39419"/>
                      <a:pt x="42706" y="40591"/>
                      <a:pt x="43647" y="41386"/>
                    </a:cubicBezTo>
                    <a:cubicBezTo>
                      <a:pt x="44149" y="41805"/>
                      <a:pt x="45300" y="41742"/>
                      <a:pt x="45949" y="41763"/>
                    </a:cubicBezTo>
                    <a:cubicBezTo>
                      <a:pt x="46566" y="41784"/>
                      <a:pt x="47194" y="41799"/>
                      <a:pt x="47821" y="41799"/>
                    </a:cubicBezTo>
                    <a:cubicBezTo>
                      <a:pt x="48449" y="41799"/>
                      <a:pt x="49077" y="41784"/>
                      <a:pt x="49694" y="41742"/>
                    </a:cubicBezTo>
                    <a:cubicBezTo>
                      <a:pt x="51389" y="41616"/>
                      <a:pt x="52937" y="40947"/>
                      <a:pt x="54590" y="40800"/>
                    </a:cubicBezTo>
                    <a:cubicBezTo>
                      <a:pt x="56139" y="40654"/>
                      <a:pt x="57540" y="40675"/>
                      <a:pt x="58900" y="39963"/>
                    </a:cubicBezTo>
                    <a:cubicBezTo>
                      <a:pt x="62604" y="38038"/>
                      <a:pt x="57750" y="33331"/>
                      <a:pt x="62499" y="31636"/>
                    </a:cubicBezTo>
                    <a:cubicBezTo>
                      <a:pt x="64111" y="31075"/>
                      <a:pt x="67816" y="30578"/>
                      <a:pt x="72002" y="30578"/>
                    </a:cubicBezTo>
                    <a:close/>
                    <a:moveTo>
                      <a:pt x="10905" y="1"/>
                    </a:moveTo>
                    <a:cubicBezTo>
                      <a:pt x="7592" y="1"/>
                      <a:pt x="4185" y="346"/>
                      <a:pt x="1088" y="711"/>
                    </a:cubicBezTo>
                    <a:cubicBezTo>
                      <a:pt x="796" y="753"/>
                      <a:pt x="419" y="794"/>
                      <a:pt x="21" y="836"/>
                    </a:cubicBezTo>
                    <a:lnTo>
                      <a:pt x="21" y="4038"/>
                    </a:lnTo>
                    <a:cubicBezTo>
                      <a:pt x="461" y="4038"/>
                      <a:pt x="900" y="4022"/>
                      <a:pt x="1306" y="4022"/>
                    </a:cubicBezTo>
                    <a:cubicBezTo>
                      <a:pt x="1711" y="4022"/>
                      <a:pt x="2082" y="4038"/>
                      <a:pt x="2386" y="4100"/>
                    </a:cubicBezTo>
                    <a:cubicBezTo>
                      <a:pt x="4457" y="4498"/>
                      <a:pt x="5566" y="5293"/>
                      <a:pt x="7805" y="5356"/>
                    </a:cubicBezTo>
                    <a:cubicBezTo>
                      <a:pt x="7925" y="5359"/>
                      <a:pt x="8046" y="5361"/>
                      <a:pt x="8166" y="5361"/>
                    </a:cubicBezTo>
                    <a:cubicBezTo>
                      <a:pt x="9513" y="5361"/>
                      <a:pt x="10875" y="5161"/>
                      <a:pt x="12220" y="5084"/>
                    </a:cubicBezTo>
                    <a:cubicBezTo>
                      <a:pt x="13333" y="5022"/>
                      <a:pt x="14407" y="4989"/>
                      <a:pt x="15460" y="4989"/>
                    </a:cubicBezTo>
                    <a:cubicBezTo>
                      <a:pt x="18658" y="4989"/>
                      <a:pt x="21656" y="5291"/>
                      <a:pt x="24962" y="5983"/>
                    </a:cubicBezTo>
                    <a:cubicBezTo>
                      <a:pt x="30842" y="7260"/>
                      <a:pt x="36638" y="10357"/>
                      <a:pt x="42475" y="10775"/>
                    </a:cubicBezTo>
                    <a:cubicBezTo>
                      <a:pt x="42852" y="11507"/>
                      <a:pt x="43061" y="12156"/>
                      <a:pt x="43040" y="12846"/>
                    </a:cubicBezTo>
                    <a:cubicBezTo>
                      <a:pt x="42978" y="15985"/>
                      <a:pt x="28729" y="15608"/>
                      <a:pt x="38395" y="23141"/>
                    </a:cubicBezTo>
                    <a:cubicBezTo>
                      <a:pt x="40529" y="24815"/>
                      <a:pt x="56724" y="29523"/>
                      <a:pt x="46639" y="30757"/>
                    </a:cubicBezTo>
                    <a:cubicBezTo>
                      <a:pt x="46215" y="30808"/>
                      <a:pt x="45776" y="30831"/>
                      <a:pt x="45326" y="30831"/>
                    </a:cubicBezTo>
                    <a:cubicBezTo>
                      <a:pt x="42064" y="30831"/>
                      <a:pt x="38189" y="29622"/>
                      <a:pt x="34880" y="28979"/>
                    </a:cubicBezTo>
                    <a:cubicBezTo>
                      <a:pt x="31972" y="28414"/>
                      <a:pt x="29147" y="28393"/>
                      <a:pt x="26301" y="28058"/>
                    </a:cubicBezTo>
                    <a:cubicBezTo>
                      <a:pt x="26134" y="27556"/>
                      <a:pt x="26029" y="27033"/>
                      <a:pt x="26008" y="26510"/>
                    </a:cubicBezTo>
                    <a:cubicBezTo>
                      <a:pt x="25695" y="21613"/>
                      <a:pt x="27536" y="18956"/>
                      <a:pt x="18267" y="18015"/>
                    </a:cubicBezTo>
                    <a:cubicBezTo>
                      <a:pt x="17865" y="17975"/>
                      <a:pt x="17480" y="17955"/>
                      <a:pt x="17110" y="17955"/>
                    </a:cubicBezTo>
                    <a:cubicBezTo>
                      <a:pt x="12247" y="17955"/>
                      <a:pt x="9975" y="21270"/>
                      <a:pt x="8244" y="24459"/>
                    </a:cubicBezTo>
                    <a:cubicBezTo>
                      <a:pt x="6664" y="27426"/>
                      <a:pt x="5551" y="30277"/>
                      <a:pt x="3330" y="30277"/>
                    </a:cubicBezTo>
                    <a:cubicBezTo>
                      <a:pt x="2435" y="30277"/>
                      <a:pt x="1359" y="29813"/>
                      <a:pt x="0" y="28707"/>
                    </a:cubicBezTo>
                    <a:lnTo>
                      <a:pt x="0" y="45152"/>
                    </a:lnTo>
                    <a:cubicBezTo>
                      <a:pt x="499" y="45234"/>
                      <a:pt x="1026" y="45276"/>
                      <a:pt x="1586" y="45276"/>
                    </a:cubicBezTo>
                    <a:cubicBezTo>
                      <a:pt x="3046" y="45276"/>
                      <a:pt x="4738" y="44987"/>
                      <a:pt x="6780" y="44336"/>
                    </a:cubicBezTo>
                    <a:cubicBezTo>
                      <a:pt x="7868" y="48605"/>
                      <a:pt x="6884" y="59632"/>
                      <a:pt x="14291" y="62770"/>
                    </a:cubicBezTo>
                    <a:cubicBezTo>
                      <a:pt x="15452" y="63262"/>
                      <a:pt x="16483" y="63469"/>
                      <a:pt x="17414" y="63469"/>
                    </a:cubicBezTo>
                    <a:cubicBezTo>
                      <a:pt x="20008" y="63469"/>
                      <a:pt x="21831" y="61862"/>
                      <a:pt x="23540" y="60322"/>
                    </a:cubicBezTo>
                    <a:cubicBezTo>
                      <a:pt x="24125" y="59799"/>
                      <a:pt x="24690" y="59276"/>
                      <a:pt x="25276" y="58837"/>
                    </a:cubicBezTo>
                    <a:cubicBezTo>
                      <a:pt x="28452" y="57309"/>
                      <a:pt x="32135" y="54823"/>
                      <a:pt x="35908" y="54823"/>
                    </a:cubicBezTo>
                    <a:cubicBezTo>
                      <a:pt x="36734" y="54823"/>
                      <a:pt x="37565" y="54942"/>
                      <a:pt x="38395" y="55217"/>
                    </a:cubicBezTo>
                    <a:cubicBezTo>
                      <a:pt x="39169" y="55426"/>
                      <a:pt x="39944" y="55656"/>
                      <a:pt x="40718" y="55928"/>
                    </a:cubicBezTo>
                    <a:cubicBezTo>
                      <a:pt x="46137" y="57288"/>
                      <a:pt x="54172" y="57958"/>
                      <a:pt x="58670" y="60803"/>
                    </a:cubicBezTo>
                    <a:cubicBezTo>
                      <a:pt x="60428" y="61912"/>
                      <a:pt x="60951" y="64109"/>
                      <a:pt x="62939" y="64967"/>
                    </a:cubicBezTo>
                    <a:cubicBezTo>
                      <a:pt x="63621" y="65263"/>
                      <a:pt x="64372" y="65355"/>
                      <a:pt x="65152" y="65355"/>
                    </a:cubicBezTo>
                    <a:cubicBezTo>
                      <a:pt x="66442" y="65355"/>
                      <a:pt x="67811" y="65103"/>
                      <a:pt x="69078" y="65103"/>
                    </a:cubicBezTo>
                    <a:cubicBezTo>
                      <a:pt x="69324" y="65103"/>
                      <a:pt x="69565" y="65112"/>
                      <a:pt x="69802" y="65135"/>
                    </a:cubicBezTo>
                    <a:cubicBezTo>
                      <a:pt x="78338" y="65888"/>
                      <a:pt x="85829" y="69277"/>
                      <a:pt x="94178" y="70365"/>
                    </a:cubicBezTo>
                    <a:cubicBezTo>
                      <a:pt x="95352" y="70522"/>
                      <a:pt x="96458" y="70589"/>
                      <a:pt x="97515" y="70589"/>
                    </a:cubicBezTo>
                    <a:cubicBezTo>
                      <a:pt x="103372" y="70589"/>
                      <a:pt x="107745" y="68526"/>
                      <a:pt x="114055" y="68189"/>
                    </a:cubicBezTo>
                    <a:cubicBezTo>
                      <a:pt x="114675" y="68154"/>
                      <a:pt x="115274" y="68138"/>
                      <a:pt x="115856" y="68138"/>
                    </a:cubicBezTo>
                    <a:cubicBezTo>
                      <a:pt x="124329" y="68138"/>
                      <a:pt x="128995" y="71687"/>
                      <a:pt x="136318" y="74174"/>
                    </a:cubicBezTo>
                    <a:cubicBezTo>
                      <a:pt x="138507" y="74911"/>
                      <a:pt x="140214" y="75240"/>
                      <a:pt x="141675" y="75240"/>
                    </a:cubicBezTo>
                    <a:cubicBezTo>
                      <a:pt x="145266" y="75240"/>
                      <a:pt x="147367" y="73252"/>
                      <a:pt x="151487" y="70470"/>
                    </a:cubicBezTo>
                    <a:cubicBezTo>
                      <a:pt x="154856" y="68189"/>
                      <a:pt x="159543" y="62080"/>
                      <a:pt x="164523" y="61891"/>
                    </a:cubicBezTo>
                    <a:cubicBezTo>
                      <a:pt x="164623" y="61888"/>
                      <a:pt x="164722" y="61886"/>
                      <a:pt x="164820" y="61886"/>
                    </a:cubicBezTo>
                    <a:cubicBezTo>
                      <a:pt x="170434" y="61886"/>
                      <a:pt x="173760" y="67670"/>
                      <a:pt x="179107" y="69068"/>
                    </a:cubicBezTo>
                    <a:cubicBezTo>
                      <a:pt x="184170" y="70407"/>
                      <a:pt x="189234" y="72416"/>
                      <a:pt x="194172" y="73881"/>
                    </a:cubicBezTo>
                    <a:cubicBezTo>
                      <a:pt x="198984" y="75324"/>
                      <a:pt x="204048" y="75868"/>
                      <a:pt x="208379" y="78128"/>
                    </a:cubicBezTo>
                    <a:cubicBezTo>
                      <a:pt x="212166" y="80074"/>
                      <a:pt x="214363" y="83485"/>
                      <a:pt x="218338" y="85242"/>
                    </a:cubicBezTo>
                    <a:cubicBezTo>
                      <a:pt x="225222" y="88297"/>
                      <a:pt x="233801" y="86581"/>
                      <a:pt x="240727" y="89929"/>
                    </a:cubicBezTo>
                    <a:cubicBezTo>
                      <a:pt x="241689" y="90410"/>
                      <a:pt x="242652" y="90912"/>
                      <a:pt x="243593" y="91436"/>
                    </a:cubicBezTo>
                    <a:cubicBezTo>
                      <a:pt x="247150" y="93381"/>
                      <a:pt x="249807" y="95683"/>
                      <a:pt x="252800" y="97901"/>
                    </a:cubicBezTo>
                    <a:cubicBezTo>
                      <a:pt x="253782" y="98628"/>
                      <a:pt x="254618" y="98900"/>
                      <a:pt x="255401" y="98900"/>
                    </a:cubicBezTo>
                    <a:cubicBezTo>
                      <a:pt x="257120" y="98900"/>
                      <a:pt x="258592" y="97593"/>
                      <a:pt x="260834" y="96918"/>
                    </a:cubicBezTo>
                    <a:cubicBezTo>
                      <a:pt x="262989" y="96269"/>
                      <a:pt x="269685" y="97629"/>
                      <a:pt x="268702" y="94093"/>
                    </a:cubicBezTo>
                    <a:cubicBezTo>
                      <a:pt x="266902" y="93800"/>
                      <a:pt x="266630" y="91687"/>
                      <a:pt x="265563" y="90724"/>
                    </a:cubicBezTo>
                    <a:cubicBezTo>
                      <a:pt x="265040" y="90264"/>
                      <a:pt x="264182" y="90368"/>
                      <a:pt x="263617" y="89824"/>
                    </a:cubicBezTo>
                    <a:cubicBezTo>
                      <a:pt x="262152" y="88360"/>
                      <a:pt x="260960" y="87732"/>
                      <a:pt x="259202" y="86456"/>
                    </a:cubicBezTo>
                    <a:cubicBezTo>
                      <a:pt x="257884" y="85514"/>
                      <a:pt x="257591" y="84238"/>
                      <a:pt x="256524" y="83213"/>
                    </a:cubicBezTo>
                    <a:cubicBezTo>
                      <a:pt x="255185" y="81955"/>
                      <a:pt x="253615" y="81779"/>
                      <a:pt x="251959" y="81779"/>
                    </a:cubicBezTo>
                    <a:cubicBezTo>
                      <a:pt x="251316" y="81779"/>
                      <a:pt x="250660" y="81805"/>
                      <a:pt x="249999" y="81805"/>
                    </a:cubicBezTo>
                    <a:cubicBezTo>
                      <a:pt x="248853" y="81805"/>
                      <a:pt x="247693" y="81725"/>
                      <a:pt x="246564" y="81288"/>
                    </a:cubicBezTo>
                    <a:cubicBezTo>
                      <a:pt x="242882" y="79865"/>
                      <a:pt x="242317" y="77500"/>
                      <a:pt x="237797" y="76245"/>
                    </a:cubicBezTo>
                    <a:cubicBezTo>
                      <a:pt x="236295" y="75820"/>
                      <a:pt x="234940" y="75682"/>
                      <a:pt x="233633" y="75682"/>
                    </a:cubicBezTo>
                    <a:cubicBezTo>
                      <a:pt x="231464" y="75682"/>
                      <a:pt x="229427" y="76062"/>
                      <a:pt x="227064" y="76140"/>
                    </a:cubicBezTo>
                    <a:cubicBezTo>
                      <a:pt x="224944" y="76205"/>
                      <a:pt x="223255" y="77140"/>
                      <a:pt x="221534" y="77140"/>
                    </a:cubicBezTo>
                    <a:cubicBezTo>
                      <a:pt x="220469" y="77140"/>
                      <a:pt x="219392" y="76782"/>
                      <a:pt x="218192" y="75638"/>
                    </a:cubicBezTo>
                    <a:cubicBezTo>
                      <a:pt x="214700" y="72314"/>
                      <a:pt x="218145" y="71245"/>
                      <a:pt x="223978" y="71245"/>
                    </a:cubicBezTo>
                    <a:cubicBezTo>
                      <a:pt x="233418" y="71245"/>
                      <a:pt x="249110" y="74044"/>
                      <a:pt x="251774" y="74613"/>
                    </a:cubicBezTo>
                    <a:cubicBezTo>
                      <a:pt x="254544" y="75199"/>
                      <a:pt x="259134" y="77047"/>
                      <a:pt x="262840" y="77047"/>
                    </a:cubicBezTo>
                    <a:cubicBezTo>
                      <a:pt x="264959" y="77047"/>
                      <a:pt x="266788" y="76443"/>
                      <a:pt x="267823" y="74655"/>
                    </a:cubicBezTo>
                    <a:cubicBezTo>
                      <a:pt x="270564" y="69884"/>
                      <a:pt x="260458" y="65679"/>
                      <a:pt x="255813" y="64883"/>
                    </a:cubicBezTo>
                    <a:cubicBezTo>
                      <a:pt x="254856" y="64719"/>
                      <a:pt x="254008" y="64649"/>
                      <a:pt x="253236" y="64649"/>
                    </a:cubicBezTo>
                    <a:cubicBezTo>
                      <a:pt x="249584" y="64649"/>
                      <a:pt x="247639" y="66217"/>
                      <a:pt x="244012" y="66787"/>
                    </a:cubicBezTo>
                    <a:cubicBezTo>
                      <a:pt x="243575" y="66855"/>
                      <a:pt x="243045" y="66887"/>
                      <a:pt x="242442" y="66887"/>
                    </a:cubicBezTo>
                    <a:cubicBezTo>
                      <a:pt x="234204" y="66887"/>
                      <a:pt x="212246" y="60931"/>
                      <a:pt x="225620" y="57246"/>
                    </a:cubicBezTo>
                    <a:cubicBezTo>
                      <a:pt x="228353" y="56495"/>
                      <a:pt x="232509" y="55464"/>
                      <a:pt x="236186" y="55464"/>
                    </a:cubicBezTo>
                    <a:cubicBezTo>
                      <a:pt x="237013" y="55464"/>
                      <a:pt x="237815" y="55516"/>
                      <a:pt x="238572" y="55635"/>
                    </a:cubicBezTo>
                    <a:cubicBezTo>
                      <a:pt x="240831" y="56012"/>
                      <a:pt x="243740" y="57874"/>
                      <a:pt x="246209" y="58439"/>
                    </a:cubicBezTo>
                    <a:cubicBezTo>
                      <a:pt x="247603" y="58755"/>
                      <a:pt x="249950" y="59320"/>
                      <a:pt x="251910" y="59320"/>
                    </a:cubicBezTo>
                    <a:cubicBezTo>
                      <a:pt x="253714" y="59320"/>
                      <a:pt x="255189" y="58841"/>
                      <a:pt x="255289" y="57246"/>
                    </a:cubicBezTo>
                    <a:cubicBezTo>
                      <a:pt x="255331" y="56388"/>
                      <a:pt x="251565" y="56075"/>
                      <a:pt x="250875" y="55970"/>
                    </a:cubicBezTo>
                    <a:cubicBezTo>
                      <a:pt x="248845" y="55677"/>
                      <a:pt x="246983" y="54735"/>
                      <a:pt x="245037" y="54505"/>
                    </a:cubicBezTo>
                    <a:cubicBezTo>
                      <a:pt x="243823" y="54380"/>
                      <a:pt x="242610" y="54275"/>
                      <a:pt x="241522" y="53815"/>
                    </a:cubicBezTo>
                    <a:cubicBezTo>
                      <a:pt x="240476" y="53396"/>
                      <a:pt x="239660" y="52706"/>
                      <a:pt x="238446" y="52455"/>
                    </a:cubicBezTo>
                    <a:cubicBezTo>
                      <a:pt x="237667" y="52291"/>
                      <a:pt x="236726" y="52234"/>
                      <a:pt x="235736" y="52234"/>
                    </a:cubicBezTo>
                    <a:cubicBezTo>
                      <a:pt x="233694" y="52234"/>
                      <a:pt x="231437" y="52475"/>
                      <a:pt x="229930" y="52518"/>
                    </a:cubicBezTo>
                    <a:cubicBezTo>
                      <a:pt x="223151" y="52748"/>
                      <a:pt x="217188" y="54380"/>
                      <a:pt x="210848" y="55300"/>
                    </a:cubicBezTo>
                    <a:cubicBezTo>
                      <a:pt x="208265" y="55675"/>
                      <a:pt x="205825" y="55856"/>
                      <a:pt x="203469" y="55856"/>
                    </a:cubicBezTo>
                    <a:cubicBezTo>
                      <a:pt x="192808" y="55856"/>
                      <a:pt x="183873" y="52151"/>
                      <a:pt x="171260" y="45948"/>
                    </a:cubicBezTo>
                    <a:cubicBezTo>
                      <a:pt x="167599" y="44148"/>
                      <a:pt x="164000" y="42683"/>
                      <a:pt x="161029" y="40256"/>
                    </a:cubicBezTo>
                    <a:cubicBezTo>
                      <a:pt x="154354" y="34816"/>
                      <a:pt x="145148" y="27786"/>
                      <a:pt x="135041" y="26970"/>
                    </a:cubicBezTo>
                    <a:cubicBezTo>
                      <a:pt x="134477" y="26923"/>
                      <a:pt x="133925" y="26901"/>
                      <a:pt x="133386" y="26901"/>
                    </a:cubicBezTo>
                    <a:cubicBezTo>
                      <a:pt x="127725" y="26901"/>
                      <a:pt x="123378" y="29272"/>
                      <a:pt x="118594" y="29272"/>
                    </a:cubicBezTo>
                    <a:cubicBezTo>
                      <a:pt x="116351" y="29272"/>
                      <a:pt x="114013" y="28751"/>
                      <a:pt x="111398" y="27221"/>
                    </a:cubicBezTo>
                    <a:cubicBezTo>
                      <a:pt x="106125" y="24145"/>
                      <a:pt x="104347" y="18454"/>
                      <a:pt x="99597" y="14960"/>
                    </a:cubicBezTo>
                    <a:cubicBezTo>
                      <a:pt x="90150" y="7977"/>
                      <a:pt x="81062" y="6365"/>
                      <a:pt x="72214" y="6365"/>
                    </a:cubicBezTo>
                    <a:cubicBezTo>
                      <a:pt x="65659" y="6365"/>
                      <a:pt x="59235" y="7250"/>
                      <a:pt x="52895" y="7490"/>
                    </a:cubicBezTo>
                    <a:cubicBezTo>
                      <a:pt x="50651" y="7580"/>
                      <a:pt x="48556" y="7688"/>
                      <a:pt x="46484" y="7688"/>
                    </a:cubicBezTo>
                    <a:cubicBezTo>
                      <a:pt x="42761" y="7688"/>
                      <a:pt x="39111" y="7338"/>
                      <a:pt x="34796" y="5900"/>
                    </a:cubicBezTo>
                    <a:cubicBezTo>
                      <a:pt x="28624" y="3828"/>
                      <a:pt x="22368" y="1213"/>
                      <a:pt x="15693" y="292"/>
                    </a:cubicBezTo>
                    <a:cubicBezTo>
                      <a:pt x="14152" y="85"/>
                      <a:pt x="12540" y="1"/>
                      <a:pt x="109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3" name="Google Shape;143;p7"/>
              <p:cNvGrpSpPr/>
              <p:nvPr/>
            </p:nvGrpSpPr>
            <p:grpSpPr>
              <a:xfrm>
                <a:off x="-1731555" y="3813342"/>
                <a:ext cx="5161658" cy="1501363"/>
                <a:chOff x="-52555" y="4005992"/>
                <a:chExt cx="5161658" cy="1501363"/>
              </a:xfrm>
            </p:grpSpPr>
            <p:sp>
              <p:nvSpPr>
                <p:cNvPr id="144" name="Google Shape;144;p7"/>
                <p:cNvSpPr/>
                <p:nvPr/>
              </p:nvSpPr>
              <p:spPr>
                <a:xfrm rot="-654727">
                  <a:off x="3437" y="4248886"/>
                  <a:ext cx="2646841" cy="844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06" h="41091" extrusionOk="0">
                      <a:moveTo>
                        <a:pt x="3109" y="1"/>
                      </a:moveTo>
                      <a:cubicBezTo>
                        <a:pt x="2683" y="1"/>
                        <a:pt x="2241" y="18"/>
                        <a:pt x="1779" y="56"/>
                      </a:cubicBezTo>
                      <a:cubicBezTo>
                        <a:pt x="0" y="7525"/>
                        <a:pt x="8014" y="8027"/>
                        <a:pt x="13726" y="10245"/>
                      </a:cubicBezTo>
                      <a:cubicBezTo>
                        <a:pt x="27305" y="15476"/>
                        <a:pt x="36888" y="24808"/>
                        <a:pt x="51828" y="28679"/>
                      </a:cubicBezTo>
                      <a:cubicBezTo>
                        <a:pt x="55169" y="29545"/>
                        <a:pt x="58053" y="29794"/>
                        <a:pt x="60773" y="29794"/>
                      </a:cubicBezTo>
                      <a:cubicBezTo>
                        <a:pt x="64442" y="29794"/>
                        <a:pt x="67813" y="29342"/>
                        <a:pt x="71607" y="29342"/>
                      </a:cubicBezTo>
                      <a:cubicBezTo>
                        <a:pt x="72610" y="29342"/>
                        <a:pt x="73643" y="29373"/>
                        <a:pt x="74718" y="29453"/>
                      </a:cubicBezTo>
                      <a:cubicBezTo>
                        <a:pt x="82753" y="30060"/>
                        <a:pt x="86666" y="36442"/>
                        <a:pt x="93591" y="39580"/>
                      </a:cubicBezTo>
                      <a:cubicBezTo>
                        <a:pt x="95884" y="40620"/>
                        <a:pt x="98098" y="41090"/>
                        <a:pt x="100017" y="41090"/>
                      </a:cubicBezTo>
                      <a:cubicBezTo>
                        <a:pt x="105824" y="41090"/>
                        <a:pt x="108940" y="36788"/>
                        <a:pt x="103405" y="30939"/>
                      </a:cubicBezTo>
                      <a:cubicBezTo>
                        <a:pt x="101647" y="29077"/>
                        <a:pt x="99555" y="27382"/>
                        <a:pt x="97420" y="25771"/>
                      </a:cubicBezTo>
                      <a:cubicBezTo>
                        <a:pt x="95893" y="24641"/>
                        <a:pt x="94721" y="22967"/>
                        <a:pt x="93152" y="21963"/>
                      </a:cubicBezTo>
                      <a:cubicBezTo>
                        <a:pt x="91729" y="21084"/>
                        <a:pt x="88946" y="21460"/>
                        <a:pt x="89762" y="19410"/>
                      </a:cubicBezTo>
                      <a:cubicBezTo>
                        <a:pt x="90414" y="19313"/>
                        <a:pt x="91012" y="19269"/>
                        <a:pt x="91569" y="19269"/>
                      </a:cubicBezTo>
                      <a:cubicBezTo>
                        <a:pt x="95819" y="19269"/>
                        <a:pt x="97592" y="21864"/>
                        <a:pt x="101459" y="23511"/>
                      </a:cubicBezTo>
                      <a:cubicBezTo>
                        <a:pt x="107694" y="26147"/>
                        <a:pt x="114034" y="28972"/>
                        <a:pt x="121273" y="29411"/>
                      </a:cubicBezTo>
                      <a:cubicBezTo>
                        <a:pt x="121489" y="29426"/>
                        <a:pt x="121715" y="29434"/>
                        <a:pt x="121946" y="29434"/>
                      </a:cubicBezTo>
                      <a:cubicBezTo>
                        <a:pt x="124291" y="29434"/>
                        <a:pt x="127291" y="28653"/>
                        <a:pt x="128262" y="26901"/>
                      </a:cubicBezTo>
                      <a:cubicBezTo>
                        <a:pt x="128534" y="26440"/>
                        <a:pt x="128806" y="25812"/>
                        <a:pt x="128638" y="25289"/>
                      </a:cubicBezTo>
                      <a:cubicBezTo>
                        <a:pt x="128492" y="24829"/>
                        <a:pt x="128094" y="24724"/>
                        <a:pt x="127697" y="24411"/>
                      </a:cubicBezTo>
                      <a:cubicBezTo>
                        <a:pt x="126630" y="23553"/>
                        <a:pt x="126379" y="22297"/>
                        <a:pt x="125123" y="21565"/>
                      </a:cubicBezTo>
                      <a:cubicBezTo>
                        <a:pt x="124328" y="21105"/>
                        <a:pt x="123094" y="21209"/>
                        <a:pt x="122152" y="21042"/>
                      </a:cubicBezTo>
                      <a:cubicBezTo>
                        <a:pt x="121627" y="20951"/>
                        <a:pt x="121150" y="20845"/>
                        <a:pt x="120597" y="20845"/>
                      </a:cubicBezTo>
                      <a:cubicBezTo>
                        <a:pt x="120511" y="20845"/>
                        <a:pt x="120422" y="20848"/>
                        <a:pt x="120332" y="20854"/>
                      </a:cubicBezTo>
                      <a:cubicBezTo>
                        <a:pt x="119731" y="20897"/>
                        <a:pt x="119226" y="20930"/>
                        <a:pt x="118715" y="20930"/>
                      </a:cubicBezTo>
                      <a:cubicBezTo>
                        <a:pt x="118247" y="20930"/>
                        <a:pt x="117774" y="20903"/>
                        <a:pt x="117214" y="20833"/>
                      </a:cubicBezTo>
                      <a:cubicBezTo>
                        <a:pt x="115206" y="20540"/>
                        <a:pt x="112527" y="20058"/>
                        <a:pt x="112632" y="18217"/>
                      </a:cubicBezTo>
                      <a:cubicBezTo>
                        <a:pt x="116817" y="17255"/>
                        <a:pt x="117528" y="15183"/>
                        <a:pt x="113176" y="14304"/>
                      </a:cubicBezTo>
                      <a:cubicBezTo>
                        <a:pt x="112623" y="14189"/>
                        <a:pt x="112098" y="14141"/>
                        <a:pt x="111594" y="14141"/>
                      </a:cubicBezTo>
                      <a:cubicBezTo>
                        <a:pt x="109349" y="14141"/>
                        <a:pt x="107517" y="15098"/>
                        <a:pt x="105518" y="15372"/>
                      </a:cubicBezTo>
                      <a:cubicBezTo>
                        <a:pt x="105154" y="15422"/>
                        <a:pt x="104806" y="15446"/>
                        <a:pt x="104470" y="15446"/>
                      </a:cubicBezTo>
                      <a:cubicBezTo>
                        <a:pt x="100514" y="15446"/>
                        <a:pt x="98346" y="12156"/>
                        <a:pt x="94951" y="10999"/>
                      </a:cubicBezTo>
                      <a:cubicBezTo>
                        <a:pt x="91131" y="9668"/>
                        <a:pt x="86087" y="9269"/>
                        <a:pt x="81576" y="9269"/>
                      </a:cubicBezTo>
                      <a:cubicBezTo>
                        <a:pt x="80553" y="9269"/>
                        <a:pt x="79558" y="9290"/>
                        <a:pt x="78610" y="9325"/>
                      </a:cubicBezTo>
                      <a:cubicBezTo>
                        <a:pt x="72132" y="9574"/>
                        <a:pt x="66097" y="10948"/>
                        <a:pt x="59492" y="10948"/>
                      </a:cubicBezTo>
                      <a:cubicBezTo>
                        <a:pt x="56689" y="10948"/>
                        <a:pt x="53784" y="10701"/>
                        <a:pt x="50698" y="10015"/>
                      </a:cubicBezTo>
                      <a:cubicBezTo>
                        <a:pt x="46597" y="9115"/>
                        <a:pt x="41764" y="9806"/>
                        <a:pt x="37788" y="8571"/>
                      </a:cubicBezTo>
                      <a:cubicBezTo>
                        <a:pt x="32976" y="7065"/>
                        <a:pt x="33896" y="5224"/>
                        <a:pt x="31344" y="3257"/>
                      </a:cubicBezTo>
                      <a:cubicBezTo>
                        <a:pt x="28603" y="1144"/>
                        <a:pt x="32327" y="1227"/>
                        <a:pt x="27075" y="390"/>
                      </a:cubicBezTo>
                      <a:cubicBezTo>
                        <a:pt x="26830" y="352"/>
                        <a:pt x="26572" y="334"/>
                        <a:pt x="26305" y="334"/>
                      </a:cubicBezTo>
                      <a:cubicBezTo>
                        <a:pt x="23952" y="334"/>
                        <a:pt x="20852" y="1691"/>
                        <a:pt x="18748" y="2085"/>
                      </a:cubicBezTo>
                      <a:cubicBezTo>
                        <a:pt x="17590" y="2306"/>
                        <a:pt x="16552" y="2399"/>
                        <a:pt x="15600" y="2399"/>
                      </a:cubicBezTo>
                      <a:cubicBezTo>
                        <a:pt x="10754" y="2399"/>
                        <a:pt x="8125" y="1"/>
                        <a:pt x="310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7"/>
                <p:cNvSpPr/>
                <p:nvPr/>
              </p:nvSpPr>
              <p:spPr>
                <a:xfrm>
                  <a:off x="849663" y="4400368"/>
                  <a:ext cx="4259440" cy="1106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72" h="53868" extrusionOk="0">
                      <a:moveTo>
                        <a:pt x="5019" y="1"/>
                      </a:moveTo>
                      <a:cubicBezTo>
                        <a:pt x="4943" y="1"/>
                        <a:pt x="4867" y="3"/>
                        <a:pt x="4792" y="9"/>
                      </a:cubicBezTo>
                      <a:cubicBezTo>
                        <a:pt x="0" y="365"/>
                        <a:pt x="6110" y="2269"/>
                        <a:pt x="7554" y="2750"/>
                      </a:cubicBezTo>
                      <a:cubicBezTo>
                        <a:pt x="10550" y="3749"/>
                        <a:pt x="13282" y="4152"/>
                        <a:pt x="15960" y="5276"/>
                      </a:cubicBezTo>
                      <a:lnTo>
                        <a:pt x="15960" y="5276"/>
                      </a:lnTo>
                      <a:cubicBezTo>
                        <a:pt x="16259" y="6096"/>
                        <a:pt x="17026" y="6165"/>
                        <a:pt x="18748" y="7040"/>
                      </a:cubicBezTo>
                      <a:cubicBezTo>
                        <a:pt x="19372" y="7361"/>
                        <a:pt x="19898" y="7715"/>
                        <a:pt x="20381" y="8070"/>
                      </a:cubicBezTo>
                      <a:lnTo>
                        <a:pt x="20381" y="8070"/>
                      </a:lnTo>
                      <a:cubicBezTo>
                        <a:pt x="20951" y="8563"/>
                        <a:pt x="21482" y="9033"/>
                        <a:pt x="22075" y="9425"/>
                      </a:cubicBezTo>
                      <a:lnTo>
                        <a:pt x="21660" y="9035"/>
                      </a:lnTo>
                      <a:lnTo>
                        <a:pt x="21660" y="9035"/>
                      </a:lnTo>
                      <a:cubicBezTo>
                        <a:pt x="22727" y="9813"/>
                        <a:pt x="23834" y="10422"/>
                        <a:pt x="25709" y="10422"/>
                      </a:cubicBezTo>
                      <a:cubicBezTo>
                        <a:pt x="25962" y="10422"/>
                        <a:pt x="26228" y="10411"/>
                        <a:pt x="26510" y="10387"/>
                      </a:cubicBezTo>
                      <a:cubicBezTo>
                        <a:pt x="26970" y="10348"/>
                        <a:pt x="27443" y="10328"/>
                        <a:pt x="27926" y="10328"/>
                      </a:cubicBezTo>
                      <a:cubicBezTo>
                        <a:pt x="35317" y="10328"/>
                        <a:pt x="45193" y="14826"/>
                        <a:pt x="49317" y="19029"/>
                      </a:cubicBezTo>
                      <a:cubicBezTo>
                        <a:pt x="55866" y="25724"/>
                        <a:pt x="69739" y="33927"/>
                        <a:pt x="80933" y="35140"/>
                      </a:cubicBezTo>
                      <a:cubicBezTo>
                        <a:pt x="81553" y="35208"/>
                        <a:pt x="82117" y="35238"/>
                        <a:pt x="82639" y="35238"/>
                      </a:cubicBezTo>
                      <a:cubicBezTo>
                        <a:pt x="85816" y="35238"/>
                        <a:pt x="87431" y="34128"/>
                        <a:pt x="90558" y="33696"/>
                      </a:cubicBezTo>
                      <a:cubicBezTo>
                        <a:pt x="91651" y="33542"/>
                        <a:pt x="92695" y="33469"/>
                        <a:pt x="93697" y="33469"/>
                      </a:cubicBezTo>
                      <a:cubicBezTo>
                        <a:pt x="105162" y="33469"/>
                        <a:pt x="111132" y="42997"/>
                        <a:pt x="122215" y="48385"/>
                      </a:cubicBezTo>
                      <a:cubicBezTo>
                        <a:pt x="130937" y="52618"/>
                        <a:pt x="138558" y="53868"/>
                        <a:pt x="145740" y="53868"/>
                      </a:cubicBezTo>
                      <a:cubicBezTo>
                        <a:pt x="156087" y="53868"/>
                        <a:pt x="165520" y="51275"/>
                        <a:pt x="176015" y="51275"/>
                      </a:cubicBezTo>
                      <a:cubicBezTo>
                        <a:pt x="179190" y="51275"/>
                        <a:pt x="182462" y="51512"/>
                        <a:pt x="185886" y="52130"/>
                      </a:cubicBezTo>
                      <a:cubicBezTo>
                        <a:pt x="189010" y="52699"/>
                        <a:pt x="193835" y="53512"/>
                        <a:pt x="197692" y="53512"/>
                      </a:cubicBezTo>
                      <a:cubicBezTo>
                        <a:pt x="203625" y="53512"/>
                        <a:pt x="207272" y="51590"/>
                        <a:pt x="198942" y="43907"/>
                      </a:cubicBezTo>
                      <a:cubicBezTo>
                        <a:pt x="194917" y="40181"/>
                        <a:pt x="190922" y="39019"/>
                        <a:pt x="186983" y="39019"/>
                      </a:cubicBezTo>
                      <a:cubicBezTo>
                        <a:pt x="180443" y="39019"/>
                        <a:pt x="174056" y="42224"/>
                        <a:pt x="167946" y="42224"/>
                      </a:cubicBezTo>
                      <a:cubicBezTo>
                        <a:pt x="167424" y="42224"/>
                        <a:pt x="166903" y="42200"/>
                        <a:pt x="166385" y="42150"/>
                      </a:cubicBezTo>
                      <a:cubicBezTo>
                        <a:pt x="153673" y="40856"/>
                        <a:pt x="142777" y="34488"/>
                        <a:pt x="129907" y="34488"/>
                      </a:cubicBezTo>
                      <a:cubicBezTo>
                        <a:pt x="129452" y="34488"/>
                        <a:pt x="128994" y="34496"/>
                        <a:pt x="128534" y="34512"/>
                      </a:cubicBezTo>
                      <a:cubicBezTo>
                        <a:pt x="127967" y="34531"/>
                        <a:pt x="127402" y="34541"/>
                        <a:pt x="126840" y="34541"/>
                      </a:cubicBezTo>
                      <a:cubicBezTo>
                        <a:pt x="121188" y="34541"/>
                        <a:pt x="115813" y="33595"/>
                        <a:pt x="110561" y="31939"/>
                      </a:cubicBezTo>
                      <a:cubicBezTo>
                        <a:pt x="105120" y="30202"/>
                        <a:pt x="100559" y="27147"/>
                        <a:pt x="95244" y="25515"/>
                      </a:cubicBezTo>
                      <a:cubicBezTo>
                        <a:pt x="93571" y="25013"/>
                        <a:pt x="91164" y="25473"/>
                        <a:pt x="89574" y="24657"/>
                      </a:cubicBezTo>
                      <a:cubicBezTo>
                        <a:pt x="88612" y="24176"/>
                        <a:pt x="88758" y="23276"/>
                        <a:pt x="87733" y="22837"/>
                      </a:cubicBezTo>
                      <a:cubicBezTo>
                        <a:pt x="87379" y="22688"/>
                        <a:pt x="86902" y="22663"/>
                        <a:pt x="86402" y="22663"/>
                      </a:cubicBezTo>
                      <a:cubicBezTo>
                        <a:pt x="86152" y="22663"/>
                        <a:pt x="85896" y="22670"/>
                        <a:pt x="85647" y="22670"/>
                      </a:cubicBezTo>
                      <a:cubicBezTo>
                        <a:pt x="85273" y="22670"/>
                        <a:pt x="84915" y="22656"/>
                        <a:pt x="84615" y="22586"/>
                      </a:cubicBezTo>
                      <a:cubicBezTo>
                        <a:pt x="81958" y="22000"/>
                        <a:pt x="78171" y="21519"/>
                        <a:pt x="76999" y="19426"/>
                      </a:cubicBezTo>
                      <a:cubicBezTo>
                        <a:pt x="75409" y="16602"/>
                        <a:pt x="75911" y="13965"/>
                        <a:pt x="72187" y="12082"/>
                      </a:cubicBezTo>
                      <a:cubicBezTo>
                        <a:pt x="72103" y="12040"/>
                        <a:pt x="72019" y="11999"/>
                        <a:pt x="71956" y="11957"/>
                      </a:cubicBezTo>
                      <a:cubicBezTo>
                        <a:pt x="69016" y="10581"/>
                        <a:pt x="65980" y="8752"/>
                        <a:pt x="62921" y="8752"/>
                      </a:cubicBezTo>
                      <a:cubicBezTo>
                        <a:pt x="61931" y="8752"/>
                        <a:pt x="60939" y="8944"/>
                        <a:pt x="59946" y="9404"/>
                      </a:cubicBezTo>
                      <a:cubicBezTo>
                        <a:pt x="57711" y="10460"/>
                        <a:pt x="55440" y="10950"/>
                        <a:pt x="52991" y="10950"/>
                      </a:cubicBezTo>
                      <a:cubicBezTo>
                        <a:pt x="51704" y="10950"/>
                        <a:pt x="50367" y="10814"/>
                        <a:pt x="48961" y="10555"/>
                      </a:cubicBezTo>
                      <a:cubicBezTo>
                        <a:pt x="46785" y="10136"/>
                        <a:pt x="45195" y="8818"/>
                        <a:pt x="42935" y="8651"/>
                      </a:cubicBezTo>
                      <a:cubicBezTo>
                        <a:pt x="42687" y="8629"/>
                        <a:pt x="42444" y="8620"/>
                        <a:pt x="42205" y="8620"/>
                      </a:cubicBezTo>
                      <a:cubicBezTo>
                        <a:pt x="40780" y="8620"/>
                        <a:pt x="39485" y="8944"/>
                        <a:pt x="38134" y="8944"/>
                      </a:cubicBezTo>
                      <a:cubicBezTo>
                        <a:pt x="37488" y="8944"/>
                        <a:pt x="36828" y="8870"/>
                        <a:pt x="36135" y="8651"/>
                      </a:cubicBezTo>
                      <a:cubicBezTo>
                        <a:pt x="34545" y="8170"/>
                        <a:pt x="33603" y="6726"/>
                        <a:pt x="32034" y="6328"/>
                      </a:cubicBezTo>
                      <a:cubicBezTo>
                        <a:pt x="31753" y="6259"/>
                        <a:pt x="31476" y="6231"/>
                        <a:pt x="31202" y="6231"/>
                      </a:cubicBezTo>
                      <a:cubicBezTo>
                        <a:pt x="30187" y="6231"/>
                        <a:pt x="29214" y="6608"/>
                        <a:pt x="28205" y="6608"/>
                      </a:cubicBezTo>
                      <a:cubicBezTo>
                        <a:pt x="27848" y="6608"/>
                        <a:pt x="27487" y="6561"/>
                        <a:pt x="27117" y="6433"/>
                      </a:cubicBezTo>
                      <a:cubicBezTo>
                        <a:pt x="26531" y="6224"/>
                        <a:pt x="24418" y="4445"/>
                        <a:pt x="24104" y="4006"/>
                      </a:cubicBezTo>
                      <a:cubicBezTo>
                        <a:pt x="23476" y="3190"/>
                        <a:pt x="24585" y="1495"/>
                        <a:pt x="23937" y="825"/>
                      </a:cubicBezTo>
                      <a:cubicBezTo>
                        <a:pt x="23491" y="379"/>
                        <a:pt x="23088" y="204"/>
                        <a:pt x="22715" y="204"/>
                      </a:cubicBezTo>
                      <a:cubicBezTo>
                        <a:pt x="21496" y="204"/>
                        <a:pt x="20590" y="2073"/>
                        <a:pt x="19501" y="2457"/>
                      </a:cubicBezTo>
                      <a:cubicBezTo>
                        <a:pt x="19083" y="2601"/>
                        <a:pt x="18607" y="2655"/>
                        <a:pt x="18103" y="2655"/>
                      </a:cubicBezTo>
                      <a:cubicBezTo>
                        <a:pt x="16914" y="2655"/>
                        <a:pt x="15573" y="2353"/>
                        <a:pt x="14500" y="2206"/>
                      </a:cubicBezTo>
                      <a:cubicBezTo>
                        <a:pt x="13975" y="2145"/>
                        <a:pt x="13442" y="2137"/>
                        <a:pt x="12908" y="2137"/>
                      </a:cubicBezTo>
                      <a:cubicBezTo>
                        <a:pt x="12708" y="2137"/>
                        <a:pt x="12508" y="2138"/>
                        <a:pt x="12308" y="2138"/>
                      </a:cubicBezTo>
                      <a:cubicBezTo>
                        <a:pt x="11576" y="2138"/>
                        <a:pt x="10849" y="2123"/>
                        <a:pt x="10148" y="1976"/>
                      </a:cubicBezTo>
                      <a:cubicBezTo>
                        <a:pt x="8481" y="1615"/>
                        <a:pt x="6815" y="1"/>
                        <a:pt x="501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6" name="Google Shape;146;p7"/>
            <p:cNvGrpSpPr/>
            <p:nvPr/>
          </p:nvGrpSpPr>
          <p:grpSpPr>
            <a:xfrm>
              <a:off x="6740645" y="-37882"/>
              <a:ext cx="2699448" cy="865607"/>
              <a:chOff x="6740645" y="-37882"/>
              <a:chExt cx="2699448" cy="865607"/>
            </a:xfrm>
          </p:grpSpPr>
          <p:sp>
            <p:nvSpPr>
              <p:cNvPr id="147" name="Google Shape;147;p7"/>
              <p:cNvSpPr/>
              <p:nvPr/>
            </p:nvSpPr>
            <p:spPr>
              <a:xfrm>
                <a:off x="6740645" y="-37882"/>
                <a:ext cx="2699448" cy="865607"/>
              </a:xfrm>
              <a:custGeom>
                <a:avLst/>
                <a:gdLst/>
                <a:ahLst/>
                <a:cxnLst/>
                <a:rect l="l" t="t" r="r" b="b"/>
                <a:pathLst>
                  <a:path w="131360" h="42122" extrusionOk="0">
                    <a:moveTo>
                      <a:pt x="14731" y="1"/>
                    </a:moveTo>
                    <a:cubicBezTo>
                      <a:pt x="12178" y="1"/>
                      <a:pt x="9772" y="524"/>
                      <a:pt x="7282" y="921"/>
                    </a:cubicBezTo>
                    <a:cubicBezTo>
                      <a:pt x="5692" y="1193"/>
                      <a:pt x="3077" y="1152"/>
                      <a:pt x="1989" y="2177"/>
                    </a:cubicBezTo>
                    <a:cubicBezTo>
                      <a:pt x="1" y="4060"/>
                      <a:pt x="2282" y="4667"/>
                      <a:pt x="4123" y="5274"/>
                    </a:cubicBezTo>
                    <a:cubicBezTo>
                      <a:pt x="4625" y="5441"/>
                      <a:pt x="5106" y="5608"/>
                      <a:pt x="5441" y="5797"/>
                    </a:cubicBezTo>
                    <a:cubicBezTo>
                      <a:pt x="7616" y="6978"/>
                      <a:pt x="8329" y="8847"/>
                      <a:pt x="11088" y="8847"/>
                    </a:cubicBezTo>
                    <a:cubicBezTo>
                      <a:pt x="11408" y="8847"/>
                      <a:pt x="11756" y="8822"/>
                      <a:pt x="12137" y="8768"/>
                    </a:cubicBezTo>
                    <a:cubicBezTo>
                      <a:pt x="14240" y="8467"/>
                      <a:pt x="15089" y="7062"/>
                      <a:pt x="17043" y="7062"/>
                    </a:cubicBezTo>
                    <a:cubicBezTo>
                      <a:pt x="17402" y="7062"/>
                      <a:pt x="17798" y="7109"/>
                      <a:pt x="18246" y="7219"/>
                    </a:cubicBezTo>
                    <a:cubicBezTo>
                      <a:pt x="21385" y="7994"/>
                      <a:pt x="20255" y="10672"/>
                      <a:pt x="22494" y="12074"/>
                    </a:cubicBezTo>
                    <a:cubicBezTo>
                      <a:pt x="25381" y="13894"/>
                      <a:pt x="30717" y="14417"/>
                      <a:pt x="34169" y="15484"/>
                    </a:cubicBezTo>
                    <a:cubicBezTo>
                      <a:pt x="36617" y="16238"/>
                      <a:pt x="40948" y="21322"/>
                      <a:pt x="43836" y="22828"/>
                    </a:cubicBezTo>
                    <a:cubicBezTo>
                      <a:pt x="48962" y="25507"/>
                      <a:pt x="54863" y="27285"/>
                      <a:pt x="60679" y="28854"/>
                    </a:cubicBezTo>
                    <a:cubicBezTo>
                      <a:pt x="71383" y="31755"/>
                      <a:pt x="81284" y="35308"/>
                      <a:pt x="92611" y="35308"/>
                    </a:cubicBezTo>
                    <a:cubicBezTo>
                      <a:pt x="93949" y="35308"/>
                      <a:pt x="95307" y="35259"/>
                      <a:pt x="96689" y="35152"/>
                    </a:cubicBezTo>
                    <a:cubicBezTo>
                      <a:pt x="101772" y="34774"/>
                      <a:pt x="106646" y="33237"/>
                      <a:pt x="111727" y="33237"/>
                    </a:cubicBezTo>
                    <a:cubicBezTo>
                      <a:pt x="111980" y="33237"/>
                      <a:pt x="112233" y="33240"/>
                      <a:pt x="112486" y="33248"/>
                    </a:cubicBezTo>
                    <a:cubicBezTo>
                      <a:pt x="113784" y="33269"/>
                      <a:pt x="115437" y="33353"/>
                      <a:pt x="116420" y="34106"/>
                    </a:cubicBezTo>
                    <a:cubicBezTo>
                      <a:pt x="117675" y="35069"/>
                      <a:pt x="118136" y="37036"/>
                      <a:pt x="117424" y="38249"/>
                    </a:cubicBezTo>
                    <a:cubicBezTo>
                      <a:pt x="116713" y="39463"/>
                      <a:pt x="115729" y="41220"/>
                      <a:pt x="118282" y="41471"/>
                    </a:cubicBezTo>
                    <a:cubicBezTo>
                      <a:pt x="118399" y="41481"/>
                      <a:pt x="118516" y="41486"/>
                      <a:pt x="118632" y="41486"/>
                    </a:cubicBezTo>
                    <a:cubicBezTo>
                      <a:pt x="119694" y="41486"/>
                      <a:pt x="120730" y="41113"/>
                      <a:pt x="121795" y="41113"/>
                    </a:cubicBezTo>
                    <a:cubicBezTo>
                      <a:pt x="121845" y="41113"/>
                      <a:pt x="121894" y="41114"/>
                      <a:pt x="121944" y="41116"/>
                    </a:cubicBezTo>
                    <a:cubicBezTo>
                      <a:pt x="122843" y="41158"/>
                      <a:pt x="123471" y="41660"/>
                      <a:pt x="124350" y="41785"/>
                    </a:cubicBezTo>
                    <a:cubicBezTo>
                      <a:pt x="124735" y="41826"/>
                      <a:pt x="130117" y="42121"/>
                      <a:pt x="130463" y="42121"/>
                    </a:cubicBezTo>
                    <a:cubicBezTo>
                      <a:pt x="130475" y="42121"/>
                      <a:pt x="130481" y="42121"/>
                      <a:pt x="130481" y="42120"/>
                    </a:cubicBezTo>
                    <a:cubicBezTo>
                      <a:pt x="130271" y="39065"/>
                      <a:pt x="131359" y="37015"/>
                      <a:pt x="127384" y="35843"/>
                    </a:cubicBezTo>
                    <a:cubicBezTo>
                      <a:pt x="122174" y="34316"/>
                      <a:pt x="125836" y="33039"/>
                      <a:pt x="127112" y="30005"/>
                    </a:cubicBezTo>
                    <a:cubicBezTo>
                      <a:pt x="127744" y="28483"/>
                      <a:pt x="126756" y="28098"/>
                      <a:pt x="125368" y="28098"/>
                    </a:cubicBezTo>
                    <a:cubicBezTo>
                      <a:pt x="123952" y="28098"/>
                      <a:pt x="122121" y="28499"/>
                      <a:pt x="121170" y="28499"/>
                    </a:cubicBezTo>
                    <a:cubicBezTo>
                      <a:pt x="118826" y="28499"/>
                      <a:pt x="113260" y="26971"/>
                      <a:pt x="116294" y="24691"/>
                    </a:cubicBezTo>
                    <a:cubicBezTo>
                      <a:pt x="117613" y="23707"/>
                      <a:pt x="119286" y="23540"/>
                      <a:pt x="120333" y="22159"/>
                    </a:cubicBezTo>
                    <a:cubicBezTo>
                      <a:pt x="121776" y="20276"/>
                      <a:pt x="120856" y="20339"/>
                      <a:pt x="118115" y="19878"/>
                    </a:cubicBezTo>
                    <a:cubicBezTo>
                      <a:pt x="115896" y="19535"/>
                      <a:pt x="113231" y="19270"/>
                      <a:pt x="110980" y="19270"/>
                    </a:cubicBezTo>
                    <a:cubicBezTo>
                      <a:pt x="110896" y="19270"/>
                      <a:pt x="110812" y="19271"/>
                      <a:pt x="110729" y="19271"/>
                    </a:cubicBezTo>
                    <a:cubicBezTo>
                      <a:pt x="108883" y="19290"/>
                      <a:pt x="107020" y="19902"/>
                      <a:pt x="105156" y="19902"/>
                    </a:cubicBezTo>
                    <a:cubicBezTo>
                      <a:pt x="104949" y="19902"/>
                      <a:pt x="104742" y="19895"/>
                      <a:pt x="104535" y="19878"/>
                    </a:cubicBezTo>
                    <a:cubicBezTo>
                      <a:pt x="102736" y="19732"/>
                      <a:pt x="100769" y="18351"/>
                      <a:pt x="99074" y="17702"/>
                    </a:cubicBezTo>
                    <a:cubicBezTo>
                      <a:pt x="96522" y="16740"/>
                      <a:pt x="94555" y="15233"/>
                      <a:pt x="91646" y="15045"/>
                    </a:cubicBezTo>
                    <a:cubicBezTo>
                      <a:pt x="91357" y="15027"/>
                      <a:pt x="91068" y="15019"/>
                      <a:pt x="90779" y="15019"/>
                    </a:cubicBezTo>
                    <a:cubicBezTo>
                      <a:pt x="88373" y="15019"/>
                      <a:pt x="85984" y="15579"/>
                      <a:pt x="83612" y="15673"/>
                    </a:cubicBezTo>
                    <a:cubicBezTo>
                      <a:pt x="79490" y="15798"/>
                      <a:pt x="76247" y="15966"/>
                      <a:pt x="72208" y="16907"/>
                    </a:cubicBezTo>
                    <a:cubicBezTo>
                      <a:pt x="71231" y="17131"/>
                      <a:pt x="70258" y="17234"/>
                      <a:pt x="69296" y="17234"/>
                    </a:cubicBezTo>
                    <a:cubicBezTo>
                      <a:pt x="63169" y="17234"/>
                      <a:pt x="57464" y="13062"/>
                      <a:pt x="53775" y="9500"/>
                    </a:cubicBezTo>
                    <a:cubicBezTo>
                      <a:pt x="51264" y="7073"/>
                      <a:pt x="48774" y="5002"/>
                      <a:pt x="44589" y="4646"/>
                    </a:cubicBezTo>
                    <a:cubicBezTo>
                      <a:pt x="39567" y="4206"/>
                      <a:pt x="34023" y="4625"/>
                      <a:pt x="29294" y="3328"/>
                    </a:cubicBezTo>
                    <a:cubicBezTo>
                      <a:pt x="24837" y="2114"/>
                      <a:pt x="19565" y="1"/>
                      <a:pt x="14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7"/>
              <p:cNvSpPr/>
              <p:nvPr/>
            </p:nvSpPr>
            <p:spPr>
              <a:xfrm>
                <a:off x="7881765" y="0"/>
                <a:ext cx="1205689" cy="445956"/>
              </a:xfrm>
              <a:custGeom>
                <a:avLst/>
                <a:gdLst/>
                <a:ahLst/>
                <a:cxnLst/>
                <a:rect l="l" t="t" r="r" b="b"/>
                <a:pathLst>
                  <a:path w="58671" h="21701" extrusionOk="0">
                    <a:moveTo>
                      <a:pt x="44464" y="0"/>
                    </a:moveTo>
                    <a:cubicBezTo>
                      <a:pt x="43752" y="21"/>
                      <a:pt x="42706" y="21"/>
                      <a:pt x="42120" y="42"/>
                    </a:cubicBezTo>
                    <a:lnTo>
                      <a:pt x="41848" y="42"/>
                    </a:lnTo>
                    <a:cubicBezTo>
                      <a:pt x="41723" y="42"/>
                      <a:pt x="41597" y="42"/>
                      <a:pt x="41451" y="63"/>
                    </a:cubicBezTo>
                    <a:cubicBezTo>
                      <a:pt x="41186" y="63"/>
                      <a:pt x="40921" y="72"/>
                      <a:pt x="40656" y="72"/>
                    </a:cubicBezTo>
                    <a:cubicBezTo>
                      <a:pt x="40523" y="72"/>
                      <a:pt x="40390" y="70"/>
                      <a:pt x="40258" y="63"/>
                    </a:cubicBezTo>
                    <a:cubicBezTo>
                      <a:pt x="39580" y="63"/>
                      <a:pt x="38903" y="39"/>
                      <a:pt x="38228" y="39"/>
                    </a:cubicBezTo>
                    <a:cubicBezTo>
                      <a:pt x="37485" y="39"/>
                      <a:pt x="36745" y="68"/>
                      <a:pt x="36010" y="188"/>
                    </a:cubicBezTo>
                    <a:cubicBezTo>
                      <a:pt x="34630" y="419"/>
                      <a:pt x="33228" y="984"/>
                      <a:pt x="31972" y="1465"/>
                    </a:cubicBezTo>
                    <a:cubicBezTo>
                      <a:pt x="30215" y="2155"/>
                      <a:pt x="28938" y="2992"/>
                      <a:pt x="27725" y="4164"/>
                    </a:cubicBezTo>
                    <a:cubicBezTo>
                      <a:pt x="26616" y="5231"/>
                      <a:pt x="24272" y="5796"/>
                      <a:pt x="22557" y="5942"/>
                    </a:cubicBezTo>
                    <a:cubicBezTo>
                      <a:pt x="22049" y="5990"/>
                      <a:pt x="21541" y="6009"/>
                      <a:pt x="21035" y="6009"/>
                    </a:cubicBezTo>
                    <a:cubicBezTo>
                      <a:pt x="18900" y="6009"/>
                      <a:pt x="16773" y="5670"/>
                      <a:pt x="14633" y="5670"/>
                    </a:cubicBezTo>
                    <a:cubicBezTo>
                      <a:pt x="14582" y="5670"/>
                      <a:pt x="14531" y="5670"/>
                      <a:pt x="14480" y="5670"/>
                    </a:cubicBezTo>
                    <a:cubicBezTo>
                      <a:pt x="11530" y="5712"/>
                      <a:pt x="8893" y="6612"/>
                      <a:pt x="6424" y="7826"/>
                    </a:cubicBezTo>
                    <a:cubicBezTo>
                      <a:pt x="5336" y="8349"/>
                      <a:pt x="4269" y="8893"/>
                      <a:pt x="3286" y="9499"/>
                    </a:cubicBezTo>
                    <a:cubicBezTo>
                      <a:pt x="2909" y="9730"/>
                      <a:pt x="1717" y="10315"/>
                      <a:pt x="1738" y="10755"/>
                    </a:cubicBezTo>
                    <a:cubicBezTo>
                      <a:pt x="1763" y="11175"/>
                      <a:pt x="2427" y="11314"/>
                      <a:pt x="3369" y="11314"/>
                    </a:cubicBezTo>
                    <a:cubicBezTo>
                      <a:pt x="5188" y="11314"/>
                      <a:pt x="8047" y="10796"/>
                      <a:pt x="9348" y="10796"/>
                    </a:cubicBezTo>
                    <a:cubicBezTo>
                      <a:pt x="9552" y="10796"/>
                      <a:pt x="9718" y="10809"/>
                      <a:pt x="9835" y="10839"/>
                    </a:cubicBezTo>
                    <a:cubicBezTo>
                      <a:pt x="11237" y="11194"/>
                      <a:pt x="12660" y="12512"/>
                      <a:pt x="11111" y="13287"/>
                    </a:cubicBezTo>
                    <a:cubicBezTo>
                      <a:pt x="9542" y="14061"/>
                      <a:pt x="7785" y="14521"/>
                      <a:pt x="6257" y="15379"/>
                    </a:cubicBezTo>
                    <a:cubicBezTo>
                      <a:pt x="5023" y="16069"/>
                      <a:pt x="3683" y="16676"/>
                      <a:pt x="2554" y="17471"/>
                    </a:cubicBezTo>
                    <a:cubicBezTo>
                      <a:pt x="1" y="19229"/>
                      <a:pt x="2721" y="20066"/>
                      <a:pt x="4751" y="20777"/>
                    </a:cubicBezTo>
                    <a:cubicBezTo>
                      <a:pt x="5734" y="21133"/>
                      <a:pt x="6655" y="21426"/>
                      <a:pt x="7722" y="21593"/>
                    </a:cubicBezTo>
                    <a:cubicBezTo>
                      <a:pt x="8201" y="21667"/>
                      <a:pt x="8659" y="21700"/>
                      <a:pt x="9098" y="21700"/>
                    </a:cubicBezTo>
                    <a:cubicBezTo>
                      <a:pt x="13170" y="21700"/>
                      <a:pt x="15712" y="18831"/>
                      <a:pt x="19753" y="18245"/>
                    </a:cubicBezTo>
                    <a:cubicBezTo>
                      <a:pt x="20471" y="18137"/>
                      <a:pt x="21181" y="18095"/>
                      <a:pt x="21886" y="18095"/>
                    </a:cubicBezTo>
                    <a:cubicBezTo>
                      <a:pt x="23913" y="18095"/>
                      <a:pt x="25901" y="18446"/>
                      <a:pt x="27934" y="18601"/>
                    </a:cubicBezTo>
                    <a:cubicBezTo>
                      <a:pt x="28813" y="18664"/>
                      <a:pt x="29712" y="18727"/>
                      <a:pt x="30549" y="18957"/>
                    </a:cubicBezTo>
                    <a:cubicBezTo>
                      <a:pt x="30759" y="19020"/>
                      <a:pt x="30968" y="19082"/>
                      <a:pt x="31156" y="19166"/>
                    </a:cubicBezTo>
                    <a:cubicBezTo>
                      <a:pt x="32642" y="19752"/>
                      <a:pt x="33918" y="20191"/>
                      <a:pt x="35487" y="20589"/>
                    </a:cubicBezTo>
                    <a:cubicBezTo>
                      <a:pt x="36351" y="20799"/>
                      <a:pt x="37899" y="21220"/>
                      <a:pt x="39151" y="21220"/>
                    </a:cubicBezTo>
                    <a:cubicBezTo>
                      <a:pt x="40265" y="21220"/>
                      <a:pt x="41144" y="20887"/>
                      <a:pt x="41095" y="19773"/>
                    </a:cubicBezTo>
                    <a:cubicBezTo>
                      <a:pt x="41032" y="17953"/>
                      <a:pt x="39337" y="15588"/>
                      <a:pt x="37998" y="14144"/>
                    </a:cubicBezTo>
                    <a:cubicBezTo>
                      <a:pt x="37329" y="13391"/>
                      <a:pt x="36847" y="12701"/>
                      <a:pt x="36596" y="11947"/>
                    </a:cubicBezTo>
                    <a:cubicBezTo>
                      <a:pt x="36345" y="11194"/>
                      <a:pt x="36324" y="10378"/>
                      <a:pt x="36534" y="9458"/>
                    </a:cubicBezTo>
                    <a:cubicBezTo>
                      <a:pt x="37099" y="7679"/>
                      <a:pt x="38270" y="6424"/>
                      <a:pt x="39777" y="5482"/>
                    </a:cubicBezTo>
                    <a:cubicBezTo>
                      <a:pt x="40676" y="4917"/>
                      <a:pt x="41974" y="4143"/>
                      <a:pt x="43125" y="4059"/>
                    </a:cubicBezTo>
                    <a:cubicBezTo>
                      <a:pt x="43374" y="4036"/>
                      <a:pt x="43631" y="4027"/>
                      <a:pt x="43892" y="4027"/>
                    </a:cubicBezTo>
                    <a:cubicBezTo>
                      <a:pt x="45054" y="4027"/>
                      <a:pt x="46304" y="4217"/>
                      <a:pt x="47414" y="4269"/>
                    </a:cubicBezTo>
                    <a:cubicBezTo>
                      <a:pt x="48318" y="4301"/>
                      <a:pt x="49228" y="4325"/>
                      <a:pt x="50138" y="4325"/>
                    </a:cubicBezTo>
                    <a:cubicBezTo>
                      <a:pt x="52153" y="4325"/>
                      <a:pt x="54165" y="4205"/>
                      <a:pt x="56097" y="3787"/>
                    </a:cubicBezTo>
                    <a:cubicBezTo>
                      <a:pt x="57353" y="3536"/>
                      <a:pt x="58671" y="2908"/>
                      <a:pt x="57353" y="1988"/>
                    </a:cubicBezTo>
                    <a:cubicBezTo>
                      <a:pt x="56139" y="1151"/>
                      <a:pt x="54172" y="858"/>
                      <a:pt x="52624" y="691"/>
                    </a:cubicBezTo>
                    <a:cubicBezTo>
                      <a:pt x="50322" y="439"/>
                      <a:pt x="48104" y="460"/>
                      <a:pt x="45803" y="126"/>
                    </a:cubicBezTo>
                    <a:cubicBezTo>
                      <a:pt x="45468" y="84"/>
                      <a:pt x="45133" y="42"/>
                      <a:pt x="44798" y="21"/>
                    </a:cubicBezTo>
                    <a:cubicBezTo>
                      <a:pt x="44673" y="0"/>
                      <a:pt x="44568" y="0"/>
                      <a:pt x="44464" y="0"/>
                    </a:cubicBezTo>
                    <a:close/>
                  </a:path>
                </a:pathLst>
              </a:custGeom>
              <a:solidFill>
                <a:srgbClr val="5F6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7"/>
              <p:cNvSpPr/>
              <p:nvPr/>
            </p:nvSpPr>
            <p:spPr>
              <a:xfrm>
                <a:off x="8183202" y="171536"/>
                <a:ext cx="972200" cy="446798"/>
              </a:xfrm>
              <a:custGeom>
                <a:avLst/>
                <a:gdLst/>
                <a:ahLst/>
                <a:cxnLst/>
                <a:rect l="l" t="t" r="r" b="b"/>
                <a:pathLst>
                  <a:path w="47309" h="21742" extrusionOk="0">
                    <a:moveTo>
                      <a:pt x="3863" y="0"/>
                    </a:moveTo>
                    <a:cubicBezTo>
                      <a:pt x="3130" y="0"/>
                      <a:pt x="2544" y="253"/>
                      <a:pt x="2156" y="839"/>
                    </a:cubicBezTo>
                    <a:cubicBezTo>
                      <a:pt x="0" y="4040"/>
                      <a:pt x="9353" y="7074"/>
                      <a:pt x="12199" y="8936"/>
                    </a:cubicBezTo>
                    <a:cubicBezTo>
                      <a:pt x="12283" y="8999"/>
                      <a:pt x="12366" y="9062"/>
                      <a:pt x="12429" y="9103"/>
                    </a:cubicBezTo>
                    <a:cubicBezTo>
                      <a:pt x="16369" y="12013"/>
                      <a:pt x="19743" y="14805"/>
                      <a:pt x="24322" y="14805"/>
                    </a:cubicBezTo>
                    <a:cubicBezTo>
                      <a:pt x="24485" y="14805"/>
                      <a:pt x="24650" y="14802"/>
                      <a:pt x="24816" y="14795"/>
                    </a:cubicBezTo>
                    <a:cubicBezTo>
                      <a:pt x="26448" y="14711"/>
                      <a:pt x="27724" y="13790"/>
                      <a:pt x="29021" y="13100"/>
                    </a:cubicBezTo>
                    <a:cubicBezTo>
                      <a:pt x="29845" y="12653"/>
                      <a:pt x="30698" y="12292"/>
                      <a:pt x="31659" y="12292"/>
                    </a:cubicBezTo>
                    <a:cubicBezTo>
                      <a:pt x="31869" y="12292"/>
                      <a:pt x="32085" y="12309"/>
                      <a:pt x="32306" y="12347"/>
                    </a:cubicBezTo>
                    <a:cubicBezTo>
                      <a:pt x="33729" y="12577"/>
                      <a:pt x="34587" y="13079"/>
                      <a:pt x="33478" y="14146"/>
                    </a:cubicBezTo>
                    <a:cubicBezTo>
                      <a:pt x="32641" y="14941"/>
                      <a:pt x="31700" y="15632"/>
                      <a:pt x="30946" y="16468"/>
                    </a:cubicBezTo>
                    <a:cubicBezTo>
                      <a:pt x="30423" y="17075"/>
                      <a:pt x="29837" y="17829"/>
                      <a:pt x="30047" y="18582"/>
                    </a:cubicBezTo>
                    <a:cubicBezTo>
                      <a:pt x="30361" y="19649"/>
                      <a:pt x="31951" y="20402"/>
                      <a:pt x="33081" y="20883"/>
                    </a:cubicBezTo>
                    <a:cubicBezTo>
                      <a:pt x="34120" y="21319"/>
                      <a:pt x="35415" y="21742"/>
                      <a:pt x="36653" y="21742"/>
                    </a:cubicBezTo>
                    <a:cubicBezTo>
                      <a:pt x="36960" y="21742"/>
                      <a:pt x="37263" y="21716"/>
                      <a:pt x="37558" y="21658"/>
                    </a:cubicBezTo>
                    <a:cubicBezTo>
                      <a:pt x="38249" y="21532"/>
                      <a:pt x="38751" y="21134"/>
                      <a:pt x="39441" y="20988"/>
                    </a:cubicBezTo>
                    <a:cubicBezTo>
                      <a:pt x="40006" y="20862"/>
                      <a:pt x="40613" y="20883"/>
                      <a:pt x="41157" y="20695"/>
                    </a:cubicBezTo>
                    <a:cubicBezTo>
                      <a:pt x="41597" y="20549"/>
                      <a:pt x="41910" y="20318"/>
                      <a:pt x="42413" y="20298"/>
                    </a:cubicBezTo>
                    <a:cubicBezTo>
                      <a:pt x="42817" y="20268"/>
                      <a:pt x="43236" y="20248"/>
                      <a:pt x="43655" y="20248"/>
                    </a:cubicBezTo>
                    <a:cubicBezTo>
                      <a:pt x="44125" y="20248"/>
                      <a:pt x="44596" y="20273"/>
                      <a:pt x="45049" y="20339"/>
                    </a:cubicBezTo>
                    <a:cubicBezTo>
                      <a:pt x="45363" y="20381"/>
                      <a:pt x="47309" y="20821"/>
                      <a:pt x="47309" y="21114"/>
                    </a:cubicBezTo>
                    <a:lnTo>
                      <a:pt x="47309" y="9334"/>
                    </a:lnTo>
                    <a:cubicBezTo>
                      <a:pt x="45286" y="8684"/>
                      <a:pt x="43269" y="8449"/>
                      <a:pt x="41255" y="8449"/>
                    </a:cubicBezTo>
                    <a:cubicBezTo>
                      <a:pt x="35971" y="8449"/>
                      <a:pt x="30703" y="10066"/>
                      <a:pt x="25398" y="10066"/>
                    </a:cubicBezTo>
                    <a:cubicBezTo>
                      <a:pt x="24584" y="10066"/>
                      <a:pt x="23769" y="10028"/>
                      <a:pt x="22954" y="9940"/>
                    </a:cubicBezTo>
                    <a:cubicBezTo>
                      <a:pt x="22535" y="9898"/>
                      <a:pt x="22117" y="9836"/>
                      <a:pt x="21677" y="9773"/>
                    </a:cubicBezTo>
                    <a:cubicBezTo>
                      <a:pt x="21342" y="9710"/>
                      <a:pt x="20966" y="9585"/>
                      <a:pt x="20526" y="9396"/>
                    </a:cubicBezTo>
                    <a:cubicBezTo>
                      <a:pt x="16246" y="7539"/>
                      <a:pt x="7869" y="0"/>
                      <a:pt x="38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0" name="Google Shape;150;p7"/>
            <p:cNvSpPr/>
            <p:nvPr/>
          </p:nvSpPr>
          <p:spPr>
            <a:xfrm>
              <a:off x="-58979" y="4612649"/>
              <a:ext cx="567591" cy="214152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 rot="10800000">
              <a:off x="6187415" y="-314675"/>
              <a:ext cx="1205689" cy="445956"/>
            </a:xfrm>
            <a:custGeom>
              <a:avLst/>
              <a:gdLst/>
              <a:ahLst/>
              <a:cxnLst/>
              <a:rect l="l" t="t" r="r" b="b"/>
              <a:pathLst>
                <a:path w="58671" h="21701" extrusionOk="0">
                  <a:moveTo>
                    <a:pt x="44464" y="0"/>
                  </a:moveTo>
                  <a:cubicBezTo>
                    <a:pt x="43752" y="21"/>
                    <a:pt x="42706" y="21"/>
                    <a:pt x="42120" y="42"/>
                  </a:cubicBezTo>
                  <a:lnTo>
                    <a:pt x="41848" y="42"/>
                  </a:lnTo>
                  <a:cubicBezTo>
                    <a:pt x="41723" y="42"/>
                    <a:pt x="41597" y="42"/>
                    <a:pt x="41451" y="63"/>
                  </a:cubicBezTo>
                  <a:cubicBezTo>
                    <a:pt x="41186" y="63"/>
                    <a:pt x="40921" y="72"/>
                    <a:pt x="40656" y="72"/>
                  </a:cubicBezTo>
                  <a:cubicBezTo>
                    <a:pt x="40523" y="72"/>
                    <a:pt x="40390" y="70"/>
                    <a:pt x="40258" y="63"/>
                  </a:cubicBezTo>
                  <a:cubicBezTo>
                    <a:pt x="39580" y="63"/>
                    <a:pt x="38903" y="39"/>
                    <a:pt x="38228" y="39"/>
                  </a:cubicBezTo>
                  <a:cubicBezTo>
                    <a:pt x="37485" y="39"/>
                    <a:pt x="36745" y="68"/>
                    <a:pt x="36010" y="188"/>
                  </a:cubicBezTo>
                  <a:cubicBezTo>
                    <a:pt x="34630" y="419"/>
                    <a:pt x="33228" y="984"/>
                    <a:pt x="31972" y="1465"/>
                  </a:cubicBezTo>
                  <a:cubicBezTo>
                    <a:pt x="30215" y="2155"/>
                    <a:pt x="28938" y="2992"/>
                    <a:pt x="27725" y="4164"/>
                  </a:cubicBezTo>
                  <a:cubicBezTo>
                    <a:pt x="26616" y="5231"/>
                    <a:pt x="24272" y="5796"/>
                    <a:pt x="22557" y="5942"/>
                  </a:cubicBezTo>
                  <a:cubicBezTo>
                    <a:pt x="22049" y="5990"/>
                    <a:pt x="21541" y="6009"/>
                    <a:pt x="21035" y="6009"/>
                  </a:cubicBezTo>
                  <a:cubicBezTo>
                    <a:pt x="18900" y="6009"/>
                    <a:pt x="16773" y="5670"/>
                    <a:pt x="14633" y="5670"/>
                  </a:cubicBezTo>
                  <a:cubicBezTo>
                    <a:pt x="14582" y="5670"/>
                    <a:pt x="14531" y="5670"/>
                    <a:pt x="14480" y="5670"/>
                  </a:cubicBezTo>
                  <a:cubicBezTo>
                    <a:pt x="11530" y="5712"/>
                    <a:pt x="8893" y="6612"/>
                    <a:pt x="6424" y="7826"/>
                  </a:cubicBezTo>
                  <a:cubicBezTo>
                    <a:pt x="5336" y="8349"/>
                    <a:pt x="4269" y="8893"/>
                    <a:pt x="3286" y="9499"/>
                  </a:cubicBezTo>
                  <a:cubicBezTo>
                    <a:pt x="2909" y="9730"/>
                    <a:pt x="1717" y="10315"/>
                    <a:pt x="1738" y="10755"/>
                  </a:cubicBezTo>
                  <a:cubicBezTo>
                    <a:pt x="1763" y="11175"/>
                    <a:pt x="2427" y="11314"/>
                    <a:pt x="3369" y="11314"/>
                  </a:cubicBezTo>
                  <a:cubicBezTo>
                    <a:pt x="5188" y="11314"/>
                    <a:pt x="8047" y="10796"/>
                    <a:pt x="9348" y="10796"/>
                  </a:cubicBezTo>
                  <a:cubicBezTo>
                    <a:pt x="9552" y="10796"/>
                    <a:pt x="9718" y="10809"/>
                    <a:pt x="9835" y="10839"/>
                  </a:cubicBezTo>
                  <a:cubicBezTo>
                    <a:pt x="11237" y="11194"/>
                    <a:pt x="12660" y="12512"/>
                    <a:pt x="11111" y="13287"/>
                  </a:cubicBezTo>
                  <a:cubicBezTo>
                    <a:pt x="9542" y="14061"/>
                    <a:pt x="7785" y="14521"/>
                    <a:pt x="6257" y="15379"/>
                  </a:cubicBezTo>
                  <a:cubicBezTo>
                    <a:pt x="5023" y="16069"/>
                    <a:pt x="3683" y="16676"/>
                    <a:pt x="2554" y="17471"/>
                  </a:cubicBezTo>
                  <a:cubicBezTo>
                    <a:pt x="1" y="19229"/>
                    <a:pt x="2721" y="20066"/>
                    <a:pt x="4751" y="20777"/>
                  </a:cubicBezTo>
                  <a:cubicBezTo>
                    <a:pt x="5734" y="21133"/>
                    <a:pt x="6655" y="21426"/>
                    <a:pt x="7722" y="21593"/>
                  </a:cubicBezTo>
                  <a:cubicBezTo>
                    <a:pt x="8201" y="21667"/>
                    <a:pt x="8659" y="21700"/>
                    <a:pt x="9098" y="21700"/>
                  </a:cubicBezTo>
                  <a:cubicBezTo>
                    <a:pt x="13170" y="21700"/>
                    <a:pt x="15712" y="18831"/>
                    <a:pt x="19753" y="18245"/>
                  </a:cubicBezTo>
                  <a:cubicBezTo>
                    <a:pt x="20471" y="18137"/>
                    <a:pt x="21181" y="18095"/>
                    <a:pt x="21886" y="18095"/>
                  </a:cubicBezTo>
                  <a:cubicBezTo>
                    <a:pt x="23913" y="18095"/>
                    <a:pt x="25901" y="18446"/>
                    <a:pt x="27934" y="18601"/>
                  </a:cubicBezTo>
                  <a:cubicBezTo>
                    <a:pt x="28813" y="18664"/>
                    <a:pt x="29712" y="18727"/>
                    <a:pt x="30549" y="18957"/>
                  </a:cubicBezTo>
                  <a:cubicBezTo>
                    <a:pt x="30759" y="19020"/>
                    <a:pt x="30968" y="19082"/>
                    <a:pt x="31156" y="19166"/>
                  </a:cubicBezTo>
                  <a:cubicBezTo>
                    <a:pt x="32642" y="19752"/>
                    <a:pt x="33918" y="20191"/>
                    <a:pt x="35487" y="20589"/>
                  </a:cubicBezTo>
                  <a:cubicBezTo>
                    <a:pt x="36351" y="20799"/>
                    <a:pt x="37899" y="21220"/>
                    <a:pt x="39151" y="21220"/>
                  </a:cubicBezTo>
                  <a:cubicBezTo>
                    <a:pt x="40265" y="21220"/>
                    <a:pt x="41144" y="20887"/>
                    <a:pt x="41095" y="19773"/>
                  </a:cubicBezTo>
                  <a:cubicBezTo>
                    <a:pt x="41032" y="17953"/>
                    <a:pt x="39337" y="15588"/>
                    <a:pt x="37998" y="14144"/>
                  </a:cubicBezTo>
                  <a:cubicBezTo>
                    <a:pt x="37329" y="13391"/>
                    <a:pt x="36847" y="12701"/>
                    <a:pt x="36596" y="11947"/>
                  </a:cubicBezTo>
                  <a:cubicBezTo>
                    <a:pt x="36345" y="11194"/>
                    <a:pt x="36324" y="10378"/>
                    <a:pt x="36534" y="9458"/>
                  </a:cubicBezTo>
                  <a:cubicBezTo>
                    <a:pt x="37099" y="7679"/>
                    <a:pt x="38270" y="6424"/>
                    <a:pt x="39777" y="5482"/>
                  </a:cubicBezTo>
                  <a:cubicBezTo>
                    <a:pt x="40676" y="4917"/>
                    <a:pt x="41974" y="4143"/>
                    <a:pt x="43125" y="4059"/>
                  </a:cubicBezTo>
                  <a:cubicBezTo>
                    <a:pt x="43374" y="4036"/>
                    <a:pt x="43631" y="4027"/>
                    <a:pt x="43892" y="4027"/>
                  </a:cubicBezTo>
                  <a:cubicBezTo>
                    <a:pt x="45054" y="4027"/>
                    <a:pt x="46304" y="4217"/>
                    <a:pt x="47414" y="4269"/>
                  </a:cubicBezTo>
                  <a:cubicBezTo>
                    <a:pt x="48318" y="4301"/>
                    <a:pt x="49228" y="4325"/>
                    <a:pt x="50138" y="4325"/>
                  </a:cubicBezTo>
                  <a:cubicBezTo>
                    <a:pt x="52153" y="4325"/>
                    <a:pt x="54165" y="4205"/>
                    <a:pt x="56097" y="3787"/>
                  </a:cubicBezTo>
                  <a:cubicBezTo>
                    <a:pt x="57353" y="3536"/>
                    <a:pt x="58671" y="2908"/>
                    <a:pt x="57353" y="1988"/>
                  </a:cubicBezTo>
                  <a:cubicBezTo>
                    <a:pt x="56139" y="1151"/>
                    <a:pt x="54172" y="858"/>
                    <a:pt x="52624" y="691"/>
                  </a:cubicBezTo>
                  <a:cubicBezTo>
                    <a:pt x="50322" y="439"/>
                    <a:pt x="48104" y="460"/>
                    <a:pt x="45803" y="126"/>
                  </a:cubicBezTo>
                  <a:cubicBezTo>
                    <a:pt x="45468" y="84"/>
                    <a:pt x="45133" y="42"/>
                    <a:pt x="44798" y="21"/>
                  </a:cubicBezTo>
                  <a:cubicBezTo>
                    <a:pt x="44673" y="0"/>
                    <a:pt x="44568" y="0"/>
                    <a:pt x="444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 rot="10800000">
              <a:off x="2810840" y="4963963"/>
              <a:ext cx="1205689" cy="445956"/>
            </a:xfrm>
            <a:custGeom>
              <a:avLst/>
              <a:gdLst/>
              <a:ahLst/>
              <a:cxnLst/>
              <a:rect l="l" t="t" r="r" b="b"/>
              <a:pathLst>
                <a:path w="58671" h="21701" extrusionOk="0">
                  <a:moveTo>
                    <a:pt x="44464" y="0"/>
                  </a:moveTo>
                  <a:cubicBezTo>
                    <a:pt x="43752" y="21"/>
                    <a:pt x="42706" y="21"/>
                    <a:pt x="42120" y="42"/>
                  </a:cubicBezTo>
                  <a:lnTo>
                    <a:pt x="41848" y="42"/>
                  </a:lnTo>
                  <a:cubicBezTo>
                    <a:pt x="41723" y="42"/>
                    <a:pt x="41597" y="42"/>
                    <a:pt x="41451" y="63"/>
                  </a:cubicBezTo>
                  <a:cubicBezTo>
                    <a:pt x="41186" y="63"/>
                    <a:pt x="40921" y="72"/>
                    <a:pt x="40656" y="72"/>
                  </a:cubicBezTo>
                  <a:cubicBezTo>
                    <a:pt x="40523" y="72"/>
                    <a:pt x="40390" y="70"/>
                    <a:pt x="40258" y="63"/>
                  </a:cubicBezTo>
                  <a:cubicBezTo>
                    <a:pt x="39580" y="63"/>
                    <a:pt x="38903" y="39"/>
                    <a:pt x="38228" y="39"/>
                  </a:cubicBezTo>
                  <a:cubicBezTo>
                    <a:pt x="37485" y="39"/>
                    <a:pt x="36745" y="68"/>
                    <a:pt x="36010" y="188"/>
                  </a:cubicBezTo>
                  <a:cubicBezTo>
                    <a:pt x="34630" y="419"/>
                    <a:pt x="33228" y="984"/>
                    <a:pt x="31972" y="1465"/>
                  </a:cubicBezTo>
                  <a:cubicBezTo>
                    <a:pt x="30215" y="2155"/>
                    <a:pt x="28938" y="2992"/>
                    <a:pt x="27725" y="4164"/>
                  </a:cubicBezTo>
                  <a:cubicBezTo>
                    <a:pt x="26616" y="5231"/>
                    <a:pt x="24272" y="5796"/>
                    <a:pt x="22557" y="5942"/>
                  </a:cubicBezTo>
                  <a:cubicBezTo>
                    <a:pt x="22049" y="5990"/>
                    <a:pt x="21541" y="6009"/>
                    <a:pt x="21035" y="6009"/>
                  </a:cubicBezTo>
                  <a:cubicBezTo>
                    <a:pt x="18900" y="6009"/>
                    <a:pt x="16773" y="5670"/>
                    <a:pt x="14633" y="5670"/>
                  </a:cubicBezTo>
                  <a:cubicBezTo>
                    <a:pt x="14582" y="5670"/>
                    <a:pt x="14531" y="5670"/>
                    <a:pt x="14480" y="5670"/>
                  </a:cubicBezTo>
                  <a:cubicBezTo>
                    <a:pt x="11530" y="5712"/>
                    <a:pt x="8893" y="6612"/>
                    <a:pt x="6424" y="7826"/>
                  </a:cubicBezTo>
                  <a:cubicBezTo>
                    <a:pt x="5336" y="8349"/>
                    <a:pt x="4269" y="8893"/>
                    <a:pt x="3286" y="9499"/>
                  </a:cubicBezTo>
                  <a:cubicBezTo>
                    <a:pt x="2909" y="9730"/>
                    <a:pt x="1717" y="10315"/>
                    <a:pt x="1738" y="10755"/>
                  </a:cubicBezTo>
                  <a:cubicBezTo>
                    <a:pt x="1763" y="11175"/>
                    <a:pt x="2427" y="11314"/>
                    <a:pt x="3369" y="11314"/>
                  </a:cubicBezTo>
                  <a:cubicBezTo>
                    <a:pt x="5188" y="11314"/>
                    <a:pt x="8047" y="10796"/>
                    <a:pt x="9348" y="10796"/>
                  </a:cubicBezTo>
                  <a:cubicBezTo>
                    <a:pt x="9552" y="10796"/>
                    <a:pt x="9718" y="10809"/>
                    <a:pt x="9835" y="10839"/>
                  </a:cubicBezTo>
                  <a:cubicBezTo>
                    <a:pt x="11237" y="11194"/>
                    <a:pt x="12660" y="12512"/>
                    <a:pt x="11111" y="13287"/>
                  </a:cubicBezTo>
                  <a:cubicBezTo>
                    <a:pt x="9542" y="14061"/>
                    <a:pt x="7785" y="14521"/>
                    <a:pt x="6257" y="15379"/>
                  </a:cubicBezTo>
                  <a:cubicBezTo>
                    <a:pt x="5023" y="16069"/>
                    <a:pt x="3683" y="16676"/>
                    <a:pt x="2554" y="17471"/>
                  </a:cubicBezTo>
                  <a:cubicBezTo>
                    <a:pt x="1" y="19229"/>
                    <a:pt x="2721" y="20066"/>
                    <a:pt x="4751" y="20777"/>
                  </a:cubicBezTo>
                  <a:cubicBezTo>
                    <a:pt x="5734" y="21133"/>
                    <a:pt x="6655" y="21426"/>
                    <a:pt x="7722" y="21593"/>
                  </a:cubicBezTo>
                  <a:cubicBezTo>
                    <a:pt x="8201" y="21667"/>
                    <a:pt x="8659" y="21700"/>
                    <a:pt x="9098" y="21700"/>
                  </a:cubicBezTo>
                  <a:cubicBezTo>
                    <a:pt x="13170" y="21700"/>
                    <a:pt x="15712" y="18831"/>
                    <a:pt x="19753" y="18245"/>
                  </a:cubicBezTo>
                  <a:cubicBezTo>
                    <a:pt x="20471" y="18137"/>
                    <a:pt x="21181" y="18095"/>
                    <a:pt x="21886" y="18095"/>
                  </a:cubicBezTo>
                  <a:cubicBezTo>
                    <a:pt x="23913" y="18095"/>
                    <a:pt x="25901" y="18446"/>
                    <a:pt x="27934" y="18601"/>
                  </a:cubicBezTo>
                  <a:cubicBezTo>
                    <a:pt x="28813" y="18664"/>
                    <a:pt x="29712" y="18727"/>
                    <a:pt x="30549" y="18957"/>
                  </a:cubicBezTo>
                  <a:cubicBezTo>
                    <a:pt x="30759" y="19020"/>
                    <a:pt x="30968" y="19082"/>
                    <a:pt x="31156" y="19166"/>
                  </a:cubicBezTo>
                  <a:cubicBezTo>
                    <a:pt x="32642" y="19752"/>
                    <a:pt x="33918" y="20191"/>
                    <a:pt x="35487" y="20589"/>
                  </a:cubicBezTo>
                  <a:cubicBezTo>
                    <a:pt x="36351" y="20799"/>
                    <a:pt x="37899" y="21220"/>
                    <a:pt x="39151" y="21220"/>
                  </a:cubicBezTo>
                  <a:cubicBezTo>
                    <a:pt x="40265" y="21220"/>
                    <a:pt x="41144" y="20887"/>
                    <a:pt x="41095" y="19773"/>
                  </a:cubicBezTo>
                  <a:cubicBezTo>
                    <a:pt x="41032" y="17953"/>
                    <a:pt x="39337" y="15588"/>
                    <a:pt x="37998" y="14144"/>
                  </a:cubicBezTo>
                  <a:cubicBezTo>
                    <a:pt x="37329" y="13391"/>
                    <a:pt x="36847" y="12701"/>
                    <a:pt x="36596" y="11947"/>
                  </a:cubicBezTo>
                  <a:cubicBezTo>
                    <a:pt x="36345" y="11194"/>
                    <a:pt x="36324" y="10378"/>
                    <a:pt x="36534" y="9458"/>
                  </a:cubicBezTo>
                  <a:cubicBezTo>
                    <a:pt x="37099" y="7679"/>
                    <a:pt x="38270" y="6424"/>
                    <a:pt x="39777" y="5482"/>
                  </a:cubicBezTo>
                  <a:cubicBezTo>
                    <a:pt x="40676" y="4917"/>
                    <a:pt x="41974" y="4143"/>
                    <a:pt x="43125" y="4059"/>
                  </a:cubicBezTo>
                  <a:cubicBezTo>
                    <a:pt x="43374" y="4036"/>
                    <a:pt x="43631" y="4027"/>
                    <a:pt x="43892" y="4027"/>
                  </a:cubicBezTo>
                  <a:cubicBezTo>
                    <a:pt x="45054" y="4027"/>
                    <a:pt x="46304" y="4217"/>
                    <a:pt x="47414" y="4269"/>
                  </a:cubicBezTo>
                  <a:cubicBezTo>
                    <a:pt x="48318" y="4301"/>
                    <a:pt x="49228" y="4325"/>
                    <a:pt x="50138" y="4325"/>
                  </a:cubicBezTo>
                  <a:cubicBezTo>
                    <a:pt x="52153" y="4325"/>
                    <a:pt x="54165" y="4205"/>
                    <a:pt x="56097" y="3787"/>
                  </a:cubicBezTo>
                  <a:cubicBezTo>
                    <a:pt x="57353" y="3536"/>
                    <a:pt x="58671" y="2908"/>
                    <a:pt x="57353" y="1988"/>
                  </a:cubicBezTo>
                  <a:cubicBezTo>
                    <a:pt x="56139" y="1151"/>
                    <a:pt x="54172" y="858"/>
                    <a:pt x="52624" y="691"/>
                  </a:cubicBezTo>
                  <a:cubicBezTo>
                    <a:pt x="50322" y="439"/>
                    <a:pt x="48104" y="460"/>
                    <a:pt x="45803" y="126"/>
                  </a:cubicBezTo>
                  <a:cubicBezTo>
                    <a:pt x="45468" y="84"/>
                    <a:pt x="45133" y="42"/>
                    <a:pt x="44798" y="21"/>
                  </a:cubicBezTo>
                  <a:cubicBezTo>
                    <a:pt x="44673" y="0"/>
                    <a:pt x="44568" y="0"/>
                    <a:pt x="444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>
            <a:spLocks noGrp="1"/>
          </p:cNvSpPr>
          <p:nvPr>
            <p:ph type="title"/>
          </p:nvPr>
        </p:nvSpPr>
        <p:spPr>
          <a:xfrm>
            <a:off x="609375" y="550525"/>
            <a:ext cx="407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subTitle" idx="1"/>
          </p:nvPr>
        </p:nvSpPr>
        <p:spPr>
          <a:xfrm>
            <a:off x="609378" y="1730853"/>
            <a:ext cx="30183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91" name="Google Shape;191;p9"/>
          <p:cNvGrpSpPr/>
          <p:nvPr/>
        </p:nvGrpSpPr>
        <p:grpSpPr>
          <a:xfrm>
            <a:off x="-277008" y="3313685"/>
            <a:ext cx="9526843" cy="3350823"/>
            <a:chOff x="-277008" y="3313685"/>
            <a:chExt cx="9526843" cy="3350823"/>
          </a:xfrm>
        </p:grpSpPr>
        <p:sp>
          <p:nvSpPr>
            <p:cNvPr id="192" name="Google Shape;192;p9"/>
            <p:cNvSpPr/>
            <p:nvPr/>
          </p:nvSpPr>
          <p:spPr>
            <a:xfrm rot="616009">
              <a:off x="-238708" y="4044092"/>
              <a:ext cx="567564" cy="48088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 rot="-530239">
              <a:off x="5586696" y="4669566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 rot="-530239">
              <a:off x="5733121" y="4106391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 rot="-710848">
              <a:off x="529401" y="3692151"/>
              <a:ext cx="3834489" cy="1423169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3714616" y="41377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2366670" y="4868407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959833" y="4415941"/>
              <a:ext cx="2646963" cy="844420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3428" y="4632093"/>
              <a:ext cx="5560090" cy="2032416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858" y="4101419"/>
              <a:ext cx="1142366" cy="604610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8445490" y="5642117"/>
              <a:ext cx="135034" cy="77926"/>
            </a:xfrm>
            <a:custGeom>
              <a:avLst/>
              <a:gdLst/>
              <a:ahLst/>
              <a:cxnLst/>
              <a:rect l="l" t="t" r="r" b="b"/>
              <a:pathLst>
                <a:path w="6571" h="3792" extrusionOk="0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008034" y="5132317"/>
              <a:ext cx="1708753" cy="794895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7476473" y="4128527"/>
              <a:ext cx="1677090" cy="413733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3623548" y="4220135"/>
              <a:ext cx="5529984" cy="838399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5909725" y="4804904"/>
              <a:ext cx="3249058" cy="1126284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5419202" y="4974816"/>
              <a:ext cx="1440267" cy="370229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4592326" y="4392000"/>
              <a:ext cx="1786658" cy="433461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849663" y="4552768"/>
              <a:ext cx="4259440" cy="1106987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2" y="4817025"/>
              <a:ext cx="932727" cy="35191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bg>
      <p:bgPr>
        <a:solidFill>
          <a:schemeClr val="accent1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"/>
          <p:cNvSpPr txBox="1">
            <a:spLocks noGrp="1"/>
          </p:cNvSpPr>
          <p:nvPr>
            <p:ph type="title"/>
          </p:nvPr>
        </p:nvSpPr>
        <p:spPr>
          <a:xfrm>
            <a:off x="508775" y="2383642"/>
            <a:ext cx="2035800" cy="5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subTitle" idx="1"/>
          </p:nvPr>
        </p:nvSpPr>
        <p:spPr>
          <a:xfrm>
            <a:off x="662863" y="2782049"/>
            <a:ext cx="17277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title" idx="2"/>
          </p:nvPr>
        </p:nvSpPr>
        <p:spPr>
          <a:xfrm>
            <a:off x="2538708" y="2383642"/>
            <a:ext cx="2035800" cy="5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3"/>
          </p:nvPr>
        </p:nvSpPr>
        <p:spPr>
          <a:xfrm>
            <a:off x="2692796" y="2782049"/>
            <a:ext cx="17277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4"/>
          </p:nvPr>
        </p:nvSpPr>
        <p:spPr>
          <a:xfrm>
            <a:off x="4568723" y="2383642"/>
            <a:ext cx="2035800" cy="5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4722811" y="2782049"/>
            <a:ext cx="17277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719105" y="1800011"/>
            <a:ext cx="1615200" cy="7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7" hasCustomPrompt="1"/>
          </p:nvPr>
        </p:nvSpPr>
        <p:spPr>
          <a:xfrm>
            <a:off x="2749037" y="1800011"/>
            <a:ext cx="1615200" cy="7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title" idx="8" hasCustomPrompt="1"/>
          </p:nvPr>
        </p:nvSpPr>
        <p:spPr>
          <a:xfrm>
            <a:off x="4779053" y="1800011"/>
            <a:ext cx="1615200" cy="7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/>
          </p:nvPr>
        </p:nvSpPr>
        <p:spPr>
          <a:xfrm>
            <a:off x="6598793" y="2383642"/>
            <a:ext cx="2035800" cy="5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subTitle" idx="13"/>
          </p:nvPr>
        </p:nvSpPr>
        <p:spPr>
          <a:xfrm>
            <a:off x="6752881" y="2782049"/>
            <a:ext cx="17277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title" idx="14" hasCustomPrompt="1"/>
          </p:nvPr>
        </p:nvSpPr>
        <p:spPr>
          <a:xfrm>
            <a:off x="6809122" y="1800011"/>
            <a:ext cx="1615200" cy="7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9" name="Google Shape;279;p13"/>
          <p:cNvSpPr txBox="1">
            <a:spLocks noGrp="1"/>
          </p:cNvSpPr>
          <p:nvPr>
            <p:ph type="title" idx="15"/>
          </p:nvPr>
        </p:nvSpPr>
        <p:spPr>
          <a:xfrm>
            <a:off x="1667575" y="549080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80" name="Google Shape;280;p13"/>
          <p:cNvGrpSpPr/>
          <p:nvPr/>
        </p:nvGrpSpPr>
        <p:grpSpPr>
          <a:xfrm>
            <a:off x="-277008" y="3313685"/>
            <a:ext cx="9526843" cy="3350823"/>
            <a:chOff x="-277008" y="3313685"/>
            <a:chExt cx="9526843" cy="3350823"/>
          </a:xfrm>
        </p:grpSpPr>
        <p:sp>
          <p:nvSpPr>
            <p:cNvPr id="281" name="Google Shape;281;p13"/>
            <p:cNvSpPr/>
            <p:nvPr/>
          </p:nvSpPr>
          <p:spPr>
            <a:xfrm rot="616009">
              <a:off x="-238708" y="4044092"/>
              <a:ext cx="567564" cy="48088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 rot="-530239">
              <a:off x="5586696" y="4669566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 rot="-530239">
              <a:off x="5733121" y="4106391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 rot="-710848">
              <a:off x="529401" y="3692151"/>
              <a:ext cx="3834489" cy="1423169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3714616" y="41377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2366670" y="4868407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959833" y="4415941"/>
              <a:ext cx="2646963" cy="844420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3428" y="4632093"/>
              <a:ext cx="5560090" cy="2032416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858" y="4101419"/>
              <a:ext cx="1142366" cy="604610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8445490" y="5642117"/>
              <a:ext cx="135034" cy="77926"/>
            </a:xfrm>
            <a:custGeom>
              <a:avLst/>
              <a:gdLst/>
              <a:ahLst/>
              <a:cxnLst/>
              <a:rect l="l" t="t" r="r" b="b"/>
              <a:pathLst>
                <a:path w="6571" h="3792" extrusionOk="0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7008034" y="5132317"/>
              <a:ext cx="1708753" cy="794895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7476473" y="4128527"/>
              <a:ext cx="1677090" cy="413733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3623548" y="4220135"/>
              <a:ext cx="5529984" cy="838399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5909725" y="4804904"/>
              <a:ext cx="3249058" cy="1126284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5419202" y="4974816"/>
              <a:ext cx="1440267" cy="370229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4592326" y="4392000"/>
              <a:ext cx="1786658" cy="433461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849663" y="4552768"/>
              <a:ext cx="4259440" cy="1106987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2" y="4817025"/>
              <a:ext cx="932727" cy="35191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4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 txBox="1">
            <a:spLocks noGrp="1"/>
          </p:cNvSpPr>
          <p:nvPr>
            <p:ph type="title"/>
          </p:nvPr>
        </p:nvSpPr>
        <p:spPr>
          <a:xfrm>
            <a:off x="1667575" y="560278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4"/>
          <p:cNvSpPr txBox="1">
            <a:spLocks noGrp="1"/>
          </p:cNvSpPr>
          <p:nvPr>
            <p:ph type="title" idx="2"/>
          </p:nvPr>
        </p:nvSpPr>
        <p:spPr>
          <a:xfrm>
            <a:off x="1667575" y="3295279"/>
            <a:ext cx="2713200" cy="407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14"/>
          <p:cNvSpPr txBox="1">
            <a:spLocks noGrp="1"/>
          </p:cNvSpPr>
          <p:nvPr>
            <p:ph type="subTitle" idx="1"/>
          </p:nvPr>
        </p:nvSpPr>
        <p:spPr>
          <a:xfrm>
            <a:off x="1667600" y="3702675"/>
            <a:ext cx="17655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3" name="Google Shape;303;p14"/>
          <p:cNvSpPr txBox="1">
            <a:spLocks noGrp="1"/>
          </p:cNvSpPr>
          <p:nvPr>
            <p:ph type="title" idx="3"/>
          </p:nvPr>
        </p:nvSpPr>
        <p:spPr>
          <a:xfrm>
            <a:off x="4761200" y="3295277"/>
            <a:ext cx="2713200" cy="407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4" name="Google Shape;304;p14"/>
          <p:cNvSpPr txBox="1">
            <a:spLocks noGrp="1"/>
          </p:cNvSpPr>
          <p:nvPr>
            <p:ph type="subTitle" idx="4"/>
          </p:nvPr>
        </p:nvSpPr>
        <p:spPr>
          <a:xfrm>
            <a:off x="5708775" y="3702677"/>
            <a:ext cx="17655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4"/>
          <p:cNvSpPr txBox="1">
            <a:spLocks noGrp="1"/>
          </p:cNvSpPr>
          <p:nvPr>
            <p:ph type="subTitle" idx="5"/>
          </p:nvPr>
        </p:nvSpPr>
        <p:spPr>
          <a:xfrm>
            <a:off x="1667600" y="2238075"/>
            <a:ext cx="17655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14"/>
          <p:cNvSpPr txBox="1">
            <a:spLocks noGrp="1"/>
          </p:cNvSpPr>
          <p:nvPr>
            <p:ph type="subTitle" idx="6"/>
          </p:nvPr>
        </p:nvSpPr>
        <p:spPr>
          <a:xfrm>
            <a:off x="5708775" y="2238075"/>
            <a:ext cx="17655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4"/>
          <p:cNvSpPr txBox="1">
            <a:spLocks noGrp="1"/>
          </p:cNvSpPr>
          <p:nvPr>
            <p:ph type="title" idx="7"/>
          </p:nvPr>
        </p:nvSpPr>
        <p:spPr>
          <a:xfrm>
            <a:off x="1667575" y="1830675"/>
            <a:ext cx="2713200" cy="407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8" name="Google Shape;308;p14"/>
          <p:cNvSpPr txBox="1">
            <a:spLocks noGrp="1"/>
          </p:cNvSpPr>
          <p:nvPr>
            <p:ph type="title" idx="8"/>
          </p:nvPr>
        </p:nvSpPr>
        <p:spPr>
          <a:xfrm>
            <a:off x="4761200" y="1830675"/>
            <a:ext cx="2713200" cy="407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309" name="Google Shape;309;p14"/>
          <p:cNvGrpSpPr/>
          <p:nvPr/>
        </p:nvGrpSpPr>
        <p:grpSpPr>
          <a:xfrm>
            <a:off x="-1136294" y="3937582"/>
            <a:ext cx="10978491" cy="2680152"/>
            <a:chOff x="-1136294" y="3937582"/>
            <a:chExt cx="10978491" cy="2680152"/>
          </a:xfrm>
        </p:grpSpPr>
        <p:sp>
          <p:nvSpPr>
            <p:cNvPr id="310" name="Google Shape;310;p14"/>
            <p:cNvSpPr/>
            <p:nvPr/>
          </p:nvSpPr>
          <p:spPr>
            <a:xfrm>
              <a:off x="5708770" y="4759882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1" name="Google Shape;311;p14"/>
            <p:cNvGrpSpPr/>
            <p:nvPr/>
          </p:nvGrpSpPr>
          <p:grpSpPr>
            <a:xfrm>
              <a:off x="-427897" y="3937582"/>
              <a:ext cx="9877866" cy="2680152"/>
              <a:chOff x="-427897" y="3937582"/>
              <a:chExt cx="9877866" cy="2680152"/>
            </a:xfrm>
          </p:grpSpPr>
          <p:sp>
            <p:nvSpPr>
              <p:cNvPr id="312" name="Google Shape;312;p14"/>
              <p:cNvSpPr/>
              <p:nvPr/>
            </p:nvSpPr>
            <p:spPr>
              <a:xfrm rot="-1235859">
                <a:off x="6738910" y="4721262"/>
                <a:ext cx="2647126" cy="844472"/>
              </a:xfrm>
              <a:custGeom>
                <a:avLst/>
                <a:gdLst/>
                <a:ahLst/>
                <a:cxnLst/>
                <a:rect l="l" t="t" r="r" b="b"/>
                <a:pathLst>
                  <a:path w="128806" h="41091" extrusionOk="0">
                    <a:moveTo>
                      <a:pt x="3109" y="1"/>
                    </a:moveTo>
                    <a:cubicBezTo>
                      <a:pt x="2683" y="1"/>
                      <a:pt x="2241" y="18"/>
                      <a:pt x="1779" y="56"/>
                    </a:cubicBezTo>
                    <a:cubicBezTo>
                      <a:pt x="0" y="7525"/>
                      <a:pt x="8014" y="8027"/>
                      <a:pt x="13726" y="10245"/>
                    </a:cubicBezTo>
                    <a:cubicBezTo>
                      <a:pt x="27305" y="15476"/>
                      <a:pt x="36888" y="24808"/>
                      <a:pt x="51828" y="28679"/>
                    </a:cubicBezTo>
                    <a:cubicBezTo>
                      <a:pt x="55169" y="29545"/>
                      <a:pt x="58053" y="29794"/>
                      <a:pt x="60773" y="29794"/>
                    </a:cubicBezTo>
                    <a:cubicBezTo>
                      <a:pt x="64442" y="29794"/>
                      <a:pt x="67813" y="29342"/>
                      <a:pt x="71607" y="29342"/>
                    </a:cubicBezTo>
                    <a:cubicBezTo>
                      <a:pt x="72610" y="29342"/>
                      <a:pt x="73643" y="29373"/>
                      <a:pt x="74718" y="29453"/>
                    </a:cubicBezTo>
                    <a:cubicBezTo>
                      <a:pt x="82753" y="30060"/>
                      <a:pt x="86666" y="36442"/>
                      <a:pt x="93591" y="39580"/>
                    </a:cubicBezTo>
                    <a:cubicBezTo>
                      <a:pt x="95884" y="40620"/>
                      <a:pt x="98098" y="41090"/>
                      <a:pt x="100017" y="41090"/>
                    </a:cubicBezTo>
                    <a:cubicBezTo>
                      <a:pt x="105824" y="41090"/>
                      <a:pt x="108940" y="36788"/>
                      <a:pt x="103405" y="30939"/>
                    </a:cubicBezTo>
                    <a:cubicBezTo>
                      <a:pt x="101647" y="29077"/>
                      <a:pt x="99555" y="27382"/>
                      <a:pt x="97420" y="25771"/>
                    </a:cubicBezTo>
                    <a:cubicBezTo>
                      <a:pt x="95893" y="24641"/>
                      <a:pt x="94721" y="22967"/>
                      <a:pt x="93152" y="21963"/>
                    </a:cubicBezTo>
                    <a:cubicBezTo>
                      <a:pt x="91729" y="21084"/>
                      <a:pt x="88946" y="21460"/>
                      <a:pt x="89762" y="19410"/>
                    </a:cubicBezTo>
                    <a:cubicBezTo>
                      <a:pt x="90414" y="19313"/>
                      <a:pt x="91012" y="19269"/>
                      <a:pt x="91569" y="19269"/>
                    </a:cubicBezTo>
                    <a:cubicBezTo>
                      <a:pt x="95819" y="19269"/>
                      <a:pt x="97592" y="21864"/>
                      <a:pt x="101459" y="23511"/>
                    </a:cubicBezTo>
                    <a:cubicBezTo>
                      <a:pt x="107694" y="26147"/>
                      <a:pt x="114034" y="28972"/>
                      <a:pt x="121273" y="29411"/>
                    </a:cubicBezTo>
                    <a:cubicBezTo>
                      <a:pt x="121489" y="29426"/>
                      <a:pt x="121715" y="29434"/>
                      <a:pt x="121946" y="29434"/>
                    </a:cubicBezTo>
                    <a:cubicBezTo>
                      <a:pt x="124291" y="29434"/>
                      <a:pt x="127291" y="28653"/>
                      <a:pt x="128262" y="26901"/>
                    </a:cubicBezTo>
                    <a:cubicBezTo>
                      <a:pt x="128534" y="26440"/>
                      <a:pt x="128806" y="25812"/>
                      <a:pt x="128638" y="25289"/>
                    </a:cubicBezTo>
                    <a:cubicBezTo>
                      <a:pt x="128492" y="24829"/>
                      <a:pt x="128094" y="24724"/>
                      <a:pt x="127697" y="24411"/>
                    </a:cubicBezTo>
                    <a:cubicBezTo>
                      <a:pt x="126630" y="23553"/>
                      <a:pt x="126379" y="22297"/>
                      <a:pt x="125123" y="21565"/>
                    </a:cubicBezTo>
                    <a:cubicBezTo>
                      <a:pt x="124328" y="21105"/>
                      <a:pt x="123094" y="21209"/>
                      <a:pt x="122152" y="21042"/>
                    </a:cubicBezTo>
                    <a:cubicBezTo>
                      <a:pt x="121627" y="20951"/>
                      <a:pt x="121150" y="20845"/>
                      <a:pt x="120597" y="20845"/>
                    </a:cubicBezTo>
                    <a:cubicBezTo>
                      <a:pt x="120511" y="20845"/>
                      <a:pt x="120422" y="20848"/>
                      <a:pt x="120332" y="20854"/>
                    </a:cubicBezTo>
                    <a:cubicBezTo>
                      <a:pt x="119731" y="20897"/>
                      <a:pt x="119226" y="20930"/>
                      <a:pt x="118715" y="20930"/>
                    </a:cubicBezTo>
                    <a:cubicBezTo>
                      <a:pt x="118247" y="20930"/>
                      <a:pt x="117774" y="20903"/>
                      <a:pt x="117214" y="20833"/>
                    </a:cubicBezTo>
                    <a:cubicBezTo>
                      <a:pt x="115206" y="20540"/>
                      <a:pt x="112527" y="20058"/>
                      <a:pt x="112632" y="18217"/>
                    </a:cubicBezTo>
                    <a:cubicBezTo>
                      <a:pt x="116817" y="17255"/>
                      <a:pt x="117528" y="15183"/>
                      <a:pt x="113176" y="14304"/>
                    </a:cubicBezTo>
                    <a:cubicBezTo>
                      <a:pt x="112623" y="14189"/>
                      <a:pt x="112098" y="14141"/>
                      <a:pt x="111594" y="14141"/>
                    </a:cubicBezTo>
                    <a:cubicBezTo>
                      <a:pt x="109349" y="14141"/>
                      <a:pt x="107517" y="15098"/>
                      <a:pt x="105518" y="15372"/>
                    </a:cubicBezTo>
                    <a:cubicBezTo>
                      <a:pt x="105154" y="15422"/>
                      <a:pt x="104806" y="15446"/>
                      <a:pt x="104470" y="15446"/>
                    </a:cubicBezTo>
                    <a:cubicBezTo>
                      <a:pt x="100514" y="15446"/>
                      <a:pt x="98346" y="12156"/>
                      <a:pt x="94951" y="10999"/>
                    </a:cubicBezTo>
                    <a:cubicBezTo>
                      <a:pt x="91131" y="9668"/>
                      <a:pt x="86087" y="9269"/>
                      <a:pt x="81576" y="9269"/>
                    </a:cubicBezTo>
                    <a:cubicBezTo>
                      <a:pt x="80553" y="9269"/>
                      <a:pt x="79558" y="9290"/>
                      <a:pt x="78610" y="9325"/>
                    </a:cubicBezTo>
                    <a:cubicBezTo>
                      <a:pt x="72132" y="9574"/>
                      <a:pt x="66097" y="10948"/>
                      <a:pt x="59492" y="10948"/>
                    </a:cubicBezTo>
                    <a:cubicBezTo>
                      <a:pt x="56689" y="10948"/>
                      <a:pt x="53784" y="10701"/>
                      <a:pt x="50698" y="10015"/>
                    </a:cubicBezTo>
                    <a:cubicBezTo>
                      <a:pt x="46597" y="9115"/>
                      <a:pt x="41764" y="9806"/>
                      <a:pt x="37788" y="8571"/>
                    </a:cubicBezTo>
                    <a:cubicBezTo>
                      <a:pt x="32976" y="7065"/>
                      <a:pt x="33896" y="5224"/>
                      <a:pt x="31344" y="3257"/>
                    </a:cubicBezTo>
                    <a:cubicBezTo>
                      <a:pt x="28603" y="1144"/>
                      <a:pt x="32327" y="1227"/>
                      <a:pt x="27075" y="390"/>
                    </a:cubicBezTo>
                    <a:cubicBezTo>
                      <a:pt x="26830" y="352"/>
                      <a:pt x="26572" y="334"/>
                      <a:pt x="26305" y="334"/>
                    </a:cubicBezTo>
                    <a:cubicBezTo>
                      <a:pt x="23952" y="334"/>
                      <a:pt x="20852" y="1691"/>
                      <a:pt x="18748" y="2085"/>
                    </a:cubicBezTo>
                    <a:cubicBezTo>
                      <a:pt x="17590" y="2306"/>
                      <a:pt x="16552" y="2399"/>
                      <a:pt x="15600" y="2399"/>
                    </a:cubicBezTo>
                    <a:cubicBezTo>
                      <a:pt x="10754" y="2399"/>
                      <a:pt x="8125" y="1"/>
                      <a:pt x="31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4"/>
              <p:cNvSpPr/>
              <p:nvPr/>
            </p:nvSpPr>
            <p:spPr>
              <a:xfrm rot="-654727">
                <a:off x="344117" y="4330718"/>
                <a:ext cx="4259243" cy="1106936"/>
              </a:xfrm>
              <a:custGeom>
                <a:avLst/>
                <a:gdLst/>
                <a:ahLst/>
                <a:cxnLst/>
                <a:rect l="l" t="t" r="r" b="b"/>
                <a:pathLst>
                  <a:path w="207272" h="53868" extrusionOk="0">
                    <a:moveTo>
                      <a:pt x="5019" y="1"/>
                    </a:moveTo>
                    <a:cubicBezTo>
                      <a:pt x="4943" y="1"/>
                      <a:pt x="4867" y="3"/>
                      <a:pt x="4792" y="9"/>
                    </a:cubicBezTo>
                    <a:cubicBezTo>
                      <a:pt x="0" y="365"/>
                      <a:pt x="6110" y="2269"/>
                      <a:pt x="7554" y="2750"/>
                    </a:cubicBezTo>
                    <a:cubicBezTo>
                      <a:pt x="10550" y="3749"/>
                      <a:pt x="13282" y="4152"/>
                      <a:pt x="15960" y="5276"/>
                    </a:cubicBezTo>
                    <a:lnTo>
                      <a:pt x="15960" y="5276"/>
                    </a:lnTo>
                    <a:cubicBezTo>
                      <a:pt x="16259" y="6096"/>
                      <a:pt x="17026" y="6165"/>
                      <a:pt x="18748" y="7040"/>
                    </a:cubicBezTo>
                    <a:cubicBezTo>
                      <a:pt x="19372" y="7361"/>
                      <a:pt x="19898" y="7715"/>
                      <a:pt x="20381" y="8070"/>
                    </a:cubicBezTo>
                    <a:lnTo>
                      <a:pt x="20381" y="8070"/>
                    </a:lnTo>
                    <a:cubicBezTo>
                      <a:pt x="20951" y="8563"/>
                      <a:pt x="21482" y="9033"/>
                      <a:pt x="22075" y="9425"/>
                    </a:cubicBezTo>
                    <a:lnTo>
                      <a:pt x="21660" y="9035"/>
                    </a:lnTo>
                    <a:lnTo>
                      <a:pt x="21660" y="9035"/>
                    </a:lnTo>
                    <a:cubicBezTo>
                      <a:pt x="22727" y="9813"/>
                      <a:pt x="23834" y="10422"/>
                      <a:pt x="25709" y="10422"/>
                    </a:cubicBezTo>
                    <a:cubicBezTo>
                      <a:pt x="25962" y="10422"/>
                      <a:pt x="26228" y="10411"/>
                      <a:pt x="26510" y="10387"/>
                    </a:cubicBezTo>
                    <a:cubicBezTo>
                      <a:pt x="26970" y="10348"/>
                      <a:pt x="27443" y="10328"/>
                      <a:pt x="27926" y="10328"/>
                    </a:cubicBezTo>
                    <a:cubicBezTo>
                      <a:pt x="35317" y="10328"/>
                      <a:pt x="45193" y="14826"/>
                      <a:pt x="49317" y="19029"/>
                    </a:cubicBezTo>
                    <a:cubicBezTo>
                      <a:pt x="55866" y="25724"/>
                      <a:pt x="69739" y="33927"/>
                      <a:pt x="80933" y="35140"/>
                    </a:cubicBezTo>
                    <a:cubicBezTo>
                      <a:pt x="81553" y="35208"/>
                      <a:pt x="82117" y="35238"/>
                      <a:pt x="82639" y="35238"/>
                    </a:cubicBezTo>
                    <a:cubicBezTo>
                      <a:pt x="85816" y="35238"/>
                      <a:pt x="87431" y="34128"/>
                      <a:pt x="90558" y="33696"/>
                    </a:cubicBezTo>
                    <a:cubicBezTo>
                      <a:pt x="91651" y="33542"/>
                      <a:pt x="92695" y="33469"/>
                      <a:pt x="93697" y="33469"/>
                    </a:cubicBezTo>
                    <a:cubicBezTo>
                      <a:pt x="105162" y="33469"/>
                      <a:pt x="111132" y="42997"/>
                      <a:pt x="122215" y="48385"/>
                    </a:cubicBezTo>
                    <a:cubicBezTo>
                      <a:pt x="130937" y="52618"/>
                      <a:pt x="138558" y="53868"/>
                      <a:pt x="145740" y="53868"/>
                    </a:cubicBezTo>
                    <a:cubicBezTo>
                      <a:pt x="156087" y="53868"/>
                      <a:pt x="165520" y="51275"/>
                      <a:pt x="176015" y="51275"/>
                    </a:cubicBezTo>
                    <a:cubicBezTo>
                      <a:pt x="179190" y="51275"/>
                      <a:pt x="182462" y="51512"/>
                      <a:pt x="185886" y="52130"/>
                    </a:cubicBezTo>
                    <a:cubicBezTo>
                      <a:pt x="189010" y="52699"/>
                      <a:pt x="193835" y="53512"/>
                      <a:pt x="197692" y="53512"/>
                    </a:cubicBezTo>
                    <a:cubicBezTo>
                      <a:pt x="203625" y="53512"/>
                      <a:pt x="207272" y="51590"/>
                      <a:pt x="198942" y="43907"/>
                    </a:cubicBezTo>
                    <a:cubicBezTo>
                      <a:pt x="194917" y="40181"/>
                      <a:pt x="190922" y="39019"/>
                      <a:pt x="186983" y="39019"/>
                    </a:cubicBezTo>
                    <a:cubicBezTo>
                      <a:pt x="180443" y="39019"/>
                      <a:pt x="174056" y="42224"/>
                      <a:pt x="167946" y="42224"/>
                    </a:cubicBezTo>
                    <a:cubicBezTo>
                      <a:pt x="167424" y="42224"/>
                      <a:pt x="166903" y="42200"/>
                      <a:pt x="166385" y="42150"/>
                    </a:cubicBezTo>
                    <a:cubicBezTo>
                      <a:pt x="153673" y="40856"/>
                      <a:pt x="142777" y="34488"/>
                      <a:pt x="129907" y="34488"/>
                    </a:cubicBezTo>
                    <a:cubicBezTo>
                      <a:pt x="129452" y="34488"/>
                      <a:pt x="128994" y="34496"/>
                      <a:pt x="128534" y="34512"/>
                    </a:cubicBezTo>
                    <a:cubicBezTo>
                      <a:pt x="127967" y="34531"/>
                      <a:pt x="127402" y="34541"/>
                      <a:pt x="126840" y="34541"/>
                    </a:cubicBezTo>
                    <a:cubicBezTo>
                      <a:pt x="121188" y="34541"/>
                      <a:pt x="115813" y="33595"/>
                      <a:pt x="110561" y="31939"/>
                    </a:cubicBezTo>
                    <a:cubicBezTo>
                      <a:pt x="105120" y="30202"/>
                      <a:pt x="100559" y="27147"/>
                      <a:pt x="95244" y="25515"/>
                    </a:cubicBezTo>
                    <a:cubicBezTo>
                      <a:pt x="93571" y="25013"/>
                      <a:pt x="91164" y="25473"/>
                      <a:pt x="89574" y="24657"/>
                    </a:cubicBezTo>
                    <a:cubicBezTo>
                      <a:pt x="88612" y="24176"/>
                      <a:pt x="88758" y="23276"/>
                      <a:pt x="87733" y="22837"/>
                    </a:cubicBezTo>
                    <a:cubicBezTo>
                      <a:pt x="87379" y="22688"/>
                      <a:pt x="86902" y="22663"/>
                      <a:pt x="86402" y="22663"/>
                    </a:cubicBezTo>
                    <a:cubicBezTo>
                      <a:pt x="86152" y="22663"/>
                      <a:pt x="85896" y="22670"/>
                      <a:pt x="85647" y="22670"/>
                    </a:cubicBezTo>
                    <a:cubicBezTo>
                      <a:pt x="85273" y="22670"/>
                      <a:pt x="84915" y="22656"/>
                      <a:pt x="84615" y="22586"/>
                    </a:cubicBezTo>
                    <a:cubicBezTo>
                      <a:pt x="81958" y="22000"/>
                      <a:pt x="78171" y="21519"/>
                      <a:pt x="76999" y="19426"/>
                    </a:cubicBezTo>
                    <a:cubicBezTo>
                      <a:pt x="75409" y="16602"/>
                      <a:pt x="75911" y="13965"/>
                      <a:pt x="72187" y="12082"/>
                    </a:cubicBezTo>
                    <a:cubicBezTo>
                      <a:pt x="72103" y="12040"/>
                      <a:pt x="72019" y="11999"/>
                      <a:pt x="71956" y="11957"/>
                    </a:cubicBezTo>
                    <a:cubicBezTo>
                      <a:pt x="69016" y="10581"/>
                      <a:pt x="65980" y="8752"/>
                      <a:pt x="62921" y="8752"/>
                    </a:cubicBezTo>
                    <a:cubicBezTo>
                      <a:pt x="61931" y="8752"/>
                      <a:pt x="60939" y="8944"/>
                      <a:pt x="59946" y="9404"/>
                    </a:cubicBezTo>
                    <a:cubicBezTo>
                      <a:pt x="57711" y="10460"/>
                      <a:pt x="55440" y="10950"/>
                      <a:pt x="52991" y="10950"/>
                    </a:cubicBezTo>
                    <a:cubicBezTo>
                      <a:pt x="51704" y="10950"/>
                      <a:pt x="50367" y="10814"/>
                      <a:pt x="48961" y="10555"/>
                    </a:cubicBezTo>
                    <a:cubicBezTo>
                      <a:pt x="46785" y="10136"/>
                      <a:pt x="45195" y="8818"/>
                      <a:pt x="42935" y="8651"/>
                    </a:cubicBezTo>
                    <a:cubicBezTo>
                      <a:pt x="42687" y="8629"/>
                      <a:pt x="42444" y="8620"/>
                      <a:pt x="42205" y="8620"/>
                    </a:cubicBezTo>
                    <a:cubicBezTo>
                      <a:pt x="40780" y="8620"/>
                      <a:pt x="39485" y="8944"/>
                      <a:pt x="38134" y="8944"/>
                    </a:cubicBezTo>
                    <a:cubicBezTo>
                      <a:pt x="37488" y="8944"/>
                      <a:pt x="36828" y="8870"/>
                      <a:pt x="36135" y="8651"/>
                    </a:cubicBezTo>
                    <a:cubicBezTo>
                      <a:pt x="34545" y="8170"/>
                      <a:pt x="33603" y="6726"/>
                      <a:pt x="32034" y="6328"/>
                    </a:cubicBezTo>
                    <a:cubicBezTo>
                      <a:pt x="31753" y="6259"/>
                      <a:pt x="31476" y="6231"/>
                      <a:pt x="31202" y="6231"/>
                    </a:cubicBezTo>
                    <a:cubicBezTo>
                      <a:pt x="30187" y="6231"/>
                      <a:pt x="29214" y="6608"/>
                      <a:pt x="28205" y="6608"/>
                    </a:cubicBezTo>
                    <a:cubicBezTo>
                      <a:pt x="27848" y="6608"/>
                      <a:pt x="27487" y="6561"/>
                      <a:pt x="27117" y="6433"/>
                    </a:cubicBezTo>
                    <a:cubicBezTo>
                      <a:pt x="26531" y="6224"/>
                      <a:pt x="24418" y="4445"/>
                      <a:pt x="24104" y="4006"/>
                    </a:cubicBezTo>
                    <a:cubicBezTo>
                      <a:pt x="23476" y="3190"/>
                      <a:pt x="24585" y="1495"/>
                      <a:pt x="23937" y="825"/>
                    </a:cubicBezTo>
                    <a:cubicBezTo>
                      <a:pt x="23491" y="379"/>
                      <a:pt x="23088" y="204"/>
                      <a:pt x="22715" y="204"/>
                    </a:cubicBezTo>
                    <a:cubicBezTo>
                      <a:pt x="21496" y="204"/>
                      <a:pt x="20590" y="2073"/>
                      <a:pt x="19501" y="2457"/>
                    </a:cubicBezTo>
                    <a:cubicBezTo>
                      <a:pt x="19083" y="2601"/>
                      <a:pt x="18607" y="2655"/>
                      <a:pt x="18103" y="2655"/>
                    </a:cubicBezTo>
                    <a:cubicBezTo>
                      <a:pt x="16914" y="2655"/>
                      <a:pt x="15573" y="2353"/>
                      <a:pt x="14500" y="2206"/>
                    </a:cubicBezTo>
                    <a:cubicBezTo>
                      <a:pt x="13975" y="2145"/>
                      <a:pt x="13442" y="2137"/>
                      <a:pt x="12908" y="2137"/>
                    </a:cubicBezTo>
                    <a:cubicBezTo>
                      <a:pt x="12708" y="2137"/>
                      <a:pt x="12508" y="2138"/>
                      <a:pt x="12308" y="2138"/>
                    </a:cubicBezTo>
                    <a:cubicBezTo>
                      <a:pt x="11576" y="2138"/>
                      <a:pt x="10849" y="2123"/>
                      <a:pt x="10148" y="1976"/>
                    </a:cubicBezTo>
                    <a:cubicBezTo>
                      <a:pt x="8481" y="1615"/>
                      <a:pt x="6815" y="1"/>
                      <a:pt x="50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4"/>
              <p:cNvSpPr/>
              <p:nvPr/>
            </p:nvSpPr>
            <p:spPr>
              <a:xfrm>
                <a:off x="2366670" y="4792207"/>
                <a:ext cx="4133427" cy="791483"/>
              </a:xfrm>
              <a:custGeom>
                <a:avLst/>
                <a:gdLst/>
                <a:ahLst/>
                <a:cxnLst/>
                <a:rect l="l" t="t" r="r" b="b"/>
                <a:pathLst>
                  <a:path w="201140" h="38515" extrusionOk="0">
                    <a:moveTo>
                      <a:pt x="94289" y="0"/>
                    </a:moveTo>
                    <a:cubicBezTo>
                      <a:pt x="93661" y="0"/>
                      <a:pt x="93005" y="36"/>
                      <a:pt x="92316" y="108"/>
                    </a:cubicBezTo>
                    <a:cubicBezTo>
                      <a:pt x="85725" y="799"/>
                      <a:pt x="82837" y="5402"/>
                      <a:pt x="77251" y="7222"/>
                    </a:cubicBezTo>
                    <a:cubicBezTo>
                      <a:pt x="76396" y="7499"/>
                      <a:pt x="75529" y="7610"/>
                      <a:pt x="74646" y="7610"/>
                    </a:cubicBezTo>
                    <a:cubicBezTo>
                      <a:pt x="71787" y="7610"/>
                      <a:pt x="68759" y="6447"/>
                      <a:pt x="65450" y="5967"/>
                    </a:cubicBezTo>
                    <a:cubicBezTo>
                      <a:pt x="64317" y="5805"/>
                      <a:pt x="63263" y="5728"/>
                      <a:pt x="62280" y="5728"/>
                    </a:cubicBezTo>
                    <a:cubicBezTo>
                      <a:pt x="53007" y="5728"/>
                      <a:pt x="50007" y="12505"/>
                      <a:pt x="45656" y="17538"/>
                    </a:cubicBezTo>
                    <a:cubicBezTo>
                      <a:pt x="42985" y="20641"/>
                      <a:pt x="39728" y="21499"/>
                      <a:pt x="35969" y="21499"/>
                    </a:cubicBezTo>
                    <a:cubicBezTo>
                      <a:pt x="31541" y="21499"/>
                      <a:pt x="26417" y="20308"/>
                      <a:pt x="20736" y="20195"/>
                    </a:cubicBezTo>
                    <a:cubicBezTo>
                      <a:pt x="20655" y="20194"/>
                      <a:pt x="20573" y="20193"/>
                      <a:pt x="20489" y="20193"/>
                    </a:cubicBezTo>
                    <a:cubicBezTo>
                      <a:pt x="14088" y="20193"/>
                      <a:pt x="1" y="24142"/>
                      <a:pt x="4813" y="31598"/>
                    </a:cubicBezTo>
                    <a:cubicBezTo>
                      <a:pt x="8346" y="37109"/>
                      <a:pt x="20900" y="38514"/>
                      <a:pt x="27035" y="38514"/>
                    </a:cubicBezTo>
                    <a:cubicBezTo>
                      <a:pt x="27585" y="38514"/>
                      <a:pt x="28084" y="38503"/>
                      <a:pt x="28520" y="38482"/>
                    </a:cubicBezTo>
                    <a:cubicBezTo>
                      <a:pt x="38937" y="37951"/>
                      <a:pt x="46622" y="33851"/>
                      <a:pt x="57494" y="33851"/>
                    </a:cubicBezTo>
                    <a:cubicBezTo>
                      <a:pt x="57759" y="33851"/>
                      <a:pt x="58025" y="33853"/>
                      <a:pt x="58294" y="33858"/>
                    </a:cubicBezTo>
                    <a:cubicBezTo>
                      <a:pt x="61740" y="33934"/>
                      <a:pt x="65436" y="34342"/>
                      <a:pt x="68904" y="34342"/>
                    </a:cubicBezTo>
                    <a:cubicBezTo>
                      <a:pt x="71205" y="34342"/>
                      <a:pt x="73406" y="34162"/>
                      <a:pt x="75367" y="33586"/>
                    </a:cubicBezTo>
                    <a:cubicBezTo>
                      <a:pt x="82816" y="31410"/>
                      <a:pt x="84699" y="25049"/>
                      <a:pt x="87733" y="19798"/>
                    </a:cubicBezTo>
                    <a:cubicBezTo>
                      <a:pt x="89443" y="16843"/>
                      <a:pt x="91468" y="15635"/>
                      <a:pt x="93535" y="15635"/>
                    </a:cubicBezTo>
                    <a:cubicBezTo>
                      <a:pt x="96300" y="15635"/>
                      <a:pt x="99143" y="17794"/>
                      <a:pt x="101417" y="20823"/>
                    </a:cubicBezTo>
                    <a:cubicBezTo>
                      <a:pt x="104535" y="24966"/>
                      <a:pt x="106502" y="27309"/>
                      <a:pt x="112632" y="28816"/>
                    </a:cubicBezTo>
                    <a:cubicBezTo>
                      <a:pt x="118282" y="30197"/>
                      <a:pt x="125521" y="32666"/>
                      <a:pt x="131338" y="32958"/>
                    </a:cubicBezTo>
                    <a:cubicBezTo>
                      <a:pt x="131643" y="32975"/>
                      <a:pt x="131944" y="32983"/>
                      <a:pt x="132242" y="32983"/>
                    </a:cubicBezTo>
                    <a:cubicBezTo>
                      <a:pt x="139924" y="32983"/>
                      <a:pt x="145406" y="27661"/>
                      <a:pt x="150441" y="23773"/>
                    </a:cubicBezTo>
                    <a:cubicBezTo>
                      <a:pt x="154720" y="20461"/>
                      <a:pt x="158798" y="19588"/>
                      <a:pt x="163415" y="19588"/>
                    </a:cubicBezTo>
                    <a:cubicBezTo>
                      <a:pt x="165797" y="19588"/>
                      <a:pt x="168323" y="19820"/>
                      <a:pt x="171093" y="20070"/>
                    </a:cubicBezTo>
                    <a:cubicBezTo>
                      <a:pt x="171617" y="20116"/>
                      <a:pt x="172117" y="20138"/>
                      <a:pt x="172598" y="20138"/>
                    </a:cubicBezTo>
                    <a:cubicBezTo>
                      <a:pt x="180600" y="20138"/>
                      <a:pt x="182890" y="14032"/>
                      <a:pt x="189799" y="12098"/>
                    </a:cubicBezTo>
                    <a:cubicBezTo>
                      <a:pt x="192351" y="11386"/>
                      <a:pt x="197708" y="12516"/>
                      <a:pt x="198796" y="10235"/>
                    </a:cubicBezTo>
                    <a:cubicBezTo>
                      <a:pt x="201139" y="5339"/>
                      <a:pt x="184944" y="2661"/>
                      <a:pt x="181283" y="2473"/>
                    </a:cubicBezTo>
                    <a:cubicBezTo>
                      <a:pt x="181061" y="2463"/>
                      <a:pt x="180845" y="2458"/>
                      <a:pt x="180633" y="2458"/>
                    </a:cubicBezTo>
                    <a:cubicBezTo>
                      <a:pt x="174226" y="2458"/>
                      <a:pt x="172216" y="6981"/>
                      <a:pt x="166397" y="6981"/>
                    </a:cubicBezTo>
                    <a:cubicBezTo>
                      <a:pt x="165309" y="6981"/>
                      <a:pt x="164089" y="6823"/>
                      <a:pt x="162682" y="6448"/>
                    </a:cubicBezTo>
                    <a:cubicBezTo>
                      <a:pt x="157365" y="5011"/>
                      <a:pt x="149639" y="2854"/>
                      <a:pt x="143763" y="2854"/>
                    </a:cubicBezTo>
                    <a:cubicBezTo>
                      <a:pt x="141684" y="2854"/>
                      <a:pt x="139837" y="3124"/>
                      <a:pt x="138410" y="3791"/>
                    </a:cubicBezTo>
                    <a:cubicBezTo>
                      <a:pt x="132447" y="6569"/>
                      <a:pt x="128648" y="15464"/>
                      <a:pt x="121495" y="15464"/>
                    </a:cubicBezTo>
                    <a:cubicBezTo>
                      <a:pt x="118357" y="15464"/>
                      <a:pt x="114575" y="13752"/>
                      <a:pt x="109682" y="9064"/>
                    </a:cubicBezTo>
                    <a:cubicBezTo>
                      <a:pt x="104493" y="4085"/>
                      <a:pt x="101056" y="0"/>
                      <a:pt x="942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4"/>
              <p:cNvSpPr/>
              <p:nvPr/>
            </p:nvSpPr>
            <p:spPr>
              <a:xfrm>
                <a:off x="-427897" y="4585318"/>
                <a:ext cx="5560090" cy="2032416"/>
              </a:xfrm>
              <a:custGeom>
                <a:avLst/>
                <a:gdLst/>
                <a:ahLst/>
                <a:cxnLst/>
                <a:rect l="l" t="t" r="r" b="b"/>
                <a:pathLst>
                  <a:path w="270564" h="98901" extrusionOk="0">
                    <a:moveTo>
                      <a:pt x="72002" y="30578"/>
                    </a:moveTo>
                    <a:cubicBezTo>
                      <a:pt x="78739" y="30578"/>
                      <a:pt x="86723" y="31864"/>
                      <a:pt x="89240" y="36239"/>
                    </a:cubicBezTo>
                    <a:cubicBezTo>
                      <a:pt x="92148" y="41323"/>
                      <a:pt x="80452" y="39670"/>
                      <a:pt x="82000" y="44860"/>
                    </a:cubicBezTo>
                    <a:cubicBezTo>
                      <a:pt x="82940" y="48036"/>
                      <a:pt x="86490" y="48905"/>
                      <a:pt x="91020" y="48905"/>
                    </a:cubicBezTo>
                    <a:cubicBezTo>
                      <a:pt x="96489" y="48905"/>
                      <a:pt x="103386" y="47639"/>
                      <a:pt x="108843" y="47639"/>
                    </a:cubicBezTo>
                    <a:cubicBezTo>
                      <a:pt x="115567" y="47639"/>
                      <a:pt x="120105" y="49562"/>
                      <a:pt x="117089" y="58146"/>
                    </a:cubicBezTo>
                    <a:cubicBezTo>
                      <a:pt x="115688" y="62119"/>
                      <a:pt x="109920" y="63249"/>
                      <a:pt x="103298" y="63249"/>
                    </a:cubicBezTo>
                    <a:cubicBezTo>
                      <a:pt x="95483" y="63249"/>
                      <a:pt x="86480" y="61676"/>
                      <a:pt x="82063" y="61347"/>
                    </a:cubicBezTo>
                    <a:cubicBezTo>
                      <a:pt x="76058" y="60908"/>
                      <a:pt x="69948" y="60008"/>
                      <a:pt x="64424" y="58209"/>
                    </a:cubicBezTo>
                    <a:cubicBezTo>
                      <a:pt x="62290" y="57518"/>
                      <a:pt x="60281" y="56702"/>
                      <a:pt x="58377" y="55740"/>
                    </a:cubicBezTo>
                    <a:cubicBezTo>
                      <a:pt x="55678" y="54359"/>
                      <a:pt x="53230" y="52685"/>
                      <a:pt x="51159" y="50614"/>
                    </a:cubicBezTo>
                    <a:cubicBezTo>
                      <a:pt x="50531" y="49986"/>
                      <a:pt x="49966" y="49379"/>
                      <a:pt x="49380" y="48751"/>
                    </a:cubicBezTo>
                    <a:cubicBezTo>
                      <a:pt x="45949" y="45069"/>
                      <a:pt x="42601" y="41449"/>
                      <a:pt x="37370" y="38896"/>
                    </a:cubicBezTo>
                    <a:cubicBezTo>
                      <a:pt x="35864" y="38143"/>
                      <a:pt x="30905" y="35214"/>
                      <a:pt x="32662" y="33498"/>
                    </a:cubicBezTo>
                    <a:cubicBezTo>
                      <a:pt x="33238" y="32933"/>
                      <a:pt x="34404" y="32781"/>
                      <a:pt x="35612" y="32781"/>
                    </a:cubicBezTo>
                    <a:cubicBezTo>
                      <a:pt x="36821" y="32781"/>
                      <a:pt x="38071" y="32933"/>
                      <a:pt x="38814" y="32975"/>
                    </a:cubicBezTo>
                    <a:cubicBezTo>
                      <a:pt x="41555" y="33142"/>
                      <a:pt x="52058" y="33435"/>
                      <a:pt x="48815" y="37578"/>
                    </a:cubicBezTo>
                    <a:cubicBezTo>
                      <a:pt x="47832" y="38834"/>
                      <a:pt x="46597" y="38729"/>
                      <a:pt x="44986" y="39147"/>
                    </a:cubicBezTo>
                    <a:cubicBezTo>
                      <a:pt x="44024" y="39419"/>
                      <a:pt x="42706" y="40591"/>
                      <a:pt x="43647" y="41386"/>
                    </a:cubicBezTo>
                    <a:cubicBezTo>
                      <a:pt x="44149" y="41805"/>
                      <a:pt x="45300" y="41742"/>
                      <a:pt x="45949" y="41763"/>
                    </a:cubicBezTo>
                    <a:cubicBezTo>
                      <a:pt x="46566" y="41784"/>
                      <a:pt x="47194" y="41799"/>
                      <a:pt x="47821" y="41799"/>
                    </a:cubicBezTo>
                    <a:cubicBezTo>
                      <a:pt x="48449" y="41799"/>
                      <a:pt x="49077" y="41784"/>
                      <a:pt x="49694" y="41742"/>
                    </a:cubicBezTo>
                    <a:cubicBezTo>
                      <a:pt x="51389" y="41616"/>
                      <a:pt x="52937" y="40947"/>
                      <a:pt x="54590" y="40800"/>
                    </a:cubicBezTo>
                    <a:cubicBezTo>
                      <a:pt x="56139" y="40654"/>
                      <a:pt x="57540" y="40675"/>
                      <a:pt x="58900" y="39963"/>
                    </a:cubicBezTo>
                    <a:cubicBezTo>
                      <a:pt x="62604" y="38038"/>
                      <a:pt x="57750" y="33331"/>
                      <a:pt x="62499" y="31636"/>
                    </a:cubicBezTo>
                    <a:cubicBezTo>
                      <a:pt x="64111" y="31075"/>
                      <a:pt x="67816" y="30578"/>
                      <a:pt x="72002" y="30578"/>
                    </a:cubicBezTo>
                    <a:close/>
                    <a:moveTo>
                      <a:pt x="10905" y="1"/>
                    </a:moveTo>
                    <a:cubicBezTo>
                      <a:pt x="7592" y="1"/>
                      <a:pt x="4185" y="346"/>
                      <a:pt x="1088" y="711"/>
                    </a:cubicBezTo>
                    <a:cubicBezTo>
                      <a:pt x="796" y="753"/>
                      <a:pt x="419" y="794"/>
                      <a:pt x="21" y="836"/>
                    </a:cubicBezTo>
                    <a:lnTo>
                      <a:pt x="21" y="4038"/>
                    </a:lnTo>
                    <a:cubicBezTo>
                      <a:pt x="461" y="4038"/>
                      <a:pt x="900" y="4022"/>
                      <a:pt x="1306" y="4022"/>
                    </a:cubicBezTo>
                    <a:cubicBezTo>
                      <a:pt x="1711" y="4022"/>
                      <a:pt x="2082" y="4038"/>
                      <a:pt x="2386" y="4100"/>
                    </a:cubicBezTo>
                    <a:cubicBezTo>
                      <a:pt x="4457" y="4498"/>
                      <a:pt x="5566" y="5293"/>
                      <a:pt x="7805" y="5356"/>
                    </a:cubicBezTo>
                    <a:cubicBezTo>
                      <a:pt x="7925" y="5359"/>
                      <a:pt x="8046" y="5361"/>
                      <a:pt x="8166" y="5361"/>
                    </a:cubicBezTo>
                    <a:cubicBezTo>
                      <a:pt x="9513" y="5361"/>
                      <a:pt x="10875" y="5161"/>
                      <a:pt x="12220" y="5084"/>
                    </a:cubicBezTo>
                    <a:cubicBezTo>
                      <a:pt x="13333" y="5022"/>
                      <a:pt x="14407" y="4989"/>
                      <a:pt x="15460" y="4989"/>
                    </a:cubicBezTo>
                    <a:cubicBezTo>
                      <a:pt x="18658" y="4989"/>
                      <a:pt x="21656" y="5291"/>
                      <a:pt x="24962" y="5983"/>
                    </a:cubicBezTo>
                    <a:cubicBezTo>
                      <a:pt x="30842" y="7260"/>
                      <a:pt x="36638" y="10357"/>
                      <a:pt x="42475" y="10775"/>
                    </a:cubicBezTo>
                    <a:cubicBezTo>
                      <a:pt x="42852" y="11507"/>
                      <a:pt x="43061" y="12156"/>
                      <a:pt x="43040" y="12846"/>
                    </a:cubicBezTo>
                    <a:cubicBezTo>
                      <a:pt x="42978" y="15985"/>
                      <a:pt x="28729" y="15608"/>
                      <a:pt x="38395" y="23141"/>
                    </a:cubicBezTo>
                    <a:cubicBezTo>
                      <a:pt x="40529" y="24815"/>
                      <a:pt x="56724" y="29523"/>
                      <a:pt x="46639" y="30757"/>
                    </a:cubicBezTo>
                    <a:cubicBezTo>
                      <a:pt x="46215" y="30808"/>
                      <a:pt x="45776" y="30831"/>
                      <a:pt x="45326" y="30831"/>
                    </a:cubicBezTo>
                    <a:cubicBezTo>
                      <a:pt x="42064" y="30831"/>
                      <a:pt x="38189" y="29622"/>
                      <a:pt x="34880" y="28979"/>
                    </a:cubicBezTo>
                    <a:cubicBezTo>
                      <a:pt x="31972" y="28414"/>
                      <a:pt x="29147" y="28393"/>
                      <a:pt x="26301" y="28058"/>
                    </a:cubicBezTo>
                    <a:cubicBezTo>
                      <a:pt x="26134" y="27556"/>
                      <a:pt x="26029" y="27033"/>
                      <a:pt x="26008" y="26510"/>
                    </a:cubicBezTo>
                    <a:cubicBezTo>
                      <a:pt x="25695" y="21613"/>
                      <a:pt x="27536" y="18956"/>
                      <a:pt x="18267" y="18015"/>
                    </a:cubicBezTo>
                    <a:cubicBezTo>
                      <a:pt x="17865" y="17975"/>
                      <a:pt x="17480" y="17955"/>
                      <a:pt x="17110" y="17955"/>
                    </a:cubicBezTo>
                    <a:cubicBezTo>
                      <a:pt x="12247" y="17955"/>
                      <a:pt x="9975" y="21270"/>
                      <a:pt x="8244" y="24459"/>
                    </a:cubicBezTo>
                    <a:cubicBezTo>
                      <a:pt x="6664" y="27426"/>
                      <a:pt x="5551" y="30277"/>
                      <a:pt x="3330" y="30277"/>
                    </a:cubicBezTo>
                    <a:cubicBezTo>
                      <a:pt x="2435" y="30277"/>
                      <a:pt x="1359" y="29813"/>
                      <a:pt x="0" y="28707"/>
                    </a:cubicBezTo>
                    <a:lnTo>
                      <a:pt x="0" y="45152"/>
                    </a:lnTo>
                    <a:cubicBezTo>
                      <a:pt x="499" y="45234"/>
                      <a:pt x="1026" y="45276"/>
                      <a:pt x="1586" y="45276"/>
                    </a:cubicBezTo>
                    <a:cubicBezTo>
                      <a:pt x="3046" y="45276"/>
                      <a:pt x="4738" y="44987"/>
                      <a:pt x="6780" y="44336"/>
                    </a:cubicBezTo>
                    <a:cubicBezTo>
                      <a:pt x="7868" y="48605"/>
                      <a:pt x="6884" y="59632"/>
                      <a:pt x="14291" y="62770"/>
                    </a:cubicBezTo>
                    <a:cubicBezTo>
                      <a:pt x="15452" y="63262"/>
                      <a:pt x="16483" y="63469"/>
                      <a:pt x="17414" y="63469"/>
                    </a:cubicBezTo>
                    <a:cubicBezTo>
                      <a:pt x="20008" y="63469"/>
                      <a:pt x="21831" y="61862"/>
                      <a:pt x="23540" y="60322"/>
                    </a:cubicBezTo>
                    <a:cubicBezTo>
                      <a:pt x="24125" y="59799"/>
                      <a:pt x="24690" y="59276"/>
                      <a:pt x="25276" y="58837"/>
                    </a:cubicBezTo>
                    <a:cubicBezTo>
                      <a:pt x="28452" y="57309"/>
                      <a:pt x="32135" y="54823"/>
                      <a:pt x="35908" y="54823"/>
                    </a:cubicBezTo>
                    <a:cubicBezTo>
                      <a:pt x="36734" y="54823"/>
                      <a:pt x="37565" y="54942"/>
                      <a:pt x="38395" y="55217"/>
                    </a:cubicBezTo>
                    <a:cubicBezTo>
                      <a:pt x="39169" y="55426"/>
                      <a:pt x="39944" y="55656"/>
                      <a:pt x="40718" y="55928"/>
                    </a:cubicBezTo>
                    <a:cubicBezTo>
                      <a:pt x="46137" y="57288"/>
                      <a:pt x="54172" y="57958"/>
                      <a:pt x="58670" y="60803"/>
                    </a:cubicBezTo>
                    <a:cubicBezTo>
                      <a:pt x="60428" y="61912"/>
                      <a:pt x="60951" y="64109"/>
                      <a:pt x="62939" y="64967"/>
                    </a:cubicBezTo>
                    <a:cubicBezTo>
                      <a:pt x="63621" y="65263"/>
                      <a:pt x="64372" y="65355"/>
                      <a:pt x="65152" y="65355"/>
                    </a:cubicBezTo>
                    <a:cubicBezTo>
                      <a:pt x="66442" y="65355"/>
                      <a:pt x="67811" y="65103"/>
                      <a:pt x="69078" y="65103"/>
                    </a:cubicBezTo>
                    <a:cubicBezTo>
                      <a:pt x="69324" y="65103"/>
                      <a:pt x="69565" y="65112"/>
                      <a:pt x="69802" y="65135"/>
                    </a:cubicBezTo>
                    <a:cubicBezTo>
                      <a:pt x="78338" y="65888"/>
                      <a:pt x="85829" y="69277"/>
                      <a:pt x="94178" y="70365"/>
                    </a:cubicBezTo>
                    <a:cubicBezTo>
                      <a:pt x="95352" y="70522"/>
                      <a:pt x="96458" y="70589"/>
                      <a:pt x="97515" y="70589"/>
                    </a:cubicBezTo>
                    <a:cubicBezTo>
                      <a:pt x="103372" y="70589"/>
                      <a:pt x="107745" y="68526"/>
                      <a:pt x="114055" y="68189"/>
                    </a:cubicBezTo>
                    <a:cubicBezTo>
                      <a:pt x="114675" y="68154"/>
                      <a:pt x="115274" y="68138"/>
                      <a:pt x="115856" y="68138"/>
                    </a:cubicBezTo>
                    <a:cubicBezTo>
                      <a:pt x="124329" y="68138"/>
                      <a:pt x="128995" y="71687"/>
                      <a:pt x="136318" y="74174"/>
                    </a:cubicBezTo>
                    <a:cubicBezTo>
                      <a:pt x="138507" y="74911"/>
                      <a:pt x="140214" y="75240"/>
                      <a:pt x="141675" y="75240"/>
                    </a:cubicBezTo>
                    <a:cubicBezTo>
                      <a:pt x="145266" y="75240"/>
                      <a:pt x="147367" y="73252"/>
                      <a:pt x="151487" y="70470"/>
                    </a:cubicBezTo>
                    <a:cubicBezTo>
                      <a:pt x="154856" y="68189"/>
                      <a:pt x="159543" y="62080"/>
                      <a:pt x="164523" y="61891"/>
                    </a:cubicBezTo>
                    <a:cubicBezTo>
                      <a:pt x="164623" y="61888"/>
                      <a:pt x="164722" y="61886"/>
                      <a:pt x="164820" y="61886"/>
                    </a:cubicBezTo>
                    <a:cubicBezTo>
                      <a:pt x="170434" y="61886"/>
                      <a:pt x="173760" y="67670"/>
                      <a:pt x="179107" y="69068"/>
                    </a:cubicBezTo>
                    <a:cubicBezTo>
                      <a:pt x="184170" y="70407"/>
                      <a:pt x="189234" y="72416"/>
                      <a:pt x="194172" y="73881"/>
                    </a:cubicBezTo>
                    <a:cubicBezTo>
                      <a:pt x="198984" y="75324"/>
                      <a:pt x="204048" y="75868"/>
                      <a:pt x="208379" y="78128"/>
                    </a:cubicBezTo>
                    <a:cubicBezTo>
                      <a:pt x="212166" y="80074"/>
                      <a:pt x="214363" y="83485"/>
                      <a:pt x="218338" y="85242"/>
                    </a:cubicBezTo>
                    <a:cubicBezTo>
                      <a:pt x="225222" y="88297"/>
                      <a:pt x="233801" y="86581"/>
                      <a:pt x="240727" y="89929"/>
                    </a:cubicBezTo>
                    <a:cubicBezTo>
                      <a:pt x="241689" y="90410"/>
                      <a:pt x="242652" y="90912"/>
                      <a:pt x="243593" y="91436"/>
                    </a:cubicBezTo>
                    <a:cubicBezTo>
                      <a:pt x="247150" y="93381"/>
                      <a:pt x="249807" y="95683"/>
                      <a:pt x="252800" y="97901"/>
                    </a:cubicBezTo>
                    <a:cubicBezTo>
                      <a:pt x="253782" y="98628"/>
                      <a:pt x="254618" y="98900"/>
                      <a:pt x="255401" y="98900"/>
                    </a:cubicBezTo>
                    <a:cubicBezTo>
                      <a:pt x="257120" y="98900"/>
                      <a:pt x="258592" y="97593"/>
                      <a:pt x="260834" y="96918"/>
                    </a:cubicBezTo>
                    <a:cubicBezTo>
                      <a:pt x="262989" y="96269"/>
                      <a:pt x="269685" y="97629"/>
                      <a:pt x="268702" y="94093"/>
                    </a:cubicBezTo>
                    <a:cubicBezTo>
                      <a:pt x="266902" y="93800"/>
                      <a:pt x="266630" y="91687"/>
                      <a:pt x="265563" y="90724"/>
                    </a:cubicBezTo>
                    <a:cubicBezTo>
                      <a:pt x="265040" y="90264"/>
                      <a:pt x="264182" y="90368"/>
                      <a:pt x="263617" y="89824"/>
                    </a:cubicBezTo>
                    <a:cubicBezTo>
                      <a:pt x="262152" y="88360"/>
                      <a:pt x="260960" y="87732"/>
                      <a:pt x="259202" y="86456"/>
                    </a:cubicBezTo>
                    <a:cubicBezTo>
                      <a:pt x="257884" y="85514"/>
                      <a:pt x="257591" y="84238"/>
                      <a:pt x="256524" y="83213"/>
                    </a:cubicBezTo>
                    <a:cubicBezTo>
                      <a:pt x="255185" y="81955"/>
                      <a:pt x="253615" y="81779"/>
                      <a:pt x="251959" y="81779"/>
                    </a:cubicBezTo>
                    <a:cubicBezTo>
                      <a:pt x="251316" y="81779"/>
                      <a:pt x="250660" y="81805"/>
                      <a:pt x="249999" y="81805"/>
                    </a:cubicBezTo>
                    <a:cubicBezTo>
                      <a:pt x="248853" y="81805"/>
                      <a:pt x="247693" y="81725"/>
                      <a:pt x="246564" y="81288"/>
                    </a:cubicBezTo>
                    <a:cubicBezTo>
                      <a:pt x="242882" y="79865"/>
                      <a:pt x="242317" y="77500"/>
                      <a:pt x="237797" y="76245"/>
                    </a:cubicBezTo>
                    <a:cubicBezTo>
                      <a:pt x="236295" y="75820"/>
                      <a:pt x="234940" y="75682"/>
                      <a:pt x="233633" y="75682"/>
                    </a:cubicBezTo>
                    <a:cubicBezTo>
                      <a:pt x="231464" y="75682"/>
                      <a:pt x="229427" y="76062"/>
                      <a:pt x="227064" y="76140"/>
                    </a:cubicBezTo>
                    <a:cubicBezTo>
                      <a:pt x="224944" y="76205"/>
                      <a:pt x="223255" y="77140"/>
                      <a:pt x="221534" y="77140"/>
                    </a:cubicBezTo>
                    <a:cubicBezTo>
                      <a:pt x="220469" y="77140"/>
                      <a:pt x="219392" y="76782"/>
                      <a:pt x="218192" y="75638"/>
                    </a:cubicBezTo>
                    <a:cubicBezTo>
                      <a:pt x="214700" y="72314"/>
                      <a:pt x="218145" y="71245"/>
                      <a:pt x="223978" y="71245"/>
                    </a:cubicBezTo>
                    <a:cubicBezTo>
                      <a:pt x="233418" y="71245"/>
                      <a:pt x="249110" y="74044"/>
                      <a:pt x="251774" y="74613"/>
                    </a:cubicBezTo>
                    <a:cubicBezTo>
                      <a:pt x="254544" y="75199"/>
                      <a:pt x="259134" y="77047"/>
                      <a:pt x="262840" y="77047"/>
                    </a:cubicBezTo>
                    <a:cubicBezTo>
                      <a:pt x="264959" y="77047"/>
                      <a:pt x="266788" y="76443"/>
                      <a:pt x="267823" y="74655"/>
                    </a:cubicBezTo>
                    <a:cubicBezTo>
                      <a:pt x="270564" y="69884"/>
                      <a:pt x="260458" y="65679"/>
                      <a:pt x="255813" y="64883"/>
                    </a:cubicBezTo>
                    <a:cubicBezTo>
                      <a:pt x="254856" y="64719"/>
                      <a:pt x="254008" y="64649"/>
                      <a:pt x="253236" y="64649"/>
                    </a:cubicBezTo>
                    <a:cubicBezTo>
                      <a:pt x="249584" y="64649"/>
                      <a:pt x="247639" y="66217"/>
                      <a:pt x="244012" y="66787"/>
                    </a:cubicBezTo>
                    <a:cubicBezTo>
                      <a:pt x="243575" y="66855"/>
                      <a:pt x="243045" y="66887"/>
                      <a:pt x="242442" y="66887"/>
                    </a:cubicBezTo>
                    <a:cubicBezTo>
                      <a:pt x="234204" y="66887"/>
                      <a:pt x="212246" y="60931"/>
                      <a:pt x="225620" y="57246"/>
                    </a:cubicBezTo>
                    <a:cubicBezTo>
                      <a:pt x="228353" y="56495"/>
                      <a:pt x="232509" y="55464"/>
                      <a:pt x="236186" y="55464"/>
                    </a:cubicBezTo>
                    <a:cubicBezTo>
                      <a:pt x="237013" y="55464"/>
                      <a:pt x="237815" y="55516"/>
                      <a:pt x="238572" y="55635"/>
                    </a:cubicBezTo>
                    <a:cubicBezTo>
                      <a:pt x="240831" y="56012"/>
                      <a:pt x="243740" y="57874"/>
                      <a:pt x="246209" y="58439"/>
                    </a:cubicBezTo>
                    <a:cubicBezTo>
                      <a:pt x="247603" y="58755"/>
                      <a:pt x="249950" y="59320"/>
                      <a:pt x="251910" y="59320"/>
                    </a:cubicBezTo>
                    <a:cubicBezTo>
                      <a:pt x="253714" y="59320"/>
                      <a:pt x="255189" y="58841"/>
                      <a:pt x="255289" y="57246"/>
                    </a:cubicBezTo>
                    <a:cubicBezTo>
                      <a:pt x="255331" y="56388"/>
                      <a:pt x="251565" y="56075"/>
                      <a:pt x="250875" y="55970"/>
                    </a:cubicBezTo>
                    <a:cubicBezTo>
                      <a:pt x="248845" y="55677"/>
                      <a:pt x="246983" y="54735"/>
                      <a:pt x="245037" y="54505"/>
                    </a:cubicBezTo>
                    <a:cubicBezTo>
                      <a:pt x="243823" y="54380"/>
                      <a:pt x="242610" y="54275"/>
                      <a:pt x="241522" y="53815"/>
                    </a:cubicBezTo>
                    <a:cubicBezTo>
                      <a:pt x="240476" y="53396"/>
                      <a:pt x="239660" y="52706"/>
                      <a:pt x="238446" y="52455"/>
                    </a:cubicBezTo>
                    <a:cubicBezTo>
                      <a:pt x="237667" y="52291"/>
                      <a:pt x="236726" y="52234"/>
                      <a:pt x="235736" y="52234"/>
                    </a:cubicBezTo>
                    <a:cubicBezTo>
                      <a:pt x="233694" y="52234"/>
                      <a:pt x="231437" y="52475"/>
                      <a:pt x="229930" y="52518"/>
                    </a:cubicBezTo>
                    <a:cubicBezTo>
                      <a:pt x="223151" y="52748"/>
                      <a:pt x="217188" y="54380"/>
                      <a:pt x="210848" y="55300"/>
                    </a:cubicBezTo>
                    <a:cubicBezTo>
                      <a:pt x="208265" y="55675"/>
                      <a:pt x="205825" y="55856"/>
                      <a:pt x="203469" y="55856"/>
                    </a:cubicBezTo>
                    <a:cubicBezTo>
                      <a:pt x="192808" y="55856"/>
                      <a:pt x="183873" y="52151"/>
                      <a:pt x="171260" y="45948"/>
                    </a:cubicBezTo>
                    <a:cubicBezTo>
                      <a:pt x="167599" y="44148"/>
                      <a:pt x="164000" y="42683"/>
                      <a:pt x="161029" y="40256"/>
                    </a:cubicBezTo>
                    <a:cubicBezTo>
                      <a:pt x="154354" y="34816"/>
                      <a:pt x="145148" y="27786"/>
                      <a:pt x="135041" y="26970"/>
                    </a:cubicBezTo>
                    <a:cubicBezTo>
                      <a:pt x="134477" y="26923"/>
                      <a:pt x="133925" y="26901"/>
                      <a:pt x="133386" y="26901"/>
                    </a:cubicBezTo>
                    <a:cubicBezTo>
                      <a:pt x="127725" y="26901"/>
                      <a:pt x="123378" y="29272"/>
                      <a:pt x="118594" y="29272"/>
                    </a:cubicBezTo>
                    <a:cubicBezTo>
                      <a:pt x="116351" y="29272"/>
                      <a:pt x="114013" y="28751"/>
                      <a:pt x="111398" y="27221"/>
                    </a:cubicBezTo>
                    <a:cubicBezTo>
                      <a:pt x="106125" y="24145"/>
                      <a:pt x="104347" y="18454"/>
                      <a:pt x="99597" y="14960"/>
                    </a:cubicBezTo>
                    <a:cubicBezTo>
                      <a:pt x="90150" y="7977"/>
                      <a:pt x="81062" y="6365"/>
                      <a:pt x="72214" y="6365"/>
                    </a:cubicBezTo>
                    <a:cubicBezTo>
                      <a:pt x="65659" y="6365"/>
                      <a:pt x="59235" y="7250"/>
                      <a:pt x="52895" y="7490"/>
                    </a:cubicBezTo>
                    <a:cubicBezTo>
                      <a:pt x="50651" y="7580"/>
                      <a:pt x="48556" y="7688"/>
                      <a:pt x="46484" y="7688"/>
                    </a:cubicBezTo>
                    <a:cubicBezTo>
                      <a:pt x="42761" y="7688"/>
                      <a:pt x="39111" y="7338"/>
                      <a:pt x="34796" y="5900"/>
                    </a:cubicBezTo>
                    <a:cubicBezTo>
                      <a:pt x="28624" y="3828"/>
                      <a:pt x="22368" y="1213"/>
                      <a:pt x="15693" y="292"/>
                    </a:cubicBezTo>
                    <a:cubicBezTo>
                      <a:pt x="14152" y="85"/>
                      <a:pt x="12540" y="1"/>
                      <a:pt x="10905" y="1"/>
                    </a:cubicBezTo>
                    <a:close/>
                  </a:path>
                </a:pathLst>
              </a:custGeom>
              <a:solidFill>
                <a:srgbClr val="5F6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4"/>
              <p:cNvSpPr/>
              <p:nvPr/>
            </p:nvSpPr>
            <p:spPr>
              <a:xfrm>
                <a:off x="6349434" y="4919629"/>
                <a:ext cx="1708753" cy="794895"/>
              </a:xfrm>
              <a:custGeom>
                <a:avLst/>
                <a:gdLst/>
                <a:ahLst/>
                <a:cxnLst/>
                <a:rect l="l" t="t" r="r" b="b"/>
                <a:pathLst>
                  <a:path w="83151" h="38681" extrusionOk="0">
                    <a:moveTo>
                      <a:pt x="10315" y="1"/>
                    </a:moveTo>
                    <a:cubicBezTo>
                      <a:pt x="6373" y="1"/>
                      <a:pt x="3442" y="1507"/>
                      <a:pt x="0" y="2985"/>
                    </a:cubicBezTo>
                    <a:cubicBezTo>
                      <a:pt x="6779" y="6437"/>
                      <a:pt x="3055" y="11082"/>
                      <a:pt x="9646" y="15476"/>
                    </a:cubicBezTo>
                    <a:cubicBezTo>
                      <a:pt x="12136" y="17129"/>
                      <a:pt x="16425" y="17045"/>
                      <a:pt x="19292" y="18070"/>
                    </a:cubicBezTo>
                    <a:cubicBezTo>
                      <a:pt x="23100" y="19451"/>
                      <a:pt x="24878" y="21063"/>
                      <a:pt x="29147" y="21544"/>
                    </a:cubicBezTo>
                    <a:cubicBezTo>
                      <a:pt x="29766" y="21612"/>
                      <a:pt x="30331" y="21642"/>
                      <a:pt x="30853" y="21642"/>
                    </a:cubicBezTo>
                    <a:cubicBezTo>
                      <a:pt x="34035" y="21642"/>
                      <a:pt x="35662" y="20528"/>
                      <a:pt x="38772" y="20079"/>
                    </a:cubicBezTo>
                    <a:cubicBezTo>
                      <a:pt x="39854" y="19928"/>
                      <a:pt x="40889" y="19856"/>
                      <a:pt x="41882" y="19856"/>
                    </a:cubicBezTo>
                    <a:cubicBezTo>
                      <a:pt x="53366" y="19856"/>
                      <a:pt x="59336" y="29396"/>
                      <a:pt x="70429" y="34788"/>
                    </a:cubicBezTo>
                    <a:cubicBezTo>
                      <a:pt x="74112" y="36567"/>
                      <a:pt x="77606" y="37822"/>
                      <a:pt x="80933" y="38680"/>
                    </a:cubicBezTo>
                    <a:cubicBezTo>
                      <a:pt x="81477" y="37697"/>
                      <a:pt x="81979" y="36651"/>
                      <a:pt x="82481" y="35604"/>
                    </a:cubicBezTo>
                    <a:cubicBezTo>
                      <a:pt x="82690" y="35165"/>
                      <a:pt x="82920" y="34663"/>
                      <a:pt x="83151" y="34140"/>
                    </a:cubicBezTo>
                    <a:cubicBezTo>
                      <a:pt x="79196" y="32340"/>
                      <a:pt x="75283" y="30122"/>
                      <a:pt x="71601" y="27591"/>
                    </a:cubicBezTo>
                    <a:cubicBezTo>
                      <a:pt x="68399" y="25394"/>
                      <a:pt x="64884" y="23218"/>
                      <a:pt x="62206" y="20309"/>
                    </a:cubicBezTo>
                    <a:cubicBezTo>
                      <a:pt x="61829" y="19891"/>
                      <a:pt x="61495" y="19493"/>
                      <a:pt x="61223" y="19075"/>
                    </a:cubicBezTo>
                    <a:cubicBezTo>
                      <a:pt x="59486" y="18594"/>
                      <a:pt x="57728" y="18008"/>
                      <a:pt x="55866" y="17359"/>
                    </a:cubicBezTo>
                    <a:cubicBezTo>
                      <a:pt x="47413" y="15853"/>
                      <a:pt x="33059" y="16710"/>
                      <a:pt x="27473" y="10036"/>
                    </a:cubicBezTo>
                    <a:cubicBezTo>
                      <a:pt x="23832" y="5684"/>
                      <a:pt x="22807" y="3152"/>
                      <a:pt x="16530" y="1101"/>
                    </a:cubicBezTo>
                    <a:cubicBezTo>
                      <a:pt x="14147" y="318"/>
                      <a:pt x="12125" y="1"/>
                      <a:pt x="103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4"/>
              <p:cNvSpPr/>
              <p:nvPr/>
            </p:nvSpPr>
            <p:spPr>
              <a:xfrm>
                <a:off x="5474852" y="4792191"/>
                <a:ext cx="1440267" cy="370229"/>
              </a:xfrm>
              <a:custGeom>
                <a:avLst/>
                <a:gdLst/>
                <a:ahLst/>
                <a:cxnLst/>
                <a:rect l="l" t="t" r="r" b="b"/>
                <a:pathLst>
                  <a:path w="70086" h="18016" extrusionOk="0">
                    <a:moveTo>
                      <a:pt x="14556" y="1"/>
                    </a:moveTo>
                    <a:cubicBezTo>
                      <a:pt x="12352" y="1"/>
                      <a:pt x="10156" y="472"/>
                      <a:pt x="8098" y="1254"/>
                    </a:cubicBezTo>
                    <a:cubicBezTo>
                      <a:pt x="6591" y="1840"/>
                      <a:pt x="0" y="2405"/>
                      <a:pt x="1193" y="4560"/>
                    </a:cubicBezTo>
                    <a:cubicBezTo>
                      <a:pt x="1492" y="5108"/>
                      <a:pt x="2262" y="5276"/>
                      <a:pt x="3216" y="5276"/>
                    </a:cubicBezTo>
                    <a:cubicBezTo>
                      <a:pt x="4717" y="5276"/>
                      <a:pt x="6675" y="4860"/>
                      <a:pt x="7971" y="4860"/>
                    </a:cubicBezTo>
                    <a:cubicBezTo>
                      <a:pt x="8269" y="4860"/>
                      <a:pt x="8532" y="4882"/>
                      <a:pt x="8746" y="4936"/>
                    </a:cubicBezTo>
                    <a:cubicBezTo>
                      <a:pt x="9855" y="5208"/>
                      <a:pt x="10274" y="6045"/>
                      <a:pt x="11362" y="6296"/>
                    </a:cubicBezTo>
                    <a:cubicBezTo>
                      <a:pt x="11531" y="6332"/>
                      <a:pt x="11707" y="6347"/>
                      <a:pt x="11888" y="6347"/>
                    </a:cubicBezTo>
                    <a:cubicBezTo>
                      <a:pt x="12670" y="6347"/>
                      <a:pt x="13536" y="6071"/>
                      <a:pt x="14249" y="6004"/>
                    </a:cubicBezTo>
                    <a:cubicBezTo>
                      <a:pt x="14464" y="5982"/>
                      <a:pt x="14665" y="5971"/>
                      <a:pt x="14855" y="5971"/>
                    </a:cubicBezTo>
                    <a:cubicBezTo>
                      <a:pt x="16111" y="5971"/>
                      <a:pt x="16905" y="6411"/>
                      <a:pt x="18141" y="6757"/>
                    </a:cubicBezTo>
                    <a:cubicBezTo>
                      <a:pt x="19250" y="7050"/>
                      <a:pt x="20275" y="7133"/>
                      <a:pt x="21301" y="7510"/>
                    </a:cubicBezTo>
                    <a:cubicBezTo>
                      <a:pt x="22138" y="7803"/>
                      <a:pt x="22933" y="8117"/>
                      <a:pt x="23728" y="8431"/>
                    </a:cubicBezTo>
                    <a:cubicBezTo>
                      <a:pt x="24502" y="8724"/>
                      <a:pt x="25255" y="9017"/>
                      <a:pt x="26071" y="9268"/>
                    </a:cubicBezTo>
                    <a:cubicBezTo>
                      <a:pt x="31197" y="10879"/>
                      <a:pt x="36554" y="11925"/>
                      <a:pt x="41743" y="13390"/>
                    </a:cubicBezTo>
                    <a:cubicBezTo>
                      <a:pt x="44296" y="14122"/>
                      <a:pt x="46890" y="14917"/>
                      <a:pt x="49213" y="16026"/>
                    </a:cubicBezTo>
                    <a:cubicBezTo>
                      <a:pt x="50721" y="16725"/>
                      <a:pt x="52616" y="17701"/>
                      <a:pt x="54484" y="17701"/>
                    </a:cubicBezTo>
                    <a:cubicBezTo>
                      <a:pt x="55077" y="17701"/>
                      <a:pt x="55668" y="17602"/>
                      <a:pt x="56243" y="17365"/>
                    </a:cubicBezTo>
                    <a:cubicBezTo>
                      <a:pt x="57247" y="16967"/>
                      <a:pt x="57457" y="15942"/>
                      <a:pt x="58377" y="15503"/>
                    </a:cubicBezTo>
                    <a:cubicBezTo>
                      <a:pt x="58735" y="15333"/>
                      <a:pt x="59107" y="15261"/>
                      <a:pt x="59482" y="15261"/>
                    </a:cubicBezTo>
                    <a:cubicBezTo>
                      <a:pt x="60490" y="15261"/>
                      <a:pt x="61512" y="15779"/>
                      <a:pt x="62290" y="16298"/>
                    </a:cubicBezTo>
                    <a:cubicBezTo>
                      <a:pt x="63252" y="16926"/>
                      <a:pt x="63943" y="17909"/>
                      <a:pt x="65324" y="17993"/>
                    </a:cubicBezTo>
                    <a:cubicBezTo>
                      <a:pt x="65535" y="18008"/>
                      <a:pt x="65733" y="18015"/>
                      <a:pt x="65919" y="18015"/>
                    </a:cubicBezTo>
                    <a:cubicBezTo>
                      <a:pt x="70085" y="18015"/>
                      <a:pt x="68353" y="14340"/>
                      <a:pt x="66851" y="12678"/>
                    </a:cubicBezTo>
                    <a:cubicBezTo>
                      <a:pt x="66119" y="11883"/>
                      <a:pt x="65282" y="11067"/>
                      <a:pt x="64529" y="10356"/>
                    </a:cubicBezTo>
                    <a:cubicBezTo>
                      <a:pt x="61657" y="8342"/>
                      <a:pt x="57980" y="5699"/>
                      <a:pt x="54367" y="5699"/>
                    </a:cubicBezTo>
                    <a:cubicBezTo>
                      <a:pt x="53663" y="5699"/>
                      <a:pt x="52961" y="5799"/>
                      <a:pt x="52268" y="6024"/>
                    </a:cubicBezTo>
                    <a:cubicBezTo>
                      <a:pt x="49470" y="6731"/>
                      <a:pt x="46585" y="7048"/>
                      <a:pt x="43693" y="7048"/>
                    </a:cubicBezTo>
                    <a:cubicBezTo>
                      <a:pt x="40592" y="7048"/>
                      <a:pt x="37482" y="6684"/>
                      <a:pt x="34462" y="6045"/>
                    </a:cubicBezTo>
                    <a:cubicBezTo>
                      <a:pt x="31595" y="5439"/>
                      <a:pt x="28854" y="4623"/>
                      <a:pt x="26113" y="3723"/>
                    </a:cubicBezTo>
                    <a:cubicBezTo>
                      <a:pt x="23686" y="2928"/>
                      <a:pt x="21719" y="1693"/>
                      <a:pt x="19397" y="835"/>
                    </a:cubicBezTo>
                    <a:cubicBezTo>
                      <a:pt x="17814" y="258"/>
                      <a:pt x="16183" y="1"/>
                      <a:pt x="145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8" name="Google Shape;318;p14"/>
            <p:cNvSpPr/>
            <p:nvPr/>
          </p:nvSpPr>
          <p:spPr>
            <a:xfrm rot="10800000">
              <a:off x="-1136294" y="4435195"/>
              <a:ext cx="2267944" cy="861329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AND_BODY_1_1_1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9"/>
          <p:cNvSpPr txBox="1">
            <a:spLocks noGrp="1"/>
          </p:cNvSpPr>
          <p:nvPr>
            <p:ph type="title"/>
          </p:nvPr>
        </p:nvSpPr>
        <p:spPr>
          <a:xfrm>
            <a:off x="3486263" y="3218476"/>
            <a:ext cx="2171400" cy="5169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7" name="Google Shape;417;p19"/>
          <p:cNvSpPr txBox="1">
            <a:spLocks noGrp="1"/>
          </p:cNvSpPr>
          <p:nvPr>
            <p:ph type="subTitle" idx="1"/>
          </p:nvPr>
        </p:nvSpPr>
        <p:spPr>
          <a:xfrm>
            <a:off x="3486260" y="3754626"/>
            <a:ext cx="2171400" cy="7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8" name="Google Shape;418;p19"/>
          <p:cNvSpPr txBox="1">
            <a:spLocks noGrp="1"/>
          </p:cNvSpPr>
          <p:nvPr>
            <p:ph type="title" idx="2"/>
          </p:nvPr>
        </p:nvSpPr>
        <p:spPr>
          <a:xfrm>
            <a:off x="6261676" y="3218476"/>
            <a:ext cx="2171400" cy="5169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9" name="Google Shape;419;p19"/>
          <p:cNvSpPr txBox="1">
            <a:spLocks noGrp="1"/>
          </p:cNvSpPr>
          <p:nvPr>
            <p:ph type="subTitle" idx="3"/>
          </p:nvPr>
        </p:nvSpPr>
        <p:spPr>
          <a:xfrm>
            <a:off x="6261672" y="3754626"/>
            <a:ext cx="2171400" cy="7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0" name="Google Shape;420;p19"/>
          <p:cNvSpPr txBox="1">
            <a:spLocks noGrp="1"/>
          </p:cNvSpPr>
          <p:nvPr>
            <p:ph type="title" idx="4"/>
          </p:nvPr>
        </p:nvSpPr>
        <p:spPr>
          <a:xfrm>
            <a:off x="715737" y="3218475"/>
            <a:ext cx="2171400" cy="5169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1" name="Google Shape;421;p19"/>
          <p:cNvSpPr txBox="1">
            <a:spLocks noGrp="1"/>
          </p:cNvSpPr>
          <p:nvPr>
            <p:ph type="subTitle" idx="5"/>
          </p:nvPr>
        </p:nvSpPr>
        <p:spPr>
          <a:xfrm>
            <a:off x="715737" y="3754624"/>
            <a:ext cx="2171400" cy="7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2" name="Google Shape;422;p19"/>
          <p:cNvSpPr txBox="1">
            <a:spLocks noGrp="1"/>
          </p:cNvSpPr>
          <p:nvPr>
            <p:ph type="title" idx="6"/>
          </p:nvPr>
        </p:nvSpPr>
        <p:spPr>
          <a:xfrm>
            <a:off x="1667575" y="2054232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23" name="Google Shape;423;p19"/>
          <p:cNvGrpSpPr/>
          <p:nvPr/>
        </p:nvGrpSpPr>
        <p:grpSpPr>
          <a:xfrm rot="10800000">
            <a:off x="-100758" y="-1507122"/>
            <a:ext cx="9526843" cy="3350823"/>
            <a:chOff x="-277008" y="3313685"/>
            <a:chExt cx="9526843" cy="3350823"/>
          </a:xfrm>
        </p:grpSpPr>
        <p:sp>
          <p:nvSpPr>
            <p:cNvPr id="424" name="Google Shape;424;p19"/>
            <p:cNvSpPr/>
            <p:nvPr/>
          </p:nvSpPr>
          <p:spPr>
            <a:xfrm rot="616009">
              <a:off x="-238708" y="4044092"/>
              <a:ext cx="567564" cy="48088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 rot="-530239">
              <a:off x="5586696" y="4669566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 rot="-530239">
              <a:off x="5733121" y="4106391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 rot="-710848">
              <a:off x="529401" y="3692151"/>
              <a:ext cx="3834489" cy="1423169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3714616" y="41377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2366670" y="4868407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959833" y="4415941"/>
              <a:ext cx="2646963" cy="844420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3428" y="4632093"/>
              <a:ext cx="5560090" cy="2032416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858" y="4101419"/>
              <a:ext cx="1142366" cy="604610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8445490" y="5642117"/>
              <a:ext cx="135034" cy="77926"/>
            </a:xfrm>
            <a:custGeom>
              <a:avLst/>
              <a:gdLst/>
              <a:ahLst/>
              <a:cxnLst/>
              <a:rect l="l" t="t" r="r" b="b"/>
              <a:pathLst>
                <a:path w="6571" h="3792" extrusionOk="0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7008034" y="5132317"/>
              <a:ext cx="1708753" cy="794895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7476473" y="4128527"/>
              <a:ext cx="1677090" cy="413733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3623548" y="4220135"/>
              <a:ext cx="5529984" cy="838399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5909725" y="4804904"/>
              <a:ext cx="3249058" cy="1126284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5419202" y="4974816"/>
              <a:ext cx="1440267" cy="370229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4592326" y="4392000"/>
              <a:ext cx="1786658" cy="433461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849663" y="4552768"/>
              <a:ext cx="4259440" cy="1106987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2" y="4817025"/>
              <a:ext cx="932727" cy="35191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TITLE_ONLY_1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2"/>
          <p:cNvSpPr txBox="1">
            <a:spLocks noGrp="1"/>
          </p:cNvSpPr>
          <p:nvPr>
            <p:ph type="title"/>
          </p:nvPr>
        </p:nvSpPr>
        <p:spPr>
          <a:xfrm>
            <a:off x="1667575" y="550527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22"/>
          <p:cNvSpPr/>
          <p:nvPr/>
        </p:nvSpPr>
        <p:spPr>
          <a:xfrm>
            <a:off x="8445490" y="5489717"/>
            <a:ext cx="135034" cy="77926"/>
          </a:xfrm>
          <a:custGeom>
            <a:avLst/>
            <a:gdLst/>
            <a:ahLst/>
            <a:cxnLst/>
            <a:rect l="l" t="t" r="r" b="b"/>
            <a:pathLst>
              <a:path w="6571" h="3792" extrusionOk="0">
                <a:moveTo>
                  <a:pt x="1" y="1"/>
                </a:moveTo>
                <a:cubicBezTo>
                  <a:pt x="1922" y="1847"/>
                  <a:pt x="4178" y="3791"/>
                  <a:pt x="5508" y="3791"/>
                </a:cubicBezTo>
                <a:cubicBezTo>
                  <a:pt x="6031" y="3791"/>
                  <a:pt x="6411" y="3490"/>
                  <a:pt x="6571" y="2763"/>
                </a:cubicBezTo>
                <a:cubicBezTo>
                  <a:pt x="4437" y="1717"/>
                  <a:pt x="2240" y="796"/>
                  <a:pt x="1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2" name="Google Shape;512;p22"/>
          <p:cNvGrpSpPr/>
          <p:nvPr/>
        </p:nvGrpSpPr>
        <p:grpSpPr>
          <a:xfrm>
            <a:off x="-277008" y="3313685"/>
            <a:ext cx="9526843" cy="3350823"/>
            <a:chOff x="-277008" y="3313685"/>
            <a:chExt cx="9526843" cy="3350823"/>
          </a:xfrm>
        </p:grpSpPr>
        <p:sp>
          <p:nvSpPr>
            <p:cNvPr id="513" name="Google Shape;513;p22"/>
            <p:cNvSpPr/>
            <p:nvPr/>
          </p:nvSpPr>
          <p:spPr>
            <a:xfrm rot="616009">
              <a:off x="-238708" y="4044092"/>
              <a:ext cx="567564" cy="48088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2"/>
            <p:cNvSpPr/>
            <p:nvPr/>
          </p:nvSpPr>
          <p:spPr>
            <a:xfrm rot="-530239">
              <a:off x="5586696" y="4669566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2"/>
            <p:cNvSpPr/>
            <p:nvPr/>
          </p:nvSpPr>
          <p:spPr>
            <a:xfrm rot="-530239">
              <a:off x="5733121" y="4106391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2"/>
            <p:cNvSpPr/>
            <p:nvPr/>
          </p:nvSpPr>
          <p:spPr>
            <a:xfrm rot="-710848">
              <a:off x="529401" y="3692151"/>
              <a:ext cx="3834489" cy="1423169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3714616" y="41377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2366670" y="4868407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959833" y="4415941"/>
              <a:ext cx="2646963" cy="844420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3428" y="4632093"/>
              <a:ext cx="5560090" cy="2032416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858" y="4101419"/>
              <a:ext cx="1142366" cy="604610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8445490" y="5642117"/>
              <a:ext cx="135034" cy="77926"/>
            </a:xfrm>
            <a:custGeom>
              <a:avLst/>
              <a:gdLst/>
              <a:ahLst/>
              <a:cxnLst/>
              <a:rect l="l" t="t" r="r" b="b"/>
              <a:pathLst>
                <a:path w="6571" h="3792" extrusionOk="0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7008034" y="5132317"/>
              <a:ext cx="1708753" cy="794895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7476473" y="4128527"/>
              <a:ext cx="1677090" cy="413733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3623548" y="4220135"/>
              <a:ext cx="5529984" cy="838399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5909725" y="4804904"/>
              <a:ext cx="3249058" cy="1126284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5419202" y="4974816"/>
              <a:ext cx="1440267" cy="370229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4592326" y="4392000"/>
              <a:ext cx="1786658" cy="433461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849663" y="4552768"/>
              <a:ext cx="4259440" cy="1106987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2" y="4817025"/>
              <a:ext cx="932727" cy="35191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swald"/>
              <a:buNone/>
              <a:defRPr sz="35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●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○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■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●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○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■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●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○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Nunito Sans"/>
              <a:buChar char="■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8" r:id="rId5"/>
    <p:sldLayoutId id="2147483659" r:id="rId6"/>
    <p:sldLayoutId id="2147483660" r:id="rId7"/>
    <p:sldLayoutId id="2147483665" r:id="rId8"/>
    <p:sldLayoutId id="2147483668" r:id="rId9"/>
    <p:sldLayoutId id="2147483672" r:id="rId10"/>
    <p:sldLayoutId id="2147483676" r:id="rId11"/>
    <p:sldLayoutId id="2147483677" r:id="rId12"/>
    <p:sldLayoutId id="214748367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MZfnDB9sM3g?feature=oembed" TargetMode="Externa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trello.com/b/Dk4Xi2Uf/minor-skilled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_fXscsjpiMA?feature=oembed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_fXscsjpiMA?start=69&amp;feature=oembed" TargetMode="Externa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5"/>
          <p:cNvSpPr txBox="1">
            <a:spLocks noGrp="1"/>
          </p:cNvSpPr>
          <p:nvPr>
            <p:ph type="ctrTitle"/>
          </p:nvPr>
        </p:nvSpPr>
        <p:spPr>
          <a:xfrm>
            <a:off x="2226900" y="1552352"/>
            <a:ext cx="4690200" cy="18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2</a:t>
            </a:r>
            <a:br>
              <a:rPr lang="en" dirty="0"/>
            </a:br>
            <a:r>
              <a:rPr lang="en" dirty="0"/>
              <a:t>Minor Skilled</a:t>
            </a:r>
            <a:endParaRPr dirty="0"/>
          </a:p>
        </p:txBody>
      </p:sp>
      <p:sp>
        <p:nvSpPr>
          <p:cNvPr id="748" name="Google Shape;748;p35"/>
          <p:cNvSpPr txBox="1">
            <a:spLocks noGrp="1"/>
          </p:cNvSpPr>
          <p:nvPr>
            <p:ph type="subTitle" idx="1"/>
          </p:nvPr>
        </p:nvSpPr>
        <p:spPr>
          <a:xfrm>
            <a:off x="2335750" y="3378076"/>
            <a:ext cx="4503000" cy="4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Nils Meijer 466301 – 20-04-2023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49" name="Google Shape;749;p35"/>
          <p:cNvGrpSpPr/>
          <p:nvPr/>
        </p:nvGrpSpPr>
        <p:grpSpPr>
          <a:xfrm>
            <a:off x="713169" y="2170003"/>
            <a:ext cx="1614488" cy="609403"/>
            <a:chOff x="713169" y="2267050"/>
            <a:chExt cx="1614488" cy="609403"/>
          </a:xfrm>
        </p:grpSpPr>
        <p:sp>
          <p:nvSpPr>
            <p:cNvPr id="750" name="Google Shape;750;p35"/>
            <p:cNvSpPr/>
            <p:nvPr/>
          </p:nvSpPr>
          <p:spPr>
            <a:xfrm>
              <a:off x="713169" y="2267050"/>
              <a:ext cx="1614411" cy="734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1100392" y="2518150"/>
              <a:ext cx="1227226" cy="80861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1496904" y="2795592"/>
              <a:ext cx="830753" cy="80861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5"/>
          <p:cNvGrpSpPr/>
          <p:nvPr/>
        </p:nvGrpSpPr>
        <p:grpSpPr>
          <a:xfrm>
            <a:off x="6821219" y="2170003"/>
            <a:ext cx="1614488" cy="609403"/>
            <a:chOff x="6285919" y="2267050"/>
            <a:chExt cx="1614488" cy="609403"/>
          </a:xfrm>
        </p:grpSpPr>
        <p:sp>
          <p:nvSpPr>
            <p:cNvPr id="754" name="Google Shape;754;p35"/>
            <p:cNvSpPr/>
            <p:nvPr/>
          </p:nvSpPr>
          <p:spPr>
            <a:xfrm flipH="1">
              <a:off x="6285997" y="2267050"/>
              <a:ext cx="1614411" cy="734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 flipH="1">
              <a:off x="6285958" y="2518150"/>
              <a:ext cx="1227226" cy="80861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 flipH="1">
              <a:off x="6285919" y="2795592"/>
              <a:ext cx="830753" cy="80861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54"/>
          <p:cNvSpPr txBox="1">
            <a:spLocks noGrp="1"/>
          </p:cNvSpPr>
          <p:nvPr>
            <p:ph type="title" idx="15"/>
          </p:nvPr>
        </p:nvSpPr>
        <p:spPr>
          <a:xfrm>
            <a:off x="1667575" y="555403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Quality assurance</a:t>
            </a:r>
            <a:endParaRPr dirty="0"/>
          </a:p>
        </p:txBody>
      </p:sp>
      <p:sp>
        <p:nvSpPr>
          <p:cNvPr id="1321" name="Google Shape;1321;p54"/>
          <p:cNvSpPr txBox="1">
            <a:spLocks noGrp="1"/>
          </p:cNvSpPr>
          <p:nvPr>
            <p:ph type="title" idx="6"/>
          </p:nvPr>
        </p:nvSpPr>
        <p:spPr>
          <a:xfrm>
            <a:off x="3437859" y="6459933"/>
            <a:ext cx="23043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Point 2</a:t>
            </a:r>
          </a:p>
        </p:txBody>
      </p:sp>
      <p:sp>
        <p:nvSpPr>
          <p:cNvPr id="1322" name="Google Shape;1322;p54"/>
          <p:cNvSpPr txBox="1">
            <a:spLocks noGrp="1"/>
          </p:cNvSpPr>
          <p:nvPr>
            <p:ph type="subTitle" idx="7"/>
          </p:nvPr>
        </p:nvSpPr>
        <p:spPr>
          <a:xfrm>
            <a:off x="3437855" y="6825683"/>
            <a:ext cx="230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Venus is the second planet from the Sun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54"/>
          <p:cNvSpPr txBox="1">
            <a:spLocks noGrp="1"/>
          </p:cNvSpPr>
          <p:nvPr>
            <p:ph type="title" idx="8"/>
          </p:nvPr>
        </p:nvSpPr>
        <p:spPr>
          <a:xfrm>
            <a:off x="6030238" y="6459933"/>
            <a:ext cx="23043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Point 3</a:t>
            </a:r>
          </a:p>
        </p:txBody>
      </p:sp>
      <p:sp>
        <p:nvSpPr>
          <p:cNvPr id="1324" name="Google Shape;1324;p54"/>
          <p:cNvSpPr txBox="1">
            <a:spLocks noGrp="1"/>
          </p:cNvSpPr>
          <p:nvPr>
            <p:ph type="subTitle" idx="9"/>
          </p:nvPr>
        </p:nvSpPr>
        <p:spPr>
          <a:xfrm>
            <a:off x="6030231" y="6825683"/>
            <a:ext cx="230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Despite being red, Mars is actually a cold place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54"/>
          <p:cNvSpPr txBox="1">
            <a:spLocks noGrp="1"/>
          </p:cNvSpPr>
          <p:nvPr>
            <p:ph type="title" idx="13"/>
          </p:nvPr>
        </p:nvSpPr>
        <p:spPr>
          <a:xfrm>
            <a:off x="845480" y="6459933"/>
            <a:ext cx="23043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Point 1</a:t>
            </a:r>
            <a:endParaRPr dirty="0"/>
          </a:p>
        </p:txBody>
      </p:sp>
      <p:sp>
        <p:nvSpPr>
          <p:cNvPr id="1326" name="Google Shape;1326;p54"/>
          <p:cNvSpPr txBox="1">
            <a:spLocks noGrp="1"/>
          </p:cNvSpPr>
          <p:nvPr>
            <p:ph type="subTitle" idx="14"/>
          </p:nvPr>
        </p:nvSpPr>
        <p:spPr>
          <a:xfrm>
            <a:off x="845480" y="6825683"/>
            <a:ext cx="230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Mercury is the closest planet to the Sun</a:t>
            </a:r>
            <a:endParaRPr dirty="0"/>
          </a:p>
        </p:txBody>
      </p:sp>
      <p:grpSp>
        <p:nvGrpSpPr>
          <p:cNvPr id="1327" name="Google Shape;1327;p54"/>
          <p:cNvGrpSpPr/>
          <p:nvPr/>
        </p:nvGrpSpPr>
        <p:grpSpPr>
          <a:xfrm>
            <a:off x="711809" y="708309"/>
            <a:ext cx="7727100" cy="365154"/>
            <a:chOff x="711800" y="708300"/>
            <a:chExt cx="6628152" cy="313222"/>
          </a:xfrm>
        </p:grpSpPr>
        <p:sp>
          <p:nvSpPr>
            <p:cNvPr id="1328" name="Google Shape;1328;p54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4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4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4"/>
            <p:cNvSpPr/>
            <p:nvPr/>
          </p:nvSpPr>
          <p:spPr>
            <a:xfrm>
              <a:off x="711800" y="708300"/>
              <a:ext cx="829748" cy="377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4"/>
            <p:cNvSpPr/>
            <p:nvPr/>
          </p:nvSpPr>
          <p:spPr>
            <a:xfrm>
              <a:off x="910828" y="837361"/>
              <a:ext cx="630749" cy="41560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4"/>
            <p:cNvSpPr/>
            <p:nvPr/>
          </p:nvSpPr>
          <p:spPr>
            <a:xfrm>
              <a:off x="1114629" y="979962"/>
              <a:ext cx="426977" cy="41560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4" name="Google Shape;1334;p54"/>
          <p:cNvSpPr/>
          <p:nvPr/>
        </p:nvSpPr>
        <p:spPr>
          <a:xfrm>
            <a:off x="4271504" y="6182153"/>
            <a:ext cx="636990" cy="292705"/>
          </a:xfrm>
          <a:custGeom>
            <a:avLst/>
            <a:gdLst/>
            <a:ahLst/>
            <a:cxnLst/>
            <a:rect l="l" t="t" r="r" b="b"/>
            <a:pathLst>
              <a:path w="12337" h="5669" extrusionOk="0">
                <a:moveTo>
                  <a:pt x="6168" y="1"/>
                </a:moveTo>
                <a:lnTo>
                  <a:pt x="3691" y="858"/>
                </a:lnTo>
                <a:lnTo>
                  <a:pt x="3691" y="1358"/>
                </a:lnTo>
                <a:lnTo>
                  <a:pt x="0" y="1358"/>
                </a:lnTo>
                <a:lnTo>
                  <a:pt x="0" y="2073"/>
                </a:lnTo>
                <a:lnTo>
                  <a:pt x="3715" y="2073"/>
                </a:lnTo>
                <a:cubicBezTo>
                  <a:pt x="3715" y="2239"/>
                  <a:pt x="3715" y="2406"/>
                  <a:pt x="3739" y="2573"/>
                </a:cubicBezTo>
                <a:lnTo>
                  <a:pt x="1048" y="2573"/>
                </a:lnTo>
                <a:lnTo>
                  <a:pt x="1048" y="3287"/>
                </a:lnTo>
                <a:lnTo>
                  <a:pt x="3930" y="3287"/>
                </a:lnTo>
                <a:cubicBezTo>
                  <a:pt x="4001" y="3454"/>
                  <a:pt x="4049" y="3621"/>
                  <a:pt x="4144" y="3787"/>
                </a:cubicBezTo>
                <a:lnTo>
                  <a:pt x="2048" y="3787"/>
                </a:lnTo>
                <a:lnTo>
                  <a:pt x="2048" y="4502"/>
                </a:lnTo>
                <a:lnTo>
                  <a:pt x="4501" y="4502"/>
                </a:lnTo>
                <a:cubicBezTo>
                  <a:pt x="4906" y="5026"/>
                  <a:pt x="5430" y="5407"/>
                  <a:pt x="6049" y="5621"/>
                </a:cubicBezTo>
                <a:lnTo>
                  <a:pt x="6168" y="5669"/>
                </a:lnTo>
                <a:lnTo>
                  <a:pt x="6287" y="5621"/>
                </a:lnTo>
                <a:cubicBezTo>
                  <a:pt x="6883" y="5407"/>
                  <a:pt x="7407" y="5026"/>
                  <a:pt x="7811" y="4502"/>
                </a:cubicBezTo>
                <a:lnTo>
                  <a:pt x="10336" y="4502"/>
                </a:lnTo>
                <a:lnTo>
                  <a:pt x="10336" y="3787"/>
                </a:lnTo>
                <a:lnTo>
                  <a:pt x="8288" y="3787"/>
                </a:lnTo>
                <a:cubicBezTo>
                  <a:pt x="8359" y="3621"/>
                  <a:pt x="8431" y="3454"/>
                  <a:pt x="8478" y="3287"/>
                </a:cubicBezTo>
                <a:lnTo>
                  <a:pt x="11288" y="3287"/>
                </a:lnTo>
                <a:lnTo>
                  <a:pt x="11288" y="2573"/>
                </a:lnTo>
                <a:lnTo>
                  <a:pt x="8550" y="2573"/>
                </a:lnTo>
                <a:cubicBezTo>
                  <a:pt x="8573" y="2406"/>
                  <a:pt x="8597" y="2239"/>
                  <a:pt x="8597" y="2073"/>
                </a:cubicBezTo>
                <a:lnTo>
                  <a:pt x="12336" y="2073"/>
                </a:lnTo>
                <a:lnTo>
                  <a:pt x="12336" y="1358"/>
                </a:lnTo>
                <a:lnTo>
                  <a:pt x="8669" y="1358"/>
                </a:lnTo>
                <a:lnTo>
                  <a:pt x="8669" y="858"/>
                </a:lnTo>
                <a:lnTo>
                  <a:pt x="61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54"/>
          <p:cNvSpPr/>
          <p:nvPr/>
        </p:nvSpPr>
        <p:spPr>
          <a:xfrm>
            <a:off x="6863879" y="6182153"/>
            <a:ext cx="636990" cy="292705"/>
          </a:xfrm>
          <a:custGeom>
            <a:avLst/>
            <a:gdLst/>
            <a:ahLst/>
            <a:cxnLst/>
            <a:rect l="l" t="t" r="r" b="b"/>
            <a:pathLst>
              <a:path w="12337" h="5669" extrusionOk="0">
                <a:moveTo>
                  <a:pt x="6168" y="1"/>
                </a:moveTo>
                <a:lnTo>
                  <a:pt x="3691" y="858"/>
                </a:lnTo>
                <a:lnTo>
                  <a:pt x="3691" y="1358"/>
                </a:lnTo>
                <a:lnTo>
                  <a:pt x="0" y="1358"/>
                </a:lnTo>
                <a:lnTo>
                  <a:pt x="0" y="2073"/>
                </a:lnTo>
                <a:lnTo>
                  <a:pt x="3715" y="2073"/>
                </a:lnTo>
                <a:cubicBezTo>
                  <a:pt x="3715" y="2239"/>
                  <a:pt x="3715" y="2406"/>
                  <a:pt x="3739" y="2573"/>
                </a:cubicBezTo>
                <a:lnTo>
                  <a:pt x="1048" y="2573"/>
                </a:lnTo>
                <a:lnTo>
                  <a:pt x="1048" y="3287"/>
                </a:lnTo>
                <a:lnTo>
                  <a:pt x="3930" y="3287"/>
                </a:lnTo>
                <a:cubicBezTo>
                  <a:pt x="4001" y="3454"/>
                  <a:pt x="4049" y="3621"/>
                  <a:pt x="4144" y="3787"/>
                </a:cubicBezTo>
                <a:lnTo>
                  <a:pt x="2048" y="3787"/>
                </a:lnTo>
                <a:lnTo>
                  <a:pt x="2048" y="4502"/>
                </a:lnTo>
                <a:lnTo>
                  <a:pt x="4501" y="4502"/>
                </a:lnTo>
                <a:cubicBezTo>
                  <a:pt x="4906" y="5026"/>
                  <a:pt x="5430" y="5407"/>
                  <a:pt x="6049" y="5621"/>
                </a:cubicBezTo>
                <a:lnTo>
                  <a:pt x="6168" y="5669"/>
                </a:lnTo>
                <a:lnTo>
                  <a:pt x="6287" y="5621"/>
                </a:lnTo>
                <a:cubicBezTo>
                  <a:pt x="6883" y="5407"/>
                  <a:pt x="7407" y="5026"/>
                  <a:pt x="7811" y="4502"/>
                </a:cubicBezTo>
                <a:lnTo>
                  <a:pt x="10336" y="4502"/>
                </a:lnTo>
                <a:lnTo>
                  <a:pt x="10336" y="3787"/>
                </a:lnTo>
                <a:lnTo>
                  <a:pt x="8288" y="3787"/>
                </a:lnTo>
                <a:cubicBezTo>
                  <a:pt x="8359" y="3621"/>
                  <a:pt x="8431" y="3454"/>
                  <a:pt x="8478" y="3287"/>
                </a:cubicBezTo>
                <a:lnTo>
                  <a:pt x="11288" y="3287"/>
                </a:lnTo>
                <a:lnTo>
                  <a:pt x="11288" y="2573"/>
                </a:lnTo>
                <a:lnTo>
                  <a:pt x="8550" y="2573"/>
                </a:lnTo>
                <a:cubicBezTo>
                  <a:pt x="8573" y="2406"/>
                  <a:pt x="8597" y="2239"/>
                  <a:pt x="8597" y="2073"/>
                </a:cubicBezTo>
                <a:lnTo>
                  <a:pt x="12336" y="2073"/>
                </a:lnTo>
                <a:lnTo>
                  <a:pt x="12336" y="1358"/>
                </a:lnTo>
                <a:lnTo>
                  <a:pt x="8669" y="1358"/>
                </a:lnTo>
                <a:lnTo>
                  <a:pt x="8669" y="858"/>
                </a:lnTo>
                <a:lnTo>
                  <a:pt x="61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54"/>
          <p:cNvSpPr/>
          <p:nvPr/>
        </p:nvSpPr>
        <p:spPr>
          <a:xfrm>
            <a:off x="1679129" y="6182153"/>
            <a:ext cx="636990" cy="292705"/>
          </a:xfrm>
          <a:custGeom>
            <a:avLst/>
            <a:gdLst/>
            <a:ahLst/>
            <a:cxnLst/>
            <a:rect l="l" t="t" r="r" b="b"/>
            <a:pathLst>
              <a:path w="12337" h="5669" extrusionOk="0">
                <a:moveTo>
                  <a:pt x="6168" y="1"/>
                </a:moveTo>
                <a:lnTo>
                  <a:pt x="3691" y="858"/>
                </a:lnTo>
                <a:lnTo>
                  <a:pt x="3691" y="1358"/>
                </a:lnTo>
                <a:lnTo>
                  <a:pt x="0" y="1358"/>
                </a:lnTo>
                <a:lnTo>
                  <a:pt x="0" y="2073"/>
                </a:lnTo>
                <a:lnTo>
                  <a:pt x="3715" y="2073"/>
                </a:lnTo>
                <a:cubicBezTo>
                  <a:pt x="3715" y="2239"/>
                  <a:pt x="3715" y="2406"/>
                  <a:pt x="3739" y="2573"/>
                </a:cubicBezTo>
                <a:lnTo>
                  <a:pt x="1048" y="2573"/>
                </a:lnTo>
                <a:lnTo>
                  <a:pt x="1048" y="3287"/>
                </a:lnTo>
                <a:lnTo>
                  <a:pt x="3930" y="3287"/>
                </a:lnTo>
                <a:cubicBezTo>
                  <a:pt x="4001" y="3454"/>
                  <a:pt x="4049" y="3621"/>
                  <a:pt x="4144" y="3787"/>
                </a:cubicBezTo>
                <a:lnTo>
                  <a:pt x="2048" y="3787"/>
                </a:lnTo>
                <a:lnTo>
                  <a:pt x="2048" y="4502"/>
                </a:lnTo>
                <a:lnTo>
                  <a:pt x="4501" y="4502"/>
                </a:lnTo>
                <a:cubicBezTo>
                  <a:pt x="4906" y="5026"/>
                  <a:pt x="5430" y="5407"/>
                  <a:pt x="6049" y="5621"/>
                </a:cubicBezTo>
                <a:lnTo>
                  <a:pt x="6168" y="5669"/>
                </a:lnTo>
                <a:lnTo>
                  <a:pt x="6287" y="5621"/>
                </a:lnTo>
                <a:cubicBezTo>
                  <a:pt x="6883" y="5407"/>
                  <a:pt x="7407" y="5026"/>
                  <a:pt x="7811" y="4502"/>
                </a:cubicBezTo>
                <a:lnTo>
                  <a:pt x="10336" y="4502"/>
                </a:lnTo>
                <a:lnTo>
                  <a:pt x="10336" y="3787"/>
                </a:lnTo>
                <a:lnTo>
                  <a:pt x="8288" y="3787"/>
                </a:lnTo>
                <a:cubicBezTo>
                  <a:pt x="8359" y="3621"/>
                  <a:pt x="8431" y="3454"/>
                  <a:pt x="8478" y="3287"/>
                </a:cubicBezTo>
                <a:lnTo>
                  <a:pt x="11288" y="3287"/>
                </a:lnTo>
                <a:lnTo>
                  <a:pt x="11288" y="2573"/>
                </a:lnTo>
                <a:lnTo>
                  <a:pt x="8550" y="2573"/>
                </a:lnTo>
                <a:cubicBezTo>
                  <a:pt x="8573" y="2406"/>
                  <a:pt x="8597" y="2239"/>
                  <a:pt x="8597" y="2073"/>
                </a:cubicBezTo>
                <a:lnTo>
                  <a:pt x="12336" y="2073"/>
                </a:lnTo>
                <a:lnTo>
                  <a:pt x="12336" y="1358"/>
                </a:lnTo>
                <a:lnTo>
                  <a:pt x="8669" y="1358"/>
                </a:lnTo>
                <a:lnTo>
                  <a:pt x="8669" y="858"/>
                </a:lnTo>
                <a:lnTo>
                  <a:pt x="61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97;p38">
            <a:extLst>
              <a:ext uri="{FF2B5EF4-FFF2-40B4-BE49-F238E27FC236}">
                <a16:creationId xmlns:a16="http://schemas.microsoft.com/office/drawing/2014/main" id="{CF443AD2-552D-20B1-4079-E95D9E294EB1}"/>
              </a:ext>
            </a:extLst>
          </p:cNvPr>
          <p:cNvSpPr txBox="1">
            <a:spLocks/>
          </p:cNvSpPr>
          <p:nvPr/>
        </p:nvSpPr>
        <p:spPr>
          <a:xfrm>
            <a:off x="-12476" y="15002"/>
            <a:ext cx="644188" cy="583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>
                <a:latin typeface="Oswald" panose="00000500000000000000" pitchFamily="2" charset="0"/>
              </a:rPr>
              <a:t>07</a:t>
            </a:r>
            <a:endParaRPr lang="en" dirty="0">
              <a:latin typeface="Oswald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A50D0B-E396-AAEC-20F9-389A5DB40B23}"/>
              </a:ext>
            </a:extLst>
          </p:cNvPr>
          <p:cNvSpPr txBox="1"/>
          <p:nvPr/>
        </p:nvSpPr>
        <p:spPr>
          <a:xfrm>
            <a:off x="3261600" y="2248584"/>
            <a:ext cx="262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Nunito Sans" pitchFamily="2" charset="0"/>
              </a:rPr>
              <a:t>Not available due to circumstances</a:t>
            </a:r>
            <a:endParaRPr lang="en-GB" sz="1800" dirty="0">
              <a:latin typeface="Nunito Sans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54"/>
          <p:cNvSpPr txBox="1">
            <a:spLocks noGrp="1"/>
          </p:cNvSpPr>
          <p:nvPr>
            <p:ph type="title" idx="15"/>
          </p:nvPr>
        </p:nvSpPr>
        <p:spPr>
          <a:xfrm>
            <a:off x="1667575" y="555403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Reflection</a:t>
            </a:r>
            <a:endParaRPr dirty="0"/>
          </a:p>
        </p:txBody>
      </p:sp>
      <p:sp>
        <p:nvSpPr>
          <p:cNvPr id="1321" name="Google Shape;1321;p54"/>
          <p:cNvSpPr txBox="1">
            <a:spLocks noGrp="1"/>
          </p:cNvSpPr>
          <p:nvPr>
            <p:ph type="title" idx="6"/>
          </p:nvPr>
        </p:nvSpPr>
        <p:spPr>
          <a:xfrm>
            <a:off x="3197216" y="1947408"/>
            <a:ext cx="2749576" cy="4400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-GB" dirty="0" err="1"/>
              <a:t>repare</a:t>
            </a:r>
            <a:r>
              <a:rPr lang="en-GB" dirty="0"/>
              <a:t> concepts better</a:t>
            </a:r>
          </a:p>
        </p:txBody>
      </p:sp>
      <p:sp>
        <p:nvSpPr>
          <p:cNvPr id="1322" name="Google Shape;1322;p54"/>
          <p:cNvSpPr txBox="1">
            <a:spLocks noGrp="1"/>
          </p:cNvSpPr>
          <p:nvPr>
            <p:ph type="subTitle" idx="7"/>
          </p:nvPr>
        </p:nvSpPr>
        <p:spPr>
          <a:xfrm>
            <a:off x="3419844" y="2324946"/>
            <a:ext cx="2304300" cy="12732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vision of what I wanted wasn’t always clear during development of mainly the damage registration component.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3" name="Google Shape;1323;p54"/>
          <p:cNvSpPr txBox="1">
            <a:spLocks noGrp="1"/>
          </p:cNvSpPr>
          <p:nvPr>
            <p:ph type="title" idx="8"/>
          </p:nvPr>
        </p:nvSpPr>
        <p:spPr>
          <a:xfrm>
            <a:off x="6391266" y="1849421"/>
            <a:ext cx="2752734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</a:t>
            </a:r>
            <a:r>
              <a:rPr lang="en-GB" dirty="0"/>
              <a:t>et rid of distractions</a:t>
            </a:r>
          </a:p>
        </p:txBody>
      </p:sp>
      <p:sp>
        <p:nvSpPr>
          <p:cNvPr id="1324" name="Google Shape;1324;p54"/>
          <p:cNvSpPr txBox="1">
            <a:spLocks noGrp="1"/>
          </p:cNvSpPr>
          <p:nvPr>
            <p:ph type="subTitle" idx="9"/>
          </p:nvPr>
        </p:nvSpPr>
        <p:spPr>
          <a:xfrm>
            <a:off x="6615487" y="2313665"/>
            <a:ext cx="2304300" cy="16084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This term, I tended to get distracted by my phone, Discord, etc.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Put phone in another room, close Discord.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Allows for deep focus on work.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5" name="Google Shape;1325;p54"/>
          <p:cNvSpPr txBox="1">
            <a:spLocks noGrp="1"/>
          </p:cNvSpPr>
          <p:nvPr>
            <p:ph type="title" idx="13"/>
          </p:nvPr>
        </p:nvSpPr>
        <p:spPr>
          <a:xfrm>
            <a:off x="-952" y="1850698"/>
            <a:ext cx="316545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Take care of QA earlier on</a:t>
            </a:r>
            <a:endParaRPr dirty="0"/>
          </a:p>
        </p:txBody>
      </p:sp>
      <p:sp>
        <p:nvSpPr>
          <p:cNvPr id="1326" name="Google Shape;1326;p54"/>
          <p:cNvSpPr txBox="1">
            <a:spLocks noGrp="1"/>
          </p:cNvSpPr>
          <p:nvPr>
            <p:ph type="subTitle" idx="14"/>
          </p:nvPr>
        </p:nvSpPr>
        <p:spPr>
          <a:xfrm>
            <a:off x="429619" y="2299222"/>
            <a:ext cx="2304300" cy="1452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prevents unexpected events like mentioned.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But also not too early, as the feedback cover only part of the total progress that term.</a:t>
            </a:r>
          </a:p>
        </p:txBody>
      </p:sp>
      <p:grpSp>
        <p:nvGrpSpPr>
          <p:cNvPr id="1327" name="Google Shape;1327;p54"/>
          <p:cNvGrpSpPr/>
          <p:nvPr/>
        </p:nvGrpSpPr>
        <p:grpSpPr>
          <a:xfrm>
            <a:off x="711809" y="708309"/>
            <a:ext cx="7727100" cy="365154"/>
            <a:chOff x="711800" y="708300"/>
            <a:chExt cx="6628152" cy="313222"/>
          </a:xfrm>
        </p:grpSpPr>
        <p:sp>
          <p:nvSpPr>
            <p:cNvPr id="1328" name="Google Shape;1328;p54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4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4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4"/>
            <p:cNvSpPr/>
            <p:nvPr/>
          </p:nvSpPr>
          <p:spPr>
            <a:xfrm>
              <a:off x="711800" y="708300"/>
              <a:ext cx="829748" cy="377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4"/>
            <p:cNvSpPr/>
            <p:nvPr/>
          </p:nvSpPr>
          <p:spPr>
            <a:xfrm>
              <a:off x="910828" y="837361"/>
              <a:ext cx="630749" cy="41560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4"/>
            <p:cNvSpPr/>
            <p:nvPr/>
          </p:nvSpPr>
          <p:spPr>
            <a:xfrm>
              <a:off x="1114629" y="979962"/>
              <a:ext cx="426977" cy="41560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4" name="Google Shape;1334;p54"/>
          <p:cNvSpPr/>
          <p:nvPr/>
        </p:nvSpPr>
        <p:spPr>
          <a:xfrm>
            <a:off x="4253499" y="1580172"/>
            <a:ext cx="636990" cy="292705"/>
          </a:xfrm>
          <a:custGeom>
            <a:avLst/>
            <a:gdLst/>
            <a:ahLst/>
            <a:cxnLst/>
            <a:rect l="l" t="t" r="r" b="b"/>
            <a:pathLst>
              <a:path w="12337" h="5669" extrusionOk="0">
                <a:moveTo>
                  <a:pt x="6168" y="1"/>
                </a:moveTo>
                <a:lnTo>
                  <a:pt x="3691" y="858"/>
                </a:lnTo>
                <a:lnTo>
                  <a:pt x="3691" y="1358"/>
                </a:lnTo>
                <a:lnTo>
                  <a:pt x="0" y="1358"/>
                </a:lnTo>
                <a:lnTo>
                  <a:pt x="0" y="2073"/>
                </a:lnTo>
                <a:lnTo>
                  <a:pt x="3715" y="2073"/>
                </a:lnTo>
                <a:cubicBezTo>
                  <a:pt x="3715" y="2239"/>
                  <a:pt x="3715" y="2406"/>
                  <a:pt x="3739" y="2573"/>
                </a:cubicBezTo>
                <a:lnTo>
                  <a:pt x="1048" y="2573"/>
                </a:lnTo>
                <a:lnTo>
                  <a:pt x="1048" y="3287"/>
                </a:lnTo>
                <a:lnTo>
                  <a:pt x="3930" y="3287"/>
                </a:lnTo>
                <a:cubicBezTo>
                  <a:pt x="4001" y="3454"/>
                  <a:pt x="4049" y="3621"/>
                  <a:pt x="4144" y="3787"/>
                </a:cubicBezTo>
                <a:lnTo>
                  <a:pt x="2048" y="3787"/>
                </a:lnTo>
                <a:lnTo>
                  <a:pt x="2048" y="4502"/>
                </a:lnTo>
                <a:lnTo>
                  <a:pt x="4501" y="4502"/>
                </a:lnTo>
                <a:cubicBezTo>
                  <a:pt x="4906" y="5026"/>
                  <a:pt x="5430" y="5407"/>
                  <a:pt x="6049" y="5621"/>
                </a:cubicBezTo>
                <a:lnTo>
                  <a:pt x="6168" y="5669"/>
                </a:lnTo>
                <a:lnTo>
                  <a:pt x="6287" y="5621"/>
                </a:lnTo>
                <a:cubicBezTo>
                  <a:pt x="6883" y="5407"/>
                  <a:pt x="7407" y="5026"/>
                  <a:pt x="7811" y="4502"/>
                </a:cubicBezTo>
                <a:lnTo>
                  <a:pt x="10336" y="4502"/>
                </a:lnTo>
                <a:lnTo>
                  <a:pt x="10336" y="3787"/>
                </a:lnTo>
                <a:lnTo>
                  <a:pt x="8288" y="3787"/>
                </a:lnTo>
                <a:cubicBezTo>
                  <a:pt x="8359" y="3621"/>
                  <a:pt x="8431" y="3454"/>
                  <a:pt x="8478" y="3287"/>
                </a:cubicBezTo>
                <a:lnTo>
                  <a:pt x="11288" y="3287"/>
                </a:lnTo>
                <a:lnTo>
                  <a:pt x="11288" y="2573"/>
                </a:lnTo>
                <a:lnTo>
                  <a:pt x="8550" y="2573"/>
                </a:lnTo>
                <a:cubicBezTo>
                  <a:pt x="8573" y="2406"/>
                  <a:pt x="8597" y="2239"/>
                  <a:pt x="8597" y="2073"/>
                </a:cubicBezTo>
                <a:lnTo>
                  <a:pt x="12336" y="2073"/>
                </a:lnTo>
                <a:lnTo>
                  <a:pt x="12336" y="1358"/>
                </a:lnTo>
                <a:lnTo>
                  <a:pt x="8669" y="1358"/>
                </a:lnTo>
                <a:lnTo>
                  <a:pt x="8669" y="858"/>
                </a:lnTo>
                <a:lnTo>
                  <a:pt x="61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54"/>
          <p:cNvSpPr/>
          <p:nvPr/>
        </p:nvSpPr>
        <p:spPr>
          <a:xfrm>
            <a:off x="7449124" y="1571641"/>
            <a:ext cx="636990" cy="292705"/>
          </a:xfrm>
          <a:custGeom>
            <a:avLst/>
            <a:gdLst/>
            <a:ahLst/>
            <a:cxnLst/>
            <a:rect l="l" t="t" r="r" b="b"/>
            <a:pathLst>
              <a:path w="12337" h="5669" extrusionOk="0">
                <a:moveTo>
                  <a:pt x="6168" y="1"/>
                </a:moveTo>
                <a:lnTo>
                  <a:pt x="3691" y="858"/>
                </a:lnTo>
                <a:lnTo>
                  <a:pt x="3691" y="1358"/>
                </a:lnTo>
                <a:lnTo>
                  <a:pt x="0" y="1358"/>
                </a:lnTo>
                <a:lnTo>
                  <a:pt x="0" y="2073"/>
                </a:lnTo>
                <a:lnTo>
                  <a:pt x="3715" y="2073"/>
                </a:lnTo>
                <a:cubicBezTo>
                  <a:pt x="3715" y="2239"/>
                  <a:pt x="3715" y="2406"/>
                  <a:pt x="3739" y="2573"/>
                </a:cubicBezTo>
                <a:lnTo>
                  <a:pt x="1048" y="2573"/>
                </a:lnTo>
                <a:lnTo>
                  <a:pt x="1048" y="3287"/>
                </a:lnTo>
                <a:lnTo>
                  <a:pt x="3930" y="3287"/>
                </a:lnTo>
                <a:cubicBezTo>
                  <a:pt x="4001" y="3454"/>
                  <a:pt x="4049" y="3621"/>
                  <a:pt x="4144" y="3787"/>
                </a:cubicBezTo>
                <a:lnTo>
                  <a:pt x="2048" y="3787"/>
                </a:lnTo>
                <a:lnTo>
                  <a:pt x="2048" y="4502"/>
                </a:lnTo>
                <a:lnTo>
                  <a:pt x="4501" y="4502"/>
                </a:lnTo>
                <a:cubicBezTo>
                  <a:pt x="4906" y="5026"/>
                  <a:pt x="5430" y="5407"/>
                  <a:pt x="6049" y="5621"/>
                </a:cubicBezTo>
                <a:lnTo>
                  <a:pt x="6168" y="5669"/>
                </a:lnTo>
                <a:lnTo>
                  <a:pt x="6287" y="5621"/>
                </a:lnTo>
                <a:cubicBezTo>
                  <a:pt x="6883" y="5407"/>
                  <a:pt x="7407" y="5026"/>
                  <a:pt x="7811" y="4502"/>
                </a:cubicBezTo>
                <a:lnTo>
                  <a:pt x="10336" y="4502"/>
                </a:lnTo>
                <a:lnTo>
                  <a:pt x="10336" y="3787"/>
                </a:lnTo>
                <a:lnTo>
                  <a:pt x="8288" y="3787"/>
                </a:lnTo>
                <a:cubicBezTo>
                  <a:pt x="8359" y="3621"/>
                  <a:pt x="8431" y="3454"/>
                  <a:pt x="8478" y="3287"/>
                </a:cubicBezTo>
                <a:lnTo>
                  <a:pt x="11288" y="3287"/>
                </a:lnTo>
                <a:lnTo>
                  <a:pt x="11288" y="2573"/>
                </a:lnTo>
                <a:lnTo>
                  <a:pt x="8550" y="2573"/>
                </a:lnTo>
                <a:cubicBezTo>
                  <a:pt x="8573" y="2406"/>
                  <a:pt x="8597" y="2239"/>
                  <a:pt x="8597" y="2073"/>
                </a:cubicBezTo>
                <a:lnTo>
                  <a:pt x="12336" y="2073"/>
                </a:lnTo>
                <a:lnTo>
                  <a:pt x="12336" y="1358"/>
                </a:lnTo>
                <a:lnTo>
                  <a:pt x="8669" y="1358"/>
                </a:lnTo>
                <a:lnTo>
                  <a:pt x="8669" y="858"/>
                </a:lnTo>
                <a:lnTo>
                  <a:pt x="61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54"/>
          <p:cNvSpPr/>
          <p:nvPr/>
        </p:nvSpPr>
        <p:spPr>
          <a:xfrm>
            <a:off x="1263272" y="1572918"/>
            <a:ext cx="636990" cy="292705"/>
          </a:xfrm>
          <a:custGeom>
            <a:avLst/>
            <a:gdLst/>
            <a:ahLst/>
            <a:cxnLst/>
            <a:rect l="l" t="t" r="r" b="b"/>
            <a:pathLst>
              <a:path w="12337" h="5669" extrusionOk="0">
                <a:moveTo>
                  <a:pt x="6168" y="1"/>
                </a:moveTo>
                <a:lnTo>
                  <a:pt x="3691" y="858"/>
                </a:lnTo>
                <a:lnTo>
                  <a:pt x="3691" y="1358"/>
                </a:lnTo>
                <a:lnTo>
                  <a:pt x="0" y="1358"/>
                </a:lnTo>
                <a:lnTo>
                  <a:pt x="0" y="2073"/>
                </a:lnTo>
                <a:lnTo>
                  <a:pt x="3715" y="2073"/>
                </a:lnTo>
                <a:cubicBezTo>
                  <a:pt x="3715" y="2239"/>
                  <a:pt x="3715" y="2406"/>
                  <a:pt x="3739" y="2573"/>
                </a:cubicBezTo>
                <a:lnTo>
                  <a:pt x="1048" y="2573"/>
                </a:lnTo>
                <a:lnTo>
                  <a:pt x="1048" y="3287"/>
                </a:lnTo>
                <a:lnTo>
                  <a:pt x="3930" y="3287"/>
                </a:lnTo>
                <a:cubicBezTo>
                  <a:pt x="4001" y="3454"/>
                  <a:pt x="4049" y="3621"/>
                  <a:pt x="4144" y="3787"/>
                </a:cubicBezTo>
                <a:lnTo>
                  <a:pt x="2048" y="3787"/>
                </a:lnTo>
                <a:lnTo>
                  <a:pt x="2048" y="4502"/>
                </a:lnTo>
                <a:lnTo>
                  <a:pt x="4501" y="4502"/>
                </a:lnTo>
                <a:cubicBezTo>
                  <a:pt x="4906" y="5026"/>
                  <a:pt x="5430" y="5407"/>
                  <a:pt x="6049" y="5621"/>
                </a:cubicBezTo>
                <a:lnTo>
                  <a:pt x="6168" y="5669"/>
                </a:lnTo>
                <a:lnTo>
                  <a:pt x="6287" y="5621"/>
                </a:lnTo>
                <a:cubicBezTo>
                  <a:pt x="6883" y="5407"/>
                  <a:pt x="7407" y="5026"/>
                  <a:pt x="7811" y="4502"/>
                </a:cubicBezTo>
                <a:lnTo>
                  <a:pt x="10336" y="4502"/>
                </a:lnTo>
                <a:lnTo>
                  <a:pt x="10336" y="3787"/>
                </a:lnTo>
                <a:lnTo>
                  <a:pt x="8288" y="3787"/>
                </a:lnTo>
                <a:cubicBezTo>
                  <a:pt x="8359" y="3621"/>
                  <a:pt x="8431" y="3454"/>
                  <a:pt x="8478" y="3287"/>
                </a:cubicBezTo>
                <a:lnTo>
                  <a:pt x="11288" y="3287"/>
                </a:lnTo>
                <a:lnTo>
                  <a:pt x="11288" y="2573"/>
                </a:lnTo>
                <a:lnTo>
                  <a:pt x="8550" y="2573"/>
                </a:lnTo>
                <a:cubicBezTo>
                  <a:pt x="8573" y="2406"/>
                  <a:pt x="8597" y="2239"/>
                  <a:pt x="8597" y="2073"/>
                </a:cubicBezTo>
                <a:lnTo>
                  <a:pt x="12336" y="2073"/>
                </a:lnTo>
                <a:lnTo>
                  <a:pt x="12336" y="1358"/>
                </a:lnTo>
                <a:lnTo>
                  <a:pt x="8669" y="1358"/>
                </a:lnTo>
                <a:lnTo>
                  <a:pt x="8669" y="858"/>
                </a:lnTo>
                <a:lnTo>
                  <a:pt x="61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97;p38">
            <a:extLst>
              <a:ext uri="{FF2B5EF4-FFF2-40B4-BE49-F238E27FC236}">
                <a16:creationId xmlns:a16="http://schemas.microsoft.com/office/drawing/2014/main" id="{CF443AD2-552D-20B1-4079-E95D9E294EB1}"/>
              </a:ext>
            </a:extLst>
          </p:cNvPr>
          <p:cNvSpPr txBox="1">
            <a:spLocks/>
          </p:cNvSpPr>
          <p:nvPr/>
        </p:nvSpPr>
        <p:spPr>
          <a:xfrm>
            <a:off x="-12476" y="15002"/>
            <a:ext cx="644188" cy="583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>
                <a:latin typeface="Oswald" panose="00000500000000000000" pitchFamily="2" charset="0"/>
              </a:rPr>
              <a:t>08</a:t>
            </a:r>
            <a:endParaRPr lang="en" dirty="0"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15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65"/>
          <p:cNvSpPr txBox="1">
            <a:spLocks noGrp="1"/>
          </p:cNvSpPr>
          <p:nvPr>
            <p:ph type="subTitle" idx="1"/>
          </p:nvPr>
        </p:nvSpPr>
        <p:spPr>
          <a:xfrm>
            <a:off x="2817950" y="1595159"/>
            <a:ext cx="35082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Any questions?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1572" name="Google Shape;1572;p65"/>
          <p:cNvSpPr txBox="1"/>
          <p:nvPr/>
        </p:nvSpPr>
        <p:spPr>
          <a:xfrm>
            <a:off x="3072000" y="3825079"/>
            <a:ext cx="30000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Please keep this slide for attribution</a:t>
            </a:r>
            <a:endParaRPr sz="10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73" name="Google Shape;1573;p65"/>
          <p:cNvSpPr txBox="1">
            <a:spLocks noGrp="1"/>
          </p:cNvSpPr>
          <p:nvPr>
            <p:ph type="title"/>
          </p:nvPr>
        </p:nvSpPr>
        <p:spPr>
          <a:xfrm>
            <a:off x="2286550" y="507724"/>
            <a:ext cx="4570800" cy="9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grpSp>
        <p:nvGrpSpPr>
          <p:cNvPr id="1574" name="Google Shape;1574;p65"/>
          <p:cNvGrpSpPr/>
          <p:nvPr/>
        </p:nvGrpSpPr>
        <p:grpSpPr>
          <a:xfrm>
            <a:off x="713169" y="708303"/>
            <a:ext cx="1614488" cy="609403"/>
            <a:chOff x="713169" y="2267050"/>
            <a:chExt cx="1614488" cy="609403"/>
          </a:xfrm>
        </p:grpSpPr>
        <p:sp>
          <p:nvSpPr>
            <p:cNvPr id="1575" name="Google Shape;1575;p65"/>
            <p:cNvSpPr/>
            <p:nvPr/>
          </p:nvSpPr>
          <p:spPr>
            <a:xfrm>
              <a:off x="713169" y="2267050"/>
              <a:ext cx="1614411" cy="734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5"/>
            <p:cNvSpPr/>
            <p:nvPr/>
          </p:nvSpPr>
          <p:spPr>
            <a:xfrm>
              <a:off x="1100392" y="2518150"/>
              <a:ext cx="1227226" cy="80861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5"/>
            <p:cNvSpPr/>
            <p:nvPr/>
          </p:nvSpPr>
          <p:spPr>
            <a:xfrm>
              <a:off x="1496904" y="2795592"/>
              <a:ext cx="830753" cy="80861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8" name="Google Shape;1578;p65"/>
          <p:cNvGrpSpPr/>
          <p:nvPr/>
        </p:nvGrpSpPr>
        <p:grpSpPr>
          <a:xfrm>
            <a:off x="6821219" y="708303"/>
            <a:ext cx="1614488" cy="609403"/>
            <a:chOff x="6285919" y="2267050"/>
            <a:chExt cx="1614488" cy="609403"/>
          </a:xfrm>
        </p:grpSpPr>
        <p:sp>
          <p:nvSpPr>
            <p:cNvPr id="1579" name="Google Shape;1579;p65"/>
            <p:cNvSpPr/>
            <p:nvPr/>
          </p:nvSpPr>
          <p:spPr>
            <a:xfrm flipH="1">
              <a:off x="6285997" y="2267050"/>
              <a:ext cx="1614411" cy="734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5"/>
            <p:cNvSpPr/>
            <p:nvPr/>
          </p:nvSpPr>
          <p:spPr>
            <a:xfrm flipH="1">
              <a:off x="6285958" y="2518150"/>
              <a:ext cx="1227226" cy="80861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5"/>
            <p:cNvSpPr/>
            <p:nvPr/>
          </p:nvSpPr>
          <p:spPr>
            <a:xfrm flipH="1">
              <a:off x="6285919" y="2795592"/>
              <a:ext cx="830753" cy="80861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5" name="Google Shape;1595;p65"/>
          <p:cNvGrpSpPr/>
          <p:nvPr/>
        </p:nvGrpSpPr>
        <p:grpSpPr>
          <a:xfrm>
            <a:off x="-277008" y="3618485"/>
            <a:ext cx="9526843" cy="3350823"/>
            <a:chOff x="-277008" y="3313685"/>
            <a:chExt cx="9526843" cy="3350823"/>
          </a:xfrm>
        </p:grpSpPr>
        <p:sp>
          <p:nvSpPr>
            <p:cNvPr id="1596" name="Google Shape;1596;p65"/>
            <p:cNvSpPr/>
            <p:nvPr/>
          </p:nvSpPr>
          <p:spPr>
            <a:xfrm rot="616009">
              <a:off x="-238708" y="4044092"/>
              <a:ext cx="567564" cy="48088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5"/>
            <p:cNvSpPr/>
            <p:nvPr/>
          </p:nvSpPr>
          <p:spPr>
            <a:xfrm rot="-530239">
              <a:off x="5586696" y="4669566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5"/>
            <p:cNvSpPr/>
            <p:nvPr/>
          </p:nvSpPr>
          <p:spPr>
            <a:xfrm rot="-530239">
              <a:off x="5733121" y="4106391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5"/>
            <p:cNvSpPr/>
            <p:nvPr/>
          </p:nvSpPr>
          <p:spPr>
            <a:xfrm rot="-710848">
              <a:off x="529401" y="3692151"/>
              <a:ext cx="3834489" cy="1423169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5"/>
            <p:cNvSpPr/>
            <p:nvPr/>
          </p:nvSpPr>
          <p:spPr>
            <a:xfrm>
              <a:off x="3714616" y="41377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5"/>
            <p:cNvSpPr/>
            <p:nvPr/>
          </p:nvSpPr>
          <p:spPr>
            <a:xfrm>
              <a:off x="2366670" y="4868407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5"/>
            <p:cNvSpPr/>
            <p:nvPr/>
          </p:nvSpPr>
          <p:spPr>
            <a:xfrm>
              <a:off x="959833" y="4415941"/>
              <a:ext cx="2646963" cy="844420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5"/>
            <p:cNvSpPr/>
            <p:nvPr/>
          </p:nvSpPr>
          <p:spPr>
            <a:xfrm>
              <a:off x="3428" y="4632093"/>
              <a:ext cx="5560090" cy="2032416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5"/>
            <p:cNvSpPr/>
            <p:nvPr/>
          </p:nvSpPr>
          <p:spPr>
            <a:xfrm>
              <a:off x="858" y="4101419"/>
              <a:ext cx="1142366" cy="604610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5"/>
            <p:cNvSpPr/>
            <p:nvPr/>
          </p:nvSpPr>
          <p:spPr>
            <a:xfrm>
              <a:off x="8445490" y="5642117"/>
              <a:ext cx="135034" cy="77926"/>
            </a:xfrm>
            <a:custGeom>
              <a:avLst/>
              <a:gdLst/>
              <a:ahLst/>
              <a:cxnLst/>
              <a:rect l="l" t="t" r="r" b="b"/>
              <a:pathLst>
                <a:path w="6571" h="3792" extrusionOk="0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5"/>
            <p:cNvSpPr/>
            <p:nvPr/>
          </p:nvSpPr>
          <p:spPr>
            <a:xfrm>
              <a:off x="7008034" y="5132317"/>
              <a:ext cx="1708753" cy="794895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5"/>
            <p:cNvSpPr/>
            <p:nvPr/>
          </p:nvSpPr>
          <p:spPr>
            <a:xfrm>
              <a:off x="7476473" y="4128527"/>
              <a:ext cx="1677090" cy="413733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5"/>
            <p:cNvSpPr/>
            <p:nvPr/>
          </p:nvSpPr>
          <p:spPr>
            <a:xfrm>
              <a:off x="3623548" y="4220135"/>
              <a:ext cx="5529984" cy="838399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5"/>
            <p:cNvSpPr/>
            <p:nvPr/>
          </p:nvSpPr>
          <p:spPr>
            <a:xfrm>
              <a:off x="5909725" y="4804904"/>
              <a:ext cx="3249058" cy="1126284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5"/>
            <p:cNvSpPr/>
            <p:nvPr/>
          </p:nvSpPr>
          <p:spPr>
            <a:xfrm>
              <a:off x="5419202" y="4974816"/>
              <a:ext cx="1440267" cy="370229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5"/>
            <p:cNvSpPr/>
            <p:nvPr/>
          </p:nvSpPr>
          <p:spPr>
            <a:xfrm>
              <a:off x="4592326" y="4392000"/>
              <a:ext cx="1786658" cy="433461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5"/>
            <p:cNvSpPr/>
            <p:nvPr/>
          </p:nvSpPr>
          <p:spPr>
            <a:xfrm>
              <a:off x="849663" y="4552768"/>
              <a:ext cx="4259440" cy="1106987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5"/>
            <p:cNvSpPr/>
            <p:nvPr/>
          </p:nvSpPr>
          <p:spPr>
            <a:xfrm>
              <a:off x="2" y="4817025"/>
              <a:ext cx="932727" cy="35191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8"/>
          <p:cNvSpPr txBox="1">
            <a:spLocks noGrp="1"/>
          </p:cNvSpPr>
          <p:nvPr>
            <p:ph type="title" idx="15"/>
          </p:nvPr>
        </p:nvSpPr>
        <p:spPr>
          <a:xfrm>
            <a:off x="1684147" y="188909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792" name="Google Shape;792;p38"/>
          <p:cNvSpPr txBox="1">
            <a:spLocks noGrp="1"/>
          </p:cNvSpPr>
          <p:nvPr>
            <p:ph type="title"/>
          </p:nvPr>
        </p:nvSpPr>
        <p:spPr>
          <a:xfrm>
            <a:off x="338456" y="1809003"/>
            <a:ext cx="2035800" cy="5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Refresher</a:t>
            </a:r>
            <a:endParaRPr dirty="0"/>
          </a:p>
        </p:txBody>
      </p:sp>
      <p:sp>
        <p:nvSpPr>
          <p:cNvPr id="793" name="Google Shape;793;p38"/>
          <p:cNvSpPr txBox="1">
            <a:spLocks noGrp="1"/>
          </p:cNvSpPr>
          <p:nvPr>
            <p:ph type="title" idx="2"/>
          </p:nvPr>
        </p:nvSpPr>
        <p:spPr>
          <a:xfrm>
            <a:off x="4264888" y="1802918"/>
            <a:ext cx="2492830" cy="5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dirty="0"/>
              <a:t>Planning of this term</a:t>
            </a:r>
          </a:p>
        </p:txBody>
      </p:sp>
      <p:sp>
        <p:nvSpPr>
          <p:cNvPr id="795" name="Google Shape;795;p38"/>
          <p:cNvSpPr txBox="1">
            <a:spLocks noGrp="1"/>
          </p:cNvSpPr>
          <p:nvPr>
            <p:ph type="title" idx="4"/>
          </p:nvPr>
        </p:nvSpPr>
        <p:spPr>
          <a:xfrm>
            <a:off x="6491047" y="1805983"/>
            <a:ext cx="2035800" cy="5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5 &amp; 6</a:t>
            </a:r>
            <a:endParaRPr dirty="0"/>
          </a:p>
        </p:txBody>
      </p:sp>
      <p:sp>
        <p:nvSpPr>
          <p:cNvPr id="797" name="Google Shape;797;p38"/>
          <p:cNvSpPr txBox="1">
            <a:spLocks noGrp="1"/>
          </p:cNvSpPr>
          <p:nvPr>
            <p:ph type="title" idx="6"/>
          </p:nvPr>
        </p:nvSpPr>
        <p:spPr>
          <a:xfrm>
            <a:off x="617153" y="1233714"/>
            <a:ext cx="1404734" cy="583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803" name="Google Shape;803;p38"/>
          <p:cNvGrpSpPr/>
          <p:nvPr/>
        </p:nvGrpSpPr>
        <p:grpSpPr>
          <a:xfrm>
            <a:off x="728381" y="348138"/>
            <a:ext cx="7727100" cy="365154"/>
            <a:chOff x="711800" y="708300"/>
            <a:chExt cx="6628152" cy="313222"/>
          </a:xfrm>
        </p:grpSpPr>
        <p:sp>
          <p:nvSpPr>
            <p:cNvPr id="804" name="Google Shape;804;p38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711800" y="708300"/>
              <a:ext cx="829748" cy="377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910828" y="837361"/>
              <a:ext cx="630749" cy="41560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1114629" y="979962"/>
              <a:ext cx="426977" cy="41560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797;p38">
            <a:extLst>
              <a:ext uri="{FF2B5EF4-FFF2-40B4-BE49-F238E27FC236}">
                <a16:creationId xmlns:a16="http://schemas.microsoft.com/office/drawing/2014/main" id="{0A280E0F-8078-61CA-7DAF-80FB1CEECCFE}"/>
              </a:ext>
            </a:extLst>
          </p:cNvPr>
          <p:cNvSpPr txBox="1">
            <a:spLocks/>
          </p:cNvSpPr>
          <p:nvPr/>
        </p:nvSpPr>
        <p:spPr>
          <a:xfrm>
            <a:off x="4769744" y="1248234"/>
            <a:ext cx="1404734" cy="583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9" name="Google Shape;797;p38">
            <a:extLst>
              <a:ext uri="{FF2B5EF4-FFF2-40B4-BE49-F238E27FC236}">
                <a16:creationId xmlns:a16="http://schemas.microsoft.com/office/drawing/2014/main" id="{52A269EB-DFB4-A262-9A5D-3E0C88495C8C}"/>
              </a:ext>
            </a:extLst>
          </p:cNvPr>
          <p:cNvSpPr txBox="1">
            <a:spLocks/>
          </p:cNvSpPr>
          <p:nvPr/>
        </p:nvSpPr>
        <p:spPr>
          <a:xfrm>
            <a:off x="6806580" y="1237206"/>
            <a:ext cx="1404734" cy="583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31" name="Google Shape;793;p38">
            <a:extLst>
              <a:ext uri="{FF2B5EF4-FFF2-40B4-BE49-F238E27FC236}">
                <a16:creationId xmlns:a16="http://schemas.microsoft.com/office/drawing/2014/main" id="{65B5E184-AB59-48B9-81C2-E876D7C5D811}"/>
              </a:ext>
            </a:extLst>
          </p:cNvPr>
          <p:cNvSpPr txBox="1">
            <a:spLocks/>
          </p:cNvSpPr>
          <p:nvPr/>
        </p:nvSpPr>
        <p:spPr>
          <a:xfrm>
            <a:off x="2136431" y="1998989"/>
            <a:ext cx="2203066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GB" dirty="0"/>
              <a:t>Learning goals &amp; problem solving</a:t>
            </a:r>
          </a:p>
        </p:txBody>
      </p:sp>
      <p:sp>
        <p:nvSpPr>
          <p:cNvPr id="33" name="Google Shape;797;p38">
            <a:extLst>
              <a:ext uri="{FF2B5EF4-FFF2-40B4-BE49-F238E27FC236}">
                <a16:creationId xmlns:a16="http://schemas.microsoft.com/office/drawing/2014/main" id="{DEF3A5B3-3FFA-F61C-9660-9CD51FF3D1F6}"/>
              </a:ext>
            </a:extLst>
          </p:cNvPr>
          <p:cNvSpPr txBox="1">
            <a:spLocks/>
          </p:cNvSpPr>
          <p:nvPr/>
        </p:nvSpPr>
        <p:spPr>
          <a:xfrm>
            <a:off x="2658045" y="1252020"/>
            <a:ext cx="1066516" cy="583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34" name="Google Shape;793;p38">
            <a:extLst>
              <a:ext uri="{FF2B5EF4-FFF2-40B4-BE49-F238E27FC236}">
                <a16:creationId xmlns:a16="http://schemas.microsoft.com/office/drawing/2014/main" id="{35B8FDA5-0139-9DF5-41B5-59275021E764}"/>
              </a:ext>
            </a:extLst>
          </p:cNvPr>
          <p:cNvSpPr txBox="1">
            <a:spLocks/>
          </p:cNvSpPr>
          <p:nvPr/>
        </p:nvSpPr>
        <p:spPr>
          <a:xfrm>
            <a:off x="2068382" y="3349806"/>
            <a:ext cx="2503618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GB" dirty="0"/>
              <a:t>Planning of next term</a:t>
            </a:r>
          </a:p>
        </p:txBody>
      </p:sp>
      <p:sp>
        <p:nvSpPr>
          <p:cNvPr id="36" name="Google Shape;797;p38">
            <a:extLst>
              <a:ext uri="{FF2B5EF4-FFF2-40B4-BE49-F238E27FC236}">
                <a16:creationId xmlns:a16="http://schemas.microsoft.com/office/drawing/2014/main" id="{A6662C2C-9A6F-4165-56B7-6F707E82BE92}"/>
              </a:ext>
            </a:extLst>
          </p:cNvPr>
          <p:cNvSpPr txBox="1">
            <a:spLocks/>
          </p:cNvSpPr>
          <p:nvPr/>
        </p:nvSpPr>
        <p:spPr>
          <a:xfrm>
            <a:off x="2578632" y="2795122"/>
            <a:ext cx="1404734" cy="583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40" name="Google Shape;793;p38">
            <a:extLst>
              <a:ext uri="{FF2B5EF4-FFF2-40B4-BE49-F238E27FC236}">
                <a16:creationId xmlns:a16="http://schemas.microsoft.com/office/drawing/2014/main" id="{305149CE-807F-C13C-2D0A-41E060B5BF0A}"/>
              </a:ext>
            </a:extLst>
          </p:cNvPr>
          <p:cNvSpPr txBox="1">
            <a:spLocks/>
          </p:cNvSpPr>
          <p:nvPr/>
        </p:nvSpPr>
        <p:spPr>
          <a:xfrm>
            <a:off x="4339497" y="3369796"/>
            <a:ext cx="2503618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GB" dirty="0"/>
              <a:t>Quality assurance</a:t>
            </a:r>
          </a:p>
        </p:txBody>
      </p:sp>
      <p:sp>
        <p:nvSpPr>
          <p:cNvPr id="42" name="Google Shape;797;p38">
            <a:extLst>
              <a:ext uri="{FF2B5EF4-FFF2-40B4-BE49-F238E27FC236}">
                <a16:creationId xmlns:a16="http://schemas.microsoft.com/office/drawing/2014/main" id="{6DB1D7FE-830B-10FA-A29C-C9C6A94606E5}"/>
              </a:ext>
            </a:extLst>
          </p:cNvPr>
          <p:cNvSpPr txBox="1">
            <a:spLocks/>
          </p:cNvSpPr>
          <p:nvPr/>
        </p:nvSpPr>
        <p:spPr>
          <a:xfrm>
            <a:off x="4849747" y="2798984"/>
            <a:ext cx="1404734" cy="583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43" name="Google Shape;795;p38">
            <a:extLst>
              <a:ext uri="{FF2B5EF4-FFF2-40B4-BE49-F238E27FC236}">
                <a16:creationId xmlns:a16="http://schemas.microsoft.com/office/drawing/2014/main" id="{F71A28B6-7D2B-205C-7602-4EAF359D3DFD}"/>
              </a:ext>
            </a:extLst>
          </p:cNvPr>
          <p:cNvSpPr txBox="1">
            <a:spLocks/>
          </p:cNvSpPr>
          <p:nvPr/>
        </p:nvSpPr>
        <p:spPr>
          <a:xfrm>
            <a:off x="319324" y="3356797"/>
            <a:ext cx="20358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GB" dirty="0"/>
              <a:t>Week 7, 8 &amp; 9</a:t>
            </a:r>
          </a:p>
        </p:txBody>
      </p:sp>
      <p:sp>
        <p:nvSpPr>
          <p:cNvPr id="44" name="Google Shape;797;p38">
            <a:extLst>
              <a:ext uri="{FF2B5EF4-FFF2-40B4-BE49-F238E27FC236}">
                <a16:creationId xmlns:a16="http://schemas.microsoft.com/office/drawing/2014/main" id="{0B5AB3C9-6C1C-1C44-DD1A-7D8FE3F5F894}"/>
              </a:ext>
            </a:extLst>
          </p:cNvPr>
          <p:cNvSpPr txBox="1">
            <a:spLocks/>
          </p:cNvSpPr>
          <p:nvPr/>
        </p:nvSpPr>
        <p:spPr>
          <a:xfrm>
            <a:off x="634857" y="2788020"/>
            <a:ext cx="1404734" cy="583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51" name="Google Shape;793;p38">
            <a:extLst>
              <a:ext uri="{FF2B5EF4-FFF2-40B4-BE49-F238E27FC236}">
                <a16:creationId xmlns:a16="http://schemas.microsoft.com/office/drawing/2014/main" id="{18F3CE72-43A6-63DF-A2C5-C386063D56F0}"/>
              </a:ext>
            </a:extLst>
          </p:cNvPr>
          <p:cNvSpPr txBox="1">
            <a:spLocks/>
          </p:cNvSpPr>
          <p:nvPr/>
        </p:nvSpPr>
        <p:spPr>
          <a:xfrm>
            <a:off x="6384197" y="3381908"/>
            <a:ext cx="2503618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 dirty="0"/>
              <a:t>R</a:t>
            </a:r>
            <a:r>
              <a:rPr lang="en-GB" dirty="0" err="1"/>
              <a:t>eflection</a:t>
            </a:r>
            <a:endParaRPr lang="en-GB" dirty="0"/>
          </a:p>
        </p:txBody>
      </p:sp>
      <p:sp>
        <p:nvSpPr>
          <p:cNvPr id="52" name="Google Shape;797;p38">
            <a:extLst>
              <a:ext uri="{FF2B5EF4-FFF2-40B4-BE49-F238E27FC236}">
                <a16:creationId xmlns:a16="http://schemas.microsoft.com/office/drawing/2014/main" id="{10C80A36-1330-DA81-7F16-307AE4373A5B}"/>
              </a:ext>
            </a:extLst>
          </p:cNvPr>
          <p:cNvSpPr txBox="1">
            <a:spLocks/>
          </p:cNvSpPr>
          <p:nvPr/>
        </p:nvSpPr>
        <p:spPr>
          <a:xfrm>
            <a:off x="6894447" y="2811096"/>
            <a:ext cx="1404734" cy="583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" dirty="0"/>
              <a:t>08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40"/>
          <p:cNvSpPr txBox="1">
            <a:spLocks noGrp="1"/>
          </p:cNvSpPr>
          <p:nvPr>
            <p:ph type="subTitle" idx="1"/>
          </p:nvPr>
        </p:nvSpPr>
        <p:spPr>
          <a:xfrm>
            <a:off x="609378" y="1730853"/>
            <a:ext cx="30183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Showing the gameplay demo from the last progress pitch, as comparison to my current progress.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5" name="Google Shape;845;p40"/>
          <p:cNvSpPr txBox="1">
            <a:spLocks noGrp="1"/>
          </p:cNvSpPr>
          <p:nvPr>
            <p:ph type="title"/>
          </p:nvPr>
        </p:nvSpPr>
        <p:spPr>
          <a:xfrm>
            <a:off x="609378" y="1155117"/>
            <a:ext cx="407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Refresher</a:t>
            </a:r>
            <a:endParaRPr dirty="0"/>
          </a:p>
        </p:txBody>
      </p:sp>
      <p:grpSp>
        <p:nvGrpSpPr>
          <p:cNvPr id="847" name="Google Shape;847;p40"/>
          <p:cNvGrpSpPr/>
          <p:nvPr/>
        </p:nvGrpSpPr>
        <p:grpSpPr>
          <a:xfrm>
            <a:off x="3614303" y="1312901"/>
            <a:ext cx="962435" cy="365154"/>
            <a:chOff x="6514395" y="708300"/>
            <a:chExt cx="825557" cy="313222"/>
          </a:xfrm>
        </p:grpSpPr>
        <p:sp>
          <p:nvSpPr>
            <p:cNvPr id="848" name="Google Shape;848;p40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40"/>
          <p:cNvGrpSpPr/>
          <p:nvPr/>
        </p:nvGrpSpPr>
        <p:grpSpPr>
          <a:xfrm>
            <a:off x="-277008" y="3313685"/>
            <a:ext cx="9526843" cy="3350823"/>
            <a:chOff x="-277008" y="3313685"/>
            <a:chExt cx="9526843" cy="3350823"/>
          </a:xfrm>
        </p:grpSpPr>
        <p:sp>
          <p:nvSpPr>
            <p:cNvPr id="852" name="Google Shape;852;p40"/>
            <p:cNvSpPr/>
            <p:nvPr/>
          </p:nvSpPr>
          <p:spPr>
            <a:xfrm rot="616009">
              <a:off x="-238708" y="4044092"/>
              <a:ext cx="567564" cy="48088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0"/>
            <p:cNvSpPr/>
            <p:nvPr/>
          </p:nvSpPr>
          <p:spPr>
            <a:xfrm rot="-530239">
              <a:off x="5586696" y="4669566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0"/>
            <p:cNvSpPr/>
            <p:nvPr/>
          </p:nvSpPr>
          <p:spPr>
            <a:xfrm rot="-530239">
              <a:off x="5733121" y="4106391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0"/>
            <p:cNvSpPr/>
            <p:nvPr/>
          </p:nvSpPr>
          <p:spPr>
            <a:xfrm rot="-710848">
              <a:off x="529401" y="3692151"/>
              <a:ext cx="3834489" cy="1423169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3714616" y="41377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0"/>
            <p:cNvSpPr/>
            <p:nvPr/>
          </p:nvSpPr>
          <p:spPr>
            <a:xfrm>
              <a:off x="2366670" y="4868407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0"/>
            <p:cNvSpPr/>
            <p:nvPr/>
          </p:nvSpPr>
          <p:spPr>
            <a:xfrm>
              <a:off x="959833" y="4415941"/>
              <a:ext cx="2646963" cy="844420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3428" y="4632093"/>
              <a:ext cx="5560090" cy="2032416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858" y="4101419"/>
              <a:ext cx="1142366" cy="604610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8445490" y="5642117"/>
              <a:ext cx="135034" cy="77926"/>
            </a:xfrm>
            <a:custGeom>
              <a:avLst/>
              <a:gdLst/>
              <a:ahLst/>
              <a:cxnLst/>
              <a:rect l="l" t="t" r="r" b="b"/>
              <a:pathLst>
                <a:path w="6571" h="3792" extrusionOk="0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7008034" y="5132317"/>
              <a:ext cx="1708753" cy="794895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7476473" y="4128527"/>
              <a:ext cx="1677090" cy="413733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3623548" y="4220135"/>
              <a:ext cx="5529984" cy="838399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5909725" y="4804904"/>
              <a:ext cx="3249058" cy="1126284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5419202" y="4974816"/>
              <a:ext cx="1440267" cy="370229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4592326" y="4392000"/>
              <a:ext cx="1786658" cy="433461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849663" y="4552768"/>
              <a:ext cx="4259440" cy="1106987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2" y="4817025"/>
              <a:ext cx="932727" cy="35191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797;p38">
            <a:extLst>
              <a:ext uri="{FF2B5EF4-FFF2-40B4-BE49-F238E27FC236}">
                <a16:creationId xmlns:a16="http://schemas.microsoft.com/office/drawing/2014/main" id="{E4384399-B3DB-7066-9A0B-CEF0822F82ED}"/>
              </a:ext>
            </a:extLst>
          </p:cNvPr>
          <p:cNvSpPr txBox="1">
            <a:spLocks/>
          </p:cNvSpPr>
          <p:nvPr/>
        </p:nvSpPr>
        <p:spPr>
          <a:xfrm>
            <a:off x="-12476" y="15002"/>
            <a:ext cx="644188" cy="583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>
                <a:latin typeface="Oswald" panose="00000500000000000000" pitchFamily="2" charset="0"/>
              </a:rPr>
              <a:t>01</a:t>
            </a:r>
            <a:endParaRPr lang="en" dirty="0">
              <a:latin typeface="Oswald" panose="00000500000000000000" pitchFamily="2" charset="0"/>
            </a:endParaRPr>
          </a:p>
        </p:txBody>
      </p:sp>
      <p:pic>
        <p:nvPicPr>
          <p:cNvPr id="3" name="Online Media 2" title="Tank simulator demo - 16-03-23">
            <a:hlinkClick r:id="" action="ppaction://media"/>
            <a:extLst>
              <a:ext uri="{FF2B5EF4-FFF2-40B4-BE49-F238E27FC236}">
                <a16:creationId xmlns:a16="http://schemas.microsoft.com/office/drawing/2014/main" id="{5E3EAEEC-A1CD-F160-0A9C-977F170A45E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674860" y="1497470"/>
            <a:ext cx="4321313" cy="244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95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40"/>
          <p:cNvSpPr txBox="1">
            <a:spLocks noGrp="1"/>
          </p:cNvSpPr>
          <p:nvPr>
            <p:ph type="subTitle" idx="1"/>
          </p:nvPr>
        </p:nvSpPr>
        <p:spPr>
          <a:xfrm>
            <a:off x="5350319" y="1321707"/>
            <a:ext cx="3018300" cy="3083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When stuck with a certain bug or problem, solve by: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Do level design for a while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Try to visualize the problem &amp; solution, either on paper or in the editor (gizmos)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Take a walk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5" name="Google Shape;845;p40"/>
          <p:cNvSpPr txBox="1">
            <a:spLocks noGrp="1"/>
          </p:cNvSpPr>
          <p:nvPr>
            <p:ph type="title"/>
          </p:nvPr>
        </p:nvSpPr>
        <p:spPr>
          <a:xfrm>
            <a:off x="564927" y="584425"/>
            <a:ext cx="6714877" cy="732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 goals &amp; problem solving</a:t>
            </a:r>
            <a:endParaRPr dirty="0"/>
          </a:p>
        </p:txBody>
      </p:sp>
      <p:grpSp>
        <p:nvGrpSpPr>
          <p:cNvPr id="847" name="Google Shape;847;p40"/>
          <p:cNvGrpSpPr/>
          <p:nvPr/>
        </p:nvGrpSpPr>
        <p:grpSpPr>
          <a:xfrm>
            <a:off x="7279805" y="795006"/>
            <a:ext cx="962435" cy="365154"/>
            <a:chOff x="6514395" y="708300"/>
            <a:chExt cx="825557" cy="313222"/>
          </a:xfrm>
        </p:grpSpPr>
        <p:sp>
          <p:nvSpPr>
            <p:cNvPr id="848" name="Google Shape;848;p40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40"/>
          <p:cNvGrpSpPr/>
          <p:nvPr/>
        </p:nvGrpSpPr>
        <p:grpSpPr>
          <a:xfrm>
            <a:off x="-277008" y="3313685"/>
            <a:ext cx="9526843" cy="3350823"/>
            <a:chOff x="-277008" y="3313685"/>
            <a:chExt cx="9526843" cy="3350823"/>
          </a:xfrm>
        </p:grpSpPr>
        <p:sp>
          <p:nvSpPr>
            <p:cNvPr id="852" name="Google Shape;852;p40"/>
            <p:cNvSpPr/>
            <p:nvPr/>
          </p:nvSpPr>
          <p:spPr>
            <a:xfrm rot="616009">
              <a:off x="-238708" y="4044092"/>
              <a:ext cx="567564" cy="48088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0"/>
            <p:cNvSpPr/>
            <p:nvPr/>
          </p:nvSpPr>
          <p:spPr>
            <a:xfrm rot="-530239">
              <a:off x="5586696" y="4669566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0"/>
            <p:cNvSpPr/>
            <p:nvPr/>
          </p:nvSpPr>
          <p:spPr>
            <a:xfrm rot="-530239">
              <a:off x="5733121" y="4106391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0"/>
            <p:cNvSpPr/>
            <p:nvPr/>
          </p:nvSpPr>
          <p:spPr>
            <a:xfrm rot="-710848">
              <a:off x="529401" y="3692151"/>
              <a:ext cx="3834489" cy="1423169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3714616" y="41377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0"/>
            <p:cNvSpPr/>
            <p:nvPr/>
          </p:nvSpPr>
          <p:spPr>
            <a:xfrm>
              <a:off x="2366670" y="4868407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0"/>
            <p:cNvSpPr/>
            <p:nvPr/>
          </p:nvSpPr>
          <p:spPr>
            <a:xfrm>
              <a:off x="959833" y="4415941"/>
              <a:ext cx="2646963" cy="844420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3428" y="4632093"/>
              <a:ext cx="5560090" cy="2032416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858" y="4101419"/>
              <a:ext cx="1142366" cy="604610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8445490" y="5642117"/>
              <a:ext cx="135034" cy="77926"/>
            </a:xfrm>
            <a:custGeom>
              <a:avLst/>
              <a:gdLst/>
              <a:ahLst/>
              <a:cxnLst/>
              <a:rect l="l" t="t" r="r" b="b"/>
              <a:pathLst>
                <a:path w="6571" h="3792" extrusionOk="0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7008034" y="5132317"/>
              <a:ext cx="1708753" cy="794895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7476473" y="4128527"/>
              <a:ext cx="1677090" cy="413733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3623548" y="4220135"/>
              <a:ext cx="5529984" cy="838399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5909725" y="4804904"/>
              <a:ext cx="3249058" cy="1126284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5419202" y="4974816"/>
              <a:ext cx="1440267" cy="370229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4592326" y="4392000"/>
              <a:ext cx="1786658" cy="433461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849663" y="4552768"/>
              <a:ext cx="4259440" cy="1106987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2" y="4817025"/>
              <a:ext cx="932727" cy="35191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797;p38">
            <a:extLst>
              <a:ext uri="{FF2B5EF4-FFF2-40B4-BE49-F238E27FC236}">
                <a16:creationId xmlns:a16="http://schemas.microsoft.com/office/drawing/2014/main" id="{E4384399-B3DB-7066-9A0B-CEF0822F82ED}"/>
              </a:ext>
            </a:extLst>
          </p:cNvPr>
          <p:cNvSpPr txBox="1">
            <a:spLocks/>
          </p:cNvSpPr>
          <p:nvPr/>
        </p:nvSpPr>
        <p:spPr>
          <a:xfrm>
            <a:off x="-12476" y="15002"/>
            <a:ext cx="644188" cy="583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>
                <a:latin typeface="Oswald" panose="00000500000000000000" pitchFamily="2" charset="0"/>
              </a:rPr>
              <a:t>02</a:t>
            </a:r>
            <a:endParaRPr lang="en" dirty="0">
              <a:latin typeface="Oswald" panose="00000500000000000000" pitchFamily="2" charset="0"/>
            </a:endParaRPr>
          </a:p>
        </p:txBody>
      </p:sp>
      <p:sp>
        <p:nvSpPr>
          <p:cNvPr id="29" name="Google Shape;844;p40">
            <a:extLst>
              <a:ext uri="{FF2B5EF4-FFF2-40B4-BE49-F238E27FC236}">
                <a16:creationId xmlns:a16="http://schemas.microsoft.com/office/drawing/2014/main" id="{EB0F5AB5-DEC4-4B4B-06A2-4FA08CB0E51D}"/>
              </a:ext>
            </a:extLst>
          </p:cNvPr>
          <p:cNvSpPr txBox="1">
            <a:spLocks/>
          </p:cNvSpPr>
          <p:nvPr/>
        </p:nvSpPr>
        <p:spPr>
          <a:xfrm>
            <a:off x="701921" y="1343244"/>
            <a:ext cx="3824202" cy="283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Getting better at structuring systems/codebases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dirty="0"/>
              <a:t>Improved by implementing FSM for several parts of the project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Improving editor tool creation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dirty="0"/>
              <a:t>Improved by visualizing the camera controllers through gizmos as much as possible in a logical manner</a:t>
            </a:r>
          </a:p>
          <a:p>
            <a:pPr marL="457200" lvl="1" indent="0" algn="l"/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AI behaviour: N/A (next term)</a:t>
            </a:r>
          </a:p>
          <a:p>
            <a:pPr marL="0" indent="0"/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3"/>
          <p:cNvSpPr txBox="1">
            <a:spLocks noGrp="1"/>
          </p:cNvSpPr>
          <p:nvPr>
            <p:ph type="title" idx="6"/>
          </p:nvPr>
        </p:nvSpPr>
        <p:spPr>
          <a:xfrm>
            <a:off x="1664216" y="1210269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Planning of this term</a:t>
            </a:r>
            <a:endParaRPr dirty="0"/>
          </a:p>
        </p:txBody>
      </p:sp>
      <p:sp>
        <p:nvSpPr>
          <p:cNvPr id="915" name="Google Shape;915;p43"/>
          <p:cNvSpPr txBox="1">
            <a:spLocks noGrp="1"/>
          </p:cNvSpPr>
          <p:nvPr>
            <p:ph type="title" idx="2"/>
          </p:nvPr>
        </p:nvSpPr>
        <p:spPr>
          <a:xfrm>
            <a:off x="4984443" y="2054307"/>
            <a:ext cx="3451107" cy="5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Logbook</a:t>
            </a:r>
            <a:endParaRPr dirty="0"/>
          </a:p>
        </p:txBody>
      </p:sp>
      <p:sp>
        <p:nvSpPr>
          <p:cNvPr id="917" name="Google Shape;917;p43"/>
          <p:cNvSpPr txBox="1">
            <a:spLocks noGrp="1"/>
          </p:cNvSpPr>
          <p:nvPr>
            <p:ph type="title" idx="4"/>
          </p:nvPr>
        </p:nvSpPr>
        <p:spPr>
          <a:xfrm>
            <a:off x="716889" y="2054850"/>
            <a:ext cx="3855111" cy="5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spent</a:t>
            </a:r>
            <a:endParaRPr dirty="0"/>
          </a:p>
        </p:txBody>
      </p:sp>
      <p:grpSp>
        <p:nvGrpSpPr>
          <p:cNvPr id="919" name="Google Shape;919;p43"/>
          <p:cNvGrpSpPr/>
          <p:nvPr/>
        </p:nvGrpSpPr>
        <p:grpSpPr>
          <a:xfrm>
            <a:off x="869268" y="2134815"/>
            <a:ext cx="370777" cy="356830"/>
            <a:chOff x="2301506" y="1709827"/>
            <a:chExt cx="386590" cy="372048"/>
          </a:xfrm>
        </p:grpSpPr>
        <p:sp>
          <p:nvSpPr>
            <p:cNvPr id="920" name="Google Shape;920;p43"/>
            <p:cNvSpPr/>
            <p:nvPr/>
          </p:nvSpPr>
          <p:spPr>
            <a:xfrm>
              <a:off x="2516992" y="1780043"/>
              <a:ext cx="151748" cy="225997"/>
            </a:xfrm>
            <a:custGeom>
              <a:avLst/>
              <a:gdLst/>
              <a:ahLst/>
              <a:cxnLst/>
              <a:rect l="l" t="t" r="r" b="b"/>
              <a:pathLst>
                <a:path w="4478" h="6669" extrusionOk="0">
                  <a:moveTo>
                    <a:pt x="1643" y="0"/>
                  </a:moveTo>
                  <a:lnTo>
                    <a:pt x="1643" y="2596"/>
                  </a:lnTo>
                  <a:cubicBezTo>
                    <a:pt x="1643" y="2620"/>
                    <a:pt x="1620" y="3263"/>
                    <a:pt x="1381" y="4025"/>
                  </a:cubicBezTo>
                  <a:cubicBezTo>
                    <a:pt x="1096" y="4906"/>
                    <a:pt x="619" y="5597"/>
                    <a:pt x="0" y="6073"/>
                  </a:cubicBezTo>
                  <a:lnTo>
                    <a:pt x="619" y="6668"/>
                  </a:lnTo>
                  <a:lnTo>
                    <a:pt x="1786" y="6287"/>
                  </a:lnTo>
                  <a:cubicBezTo>
                    <a:pt x="1977" y="5478"/>
                    <a:pt x="2501" y="4739"/>
                    <a:pt x="3310" y="4144"/>
                  </a:cubicBezTo>
                  <a:cubicBezTo>
                    <a:pt x="3477" y="4025"/>
                    <a:pt x="3644" y="3930"/>
                    <a:pt x="3810" y="3835"/>
                  </a:cubicBezTo>
                  <a:cubicBezTo>
                    <a:pt x="3930" y="3763"/>
                    <a:pt x="4025" y="3692"/>
                    <a:pt x="4144" y="3644"/>
                  </a:cubicBezTo>
                  <a:cubicBezTo>
                    <a:pt x="4263" y="3573"/>
                    <a:pt x="4382" y="3549"/>
                    <a:pt x="4477" y="3501"/>
                  </a:cubicBezTo>
                  <a:lnTo>
                    <a:pt x="44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3"/>
            <p:cNvSpPr/>
            <p:nvPr/>
          </p:nvSpPr>
          <p:spPr>
            <a:xfrm>
              <a:off x="2301506" y="2014065"/>
              <a:ext cx="386590" cy="67810"/>
            </a:xfrm>
            <a:custGeom>
              <a:avLst/>
              <a:gdLst/>
              <a:ahLst/>
              <a:cxnLst/>
              <a:rect l="l" t="t" r="r" b="b"/>
              <a:pathLst>
                <a:path w="11408" h="2001" extrusionOk="0">
                  <a:moveTo>
                    <a:pt x="8479" y="1"/>
                  </a:moveTo>
                  <a:lnTo>
                    <a:pt x="6526" y="596"/>
                  </a:lnTo>
                  <a:lnTo>
                    <a:pt x="1" y="596"/>
                  </a:lnTo>
                  <a:lnTo>
                    <a:pt x="1" y="2001"/>
                  </a:lnTo>
                  <a:lnTo>
                    <a:pt x="1549" y="2001"/>
                  </a:lnTo>
                  <a:lnTo>
                    <a:pt x="1549" y="1787"/>
                  </a:lnTo>
                  <a:lnTo>
                    <a:pt x="1596" y="1715"/>
                  </a:lnTo>
                  <a:lnTo>
                    <a:pt x="1906" y="1715"/>
                  </a:lnTo>
                  <a:lnTo>
                    <a:pt x="1953" y="1787"/>
                  </a:lnTo>
                  <a:lnTo>
                    <a:pt x="1953" y="2001"/>
                  </a:lnTo>
                  <a:lnTo>
                    <a:pt x="3787" y="2001"/>
                  </a:lnTo>
                  <a:lnTo>
                    <a:pt x="3787" y="1787"/>
                  </a:lnTo>
                  <a:lnTo>
                    <a:pt x="3835" y="1715"/>
                  </a:lnTo>
                  <a:lnTo>
                    <a:pt x="4192" y="1715"/>
                  </a:lnTo>
                  <a:lnTo>
                    <a:pt x="4240" y="1787"/>
                  </a:lnTo>
                  <a:lnTo>
                    <a:pt x="4240" y="2001"/>
                  </a:lnTo>
                  <a:lnTo>
                    <a:pt x="6073" y="2001"/>
                  </a:lnTo>
                  <a:lnTo>
                    <a:pt x="6073" y="1787"/>
                  </a:lnTo>
                  <a:lnTo>
                    <a:pt x="6121" y="1715"/>
                  </a:lnTo>
                  <a:lnTo>
                    <a:pt x="6454" y="1715"/>
                  </a:lnTo>
                  <a:lnTo>
                    <a:pt x="6502" y="1787"/>
                  </a:lnTo>
                  <a:lnTo>
                    <a:pt x="6502" y="2001"/>
                  </a:lnTo>
                  <a:lnTo>
                    <a:pt x="11408" y="2001"/>
                  </a:lnTo>
                  <a:lnTo>
                    <a:pt x="114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3"/>
            <p:cNvSpPr/>
            <p:nvPr/>
          </p:nvSpPr>
          <p:spPr>
            <a:xfrm>
              <a:off x="2303947" y="1924874"/>
              <a:ext cx="106542" cy="87599"/>
            </a:xfrm>
            <a:custGeom>
              <a:avLst/>
              <a:gdLst/>
              <a:ahLst/>
              <a:cxnLst/>
              <a:rect l="l" t="t" r="r" b="b"/>
              <a:pathLst>
                <a:path w="3144" h="2585" extrusionOk="0">
                  <a:moveTo>
                    <a:pt x="2025" y="1"/>
                  </a:moveTo>
                  <a:cubicBezTo>
                    <a:pt x="1799" y="1"/>
                    <a:pt x="1542" y="26"/>
                    <a:pt x="1262" y="108"/>
                  </a:cubicBezTo>
                  <a:cubicBezTo>
                    <a:pt x="24" y="442"/>
                    <a:pt x="0" y="2085"/>
                    <a:pt x="24" y="2585"/>
                  </a:cubicBezTo>
                  <a:lnTo>
                    <a:pt x="3048" y="2585"/>
                  </a:lnTo>
                  <a:cubicBezTo>
                    <a:pt x="3144" y="1966"/>
                    <a:pt x="3072" y="1394"/>
                    <a:pt x="2810" y="823"/>
                  </a:cubicBezTo>
                  <a:lnTo>
                    <a:pt x="2786" y="775"/>
                  </a:lnTo>
                  <a:cubicBezTo>
                    <a:pt x="2739" y="632"/>
                    <a:pt x="2667" y="513"/>
                    <a:pt x="2596" y="418"/>
                  </a:cubicBezTo>
                  <a:cubicBezTo>
                    <a:pt x="2477" y="204"/>
                    <a:pt x="2358" y="84"/>
                    <a:pt x="2310" y="13"/>
                  </a:cubicBezTo>
                  <a:cubicBezTo>
                    <a:pt x="2222" y="6"/>
                    <a:pt x="2127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3"/>
            <p:cNvSpPr/>
            <p:nvPr/>
          </p:nvSpPr>
          <p:spPr>
            <a:xfrm>
              <a:off x="2416112" y="1780040"/>
              <a:ext cx="133992" cy="231656"/>
            </a:xfrm>
            <a:custGeom>
              <a:avLst/>
              <a:gdLst/>
              <a:ahLst/>
              <a:cxnLst/>
              <a:rect l="l" t="t" r="r" b="b"/>
              <a:pathLst>
                <a:path w="3954" h="6836" extrusionOk="0">
                  <a:moveTo>
                    <a:pt x="3001" y="3334"/>
                  </a:moveTo>
                  <a:cubicBezTo>
                    <a:pt x="3144" y="3334"/>
                    <a:pt x="3263" y="3454"/>
                    <a:pt x="3263" y="3620"/>
                  </a:cubicBezTo>
                  <a:cubicBezTo>
                    <a:pt x="3263" y="3763"/>
                    <a:pt x="3144" y="3882"/>
                    <a:pt x="3001" y="3882"/>
                  </a:cubicBezTo>
                  <a:cubicBezTo>
                    <a:pt x="2858" y="3882"/>
                    <a:pt x="2763" y="3787"/>
                    <a:pt x="2715" y="3668"/>
                  </a:cubicBezTo>
                  <a:cubicBezTo>
                    <a:pt x="2715" y="3644"/>
                    <a:pt x="2715" y="3620"/>
                    <a:pt x="2715" y="3620"/>
                  </a:cubicBezTo>
                  <a:cubicBezTo>
                    <a:pt x="2715" y="3501"/>
                    <a:pt x="2763" y="3430"/>
                    <a:pt x="2834" y="3382"/>
                  </a:cubicBezTo>
                  <a:cubicBezTo>
                    <a:pt x="2882" y="3358"/>
                    <a:pt x="2930" y="3334"/>
                    <a:pt x="3001" y="3334"/>
                  </a:cubicBezTo>
                  <a:close/>
                  <a:moveTo>
                    <a:pt x="2453" y="4239"/>
                  </a:moveTo>
                  <a:cubicBezTo>
                    <a:pt x="2620" y="4239"/>
                    <a:pt x="2739" y="4358"/>
                    <a:pt x="2739" y="4525"/>
                  </a:cubicBezTo>
                  <a:cubicBezTo>
                    <a:pt x="2715" y="4668"/>
                    <a:pt x="2596" y="4787"/>
                    <a:pt x="2453" y="4787"/>
                  </a:cubicBezTo>
                  <a:cubicBezTo>
                    <a:pt x="2310" y="4787"/>
                    <a:pt x="2167" y="4668"/>
                    <a:pt x="2167" y="4525"/>
                  </a:cubicBezTo>
                  <a:cubicBezTo>
                    <a:pt x="2167" y="4501"/>
                    <a:pt x="2167" y="4501"/>
                    <a:pt x="2191" y="4478"/>
                  </a:cubicBezTo>
                  <a:cubicBezTo>
                    <a:pt x="2191" y="4382"/>
                    <a:pt x="2263" y="4287"/>
                    <a:pt x="2358" y="4263"/>
                  </a:cubicBezTo>
                  <a:cubicBezTo>
                    <a:pt x="2382" y="4239"/>
                    <a:pt x="2429" y="4239"/>
                    <a:pt x="2453" y="4239"/>
                  </a:cubicBezTo>
                  <a:close/>
                  <a:moveTo>
                    <a:pt x="1644" y="4930"/>
                  </a:moveTo>
                  <a:cubicBezTo>
                    <a:pt x="1763" y="4954"/>
                    <a:pt x="1882" y="5073"/>
                    <a:pt x="1882" y="5216"/>
                  </a:cubicBezTo>
                  <a:cubicBezTo>
                    <a:pt x="1882" y="5348"/>
                    <a:pt x="1759" y="5480"/>
                    <a:pt x="1609" y="5480"/>
                  </a:cubicBezTo>
                  <a:cubicBezTo>
                    <a:pt x="1597" y="5480"/>
                    <a:pt x="1584" y="5480"/>
                    <a:pt x="1572" y="5478"/>
                  </a:cubicBezTo>
                  <a:cubicBezTo>
                    <a:pt x="1453" y="5454"/>
                    <a:pt x="1358" y="5382"/>
                    <a:pt x="1334" y="5263"/>
                  </a:cubicBezTo>
                  <a:cubicBezTo>
                    <a:pt x="1310" y="5192"/>
                    <a:pt x="1334" y="5121"/>
                    <a:pt x="1358" y="5073"/>
                  </a:cubicBezTo>
                  <a:cubicBezTo>
                    <a:pt x="1405" y="4978"/>
                    <a:pt x="1501" y="4930"/>
                    <a:pt x="1596" y="4930"/>
                  </a:cubicBezTo>
                  <a:close/>
                  <a:moveTo>
                    <a:pt x="2358" y="0"/>
                  </a:moveTo>
                  <a:lnTo>
                    <a:pt x="2358" y="358"/>
                  </a:lnTo>
                  <a:lnTo>
                    <a:pt x="3477" y="358"/>
                  </a:lnTo>
                  <a:lnTo>
                    <a:pt x="3477" y="1024"/>
                  </a:lnTo>
                  <a:lnTo>
                    <a:pt x="2358" y="1024"/>
                  </a:lnTo>
                  <a:lnTo>
                    <a:pt x="2358" y="1405"/>
                  </a:lnTo>
                  <a:lnTo>
                    <a:pt x="3477" y="1405"/>
                  </a:lnTo>
                  <a:lnTo>
                    <a:pt x="3477" y="2048"/>
                  </a:lnTo>
                  <a:lnTo>
                    <a:pt x="2358" y="2048"/>
                  </a:lnTo>
                  <a:lnTo>
                    <a:pt x="2358" y="2215"/>
                  </a:lnTo>
                  <a:cubicBezTo>
                    <a:pt x="2358" y="2287"/>
                    <a:pt x="2358" y="2358"/>
                    <a:pt x="2358" y="2430"/>
                  </a:cubicBezTo>
                  <a:lnTo>
                    <a:pt x="3477" y="2430"/>
                  </a:lnTo>
                  <a:lnTo>
                    <a:pt x="3477" y="3096"/>
                  </a:lnTo>
                  <a:lnTo>
                    <a:pt x="2239" y="3096"/>
                  </a:lnTo>
                  <a:cubicBezTo>
                    <a:pt x="2215" y="3215"/>
                    <a:pt x="2167" y="3311"/>
                    <a:pt x="2120" y="3406"/>
                  </a:cubicBezTo>
                  <a:cubicBezTo>
                    <a:pt x="1739" y="4192"/>
                    <a:pt x="1143" y="4597"/>
                    <a:pt x="381" y="4620"/>
                  </a:cubicBezTo>
                  <a:cubicBezTo>
                    <a:pt x="262" y="4620"/>
                    <a:pt x="143" y="4597"/>
                    <a:pt x="0" y="4549"/>
                  </a:cubicBezTo>
                  <a:lnTo>
                    <a:pt x="0" y="4549"/>
                  </a:lnTo>
                  <a:cubicBezTo>
                    <a:pt x="24" y="4597"/>
                    <a:pt x="72" y="4668"/>
                    <a:pt x="96" y="4716"/>
                  </a:cubicBezTo>
                  <a:cubicBezTo>
                    <a:pt x="119" y="4787"/>
                    <a:pt x="167" y="4859"/>
                    <a:pt x="191" y="4930"/>
                  </a:cubicBezTo>
                  <a:cubicBezTo>
                    <a:pt x="238" y="5049"/>
                    <a:pt x="262" y="5168"/>
                    <a:pt x="310" y="5263"/>
                  </a:cubicBezTo>
                  <a:cubicBezTo>
                    <a:pt x="453" y="5764"/>
                    <a:pt x="500" y="6311"/>
                    <a:pt x="429" y="6835"/>
                  </a:cubicBezTo>
                  <a:lnTo>
                    <a:pt x="2763" y="6835"/>
                  </a:lnTo>
                  <a:lnTo>
                    <a:pt x="1834" y="5954"/>
                  </a:lnTo>
                  <a:lnTo>
                    <a:pt x="2239" y="5716"/>
                  </a:lnTo>
                  <a:cubicBezTo>
                    <a:pt x="2930" y="5359"/>
                    <a:pt x="3406" y="4716"/>
                    <a:pt x="3715" y="3835"/>
                  </a:cubicBezTo>
                  <a:cubicBezTo>
                    <a:pt x="3930" y="3192"/>
                    <a:pt x="3954" y="2620"/>
                    <a:pt x="3954" y="2596"/>
                  </a:cubicBezTo>
                  <a:lnTo>
                    <a:pt x="3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3"/>
            <p:cNvSpPr/>
            <p:nvPr/>
          </p:nvSpPr>
          <p:spPr>
            <a:xfrm>
              <a:off x="2495978" y="1709827"/>
              <a:ext cx="54119" cy="47646"/>
            </a:xfrm>
            <a:custGeom>
              <a:avLst/>
              <a:gdLst/>
              <a:ahLst/>
              <a:cxnLst/>
              <a:rect l="l" t="t" r="r" b="b"/>
              <a:pathLst>
                <a:path w="1597" h="1406" extrusionOk="0">
                  <a:moveTo>
                    <a:pt x="1" y="1"/>
                  </a:moveTo>
                  <a:lnTo>
                    <a:pt x="1" y="1406"/>
                  </a:lnTo>
                  <a:lnTo>
                    <a:pt x="1597" y="1406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3"/>
            <p:cNvSpPr/>
            <p:nvPr/>
          </p:nvSpPr>
          <p:spPr>
            <a:xfrm>
              <a:off x="2572661" y="1709828"/>
              <a:ext cx="96071" cy="47646"/>
            </a:xfrm>
            <a:custGeom>
              <a:avLst/>
              <a:gdLst/>
              <a:ahLst/>
              <a:cxnLst/>
              <a:rect l="l" t="t" r="r" b="b"/>
              <a:pathLst>
                <a:path w="2835" h="1406" extrusionOk="0">
                  <a:moveTo>
                    <a:pt x="0" y="1"/>
                  </a:moveTo>
                  <a:lnTo>
                    <a:pt x="0" y="1406"/>
                  </a:lnTo>
                  <a:lnTo>
                    <a:pt x="2834" y="1406"/>
                  </a:lnTo>
                  <a:lnTo>
                    <a:pt x="28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3"/>
            <p:cNvSpPr/>
            <p:nvPr/>
          </p:nvSpPr>
          <p:spPr>
            <a:xfrm>
              <a:off x="2601703" y="1921241"/>
              <a:ext cx="86379" cy="69435"/>
            </a:xfrm>
            <a:custGeom>
              <a:avLst/>
              <a:gdLst/>
              <a:ahLst/>
              <a:cxnLst/>
              <a:rect l="l" t="t" r="r" b="b"/>
              <a:pathLst>
                <a:path w="2549" h="2049" extrusionOk="0">
                  <a:moveTo>
                    <a:pt x="2144" y="1"/>
                  </a:moveTo>
                  <a:cubicBezTo>
                    <a:pt x="2049" y="49"/>
                    <a:pt x="1930" y="96"/>
                    <a:pt x="1811" y="168"/>
                  </a:cubicBezTo>
                  <a:cubicBezTo>
                    <a:pt x="1715" y="215"/>
                    <a:pt x="1644" y="263"/>
                    <a:pt x="1549" y="311"/>
                  </a:cubicBezTo>
                  <a:cubicBezTo>
                    <a:pt x="1430" y="382"/>
                    <a:pt x="1334" y="453"/>
                    <a:pt x="1215" y="525"/>
                  </a:cubicBezTo>
                  <a:cubicBezTo>
                    <a:pt x="596" y="977"/>
                    <a:pt x="191" y="1477"/>
                    <a:pt x="1" y="2049"/>
                  </a:cubicBezTo>
                  <a:lnTo>
                    <a:pt x="2501" y="2049"/>
                  </a:lnTo>
                  <a:cubicBezTo>
                    <a:pt x="2549" y="1049"/>
                    <a:pt x="2334" y="382"/>
                    <a:pt x="2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7" name="Google Shape;927;p43"/>
          <p:cNvGrpSpPr/>
          <p:nvPr/>
        </p:nvGrpSpPr>
        <p:grpSpPr>
          <a:xfrm>
            <a:off x="5194928" y="2120873"/>
            <a:ext cx="359922" cy="370772"/>
            <a:chOff x="3017327" y="1700130"/>
            <a:chExt cx="375270" cy="386584"/>
          </a:xfrm>
        </p:grpSpPr>
        <p:sp>
          <p:nvSpPr>
            <p:cNvPr id="928" name="Google Shape;928;p43"/>
            <p:cNvSpPr/>
            <p:nvPr/>
          </p:nvSpPr>
          <p:spPr>
            <a:xfrm>
              <a:off x="3152875" y="1985016"/>
              <a:ext cx="104950" cy="41173"/>
            </a:xfrm>
            <a:custGeom>
              <a:avLst/>
              <a:gdLst/>
              <a:ahLst/>
              <a:cxnLst/>
              <a:rect l="l" t="t" r="r" b="b"/>
              <a:pathLst>
                <a:path w="3097" h="1215" extrusionOk="0">
                  <a:moveTo>
                    <a:pt x="1" y="0"/>
                  </a:moveTo>
                  <a:lnTo>
                    <a:pt x="1" y="1215"/>
                  </a:lnTo>
                  <a:lnTo>
                    <a:pt x="3097" y="1215"/>
                  </a:lnTo>
                  <a:lnTo>
                    <a:pt x="3097" y="0"/>
                  </a:lnTo>
                  <a:lnTo>
                    <a:pt x="1859" y="0"/>
                  </a:lnTo>
                  <a:lnTo>
                    <a:pt x="1859" y="191"/>
                  </a:lnTo>
                  <a:lnTo>
                    <a:pt x="1192" y="191"/>
                  </a:lnTo>
                  <a:lnTo>
                    <a:pt x="11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3"/>
            <p:cNvSpPr/>
            <p:nvPr/>
          </p:nvSpPr>
          <p:spPr>
            <a:xfrm>
              <a:off x="3152875" y="1940625"/>
              <a:ext cx="104950" cy="21824"/>
            </a:xfrm>
            <a:custGeom>
              <a:avLst/>
              <a:gdLst/>
              <a:ahLst/>
              <a:cxnLst/>
              <a:rect l="l" t="t" r="r" b="b"/>
              <a:pathLst>
                <a:path w="3097" h="644" extrusionOk="0">
                  <a:moveTo>
                    <a:pt x="1" y="0"/>
                  </a:moveTo>
                  <a:lnTo>
                    <a:pt x="1" y="643"/>
                  </a:lnTo>
                  <a:lnTo>
                    <a:pt x="1192" y="643"/>
                  </a:lnTo>
                  <a:lnTo>
                    <a:pt x="1192" y="477"/>
                  </a:lnTo>
                  <a:lnTo>
                    <a:pt x="1859" y="477"/>
                  </a:lnTo>
                  <a:lnTo>
                    <a:pt x="1859" y="643"/>
                  </a:lnTo>
                  <a:lnTo>
                    <a:pt x="3097" y="643"/>
                  </a:lnTo>
                  <a:lnTo>
                    <a:pt x="30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0" name="Google Shape;930;p43"/>
            <p:cNvSpPr/>
            <p:nvPr/>
          </p:nvSpPr>
          <p:spPr>
            <a:xfrm>
              <a:off x="3161754" y="1884135"/>
              <a:ext cx="87193" cy="33108"/>
            </a:xfrm>
            <a:custGeom>
              <a:avLst/>
              <a:gdLst/>
              <a:ahLst/>
              <a:cxnLst/>
              <a:rect l="l" t="t" r="r" b="b"/>
              <a:pathLst>
                <a:path w="2573" h="977" extrusionOk="0">
                  <a:moveTo>
                    <a:pt x="1" y="0"/>
                  </a:moveTo>
                  <a:lnTo>
                    <a:pt x="1" y="977"/>
                  </a:lnTo>
                  <a:lnTo>
                    <a:pt x="2573" y="977"/>
                  </a:lnTo>
                  <a:lnTo>
                    <a:pt x="2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3"/>
            <p:cNvSpPr/>
            <p:nvPr/>
          </p:nvSpPr>
          <p:spPr>
            <a:xfrm>
              <a:off x="3139964" y="1700130"/>
              <a:ext cx="129992" cy="161440"/>
            </a:xfrm>
            <a:custGeom>
              <a:avLst/>
              <a:gdLst/>
              <a:ahLst/>
              <a:cxnLst/>
              <a:rect l="l" t="t" r="r" b="b"/>
              <a:pathLst>
                <a:path w="3836" h="4764" extrusionOk="0">
                  <a:moveTo>
                    <a:pt x="1" y="1"/>
                  </a:moveTo>
                  <a:lnTo>
                    <a:pt x="1" y="2525"/>
                  </a:lnTo>
                  <a:lnTo>
                    <a:pt x="644" y="2525"/>
                  </a:lnTo>
                  <a:lnTo>
                    <a:pt x="644" y="3811"/>
                  </a:lnTo>
                  <a:lnTo>
                    <a:pt x="930" y="3811"/>
                  </a:lnTo>
                  <a:lnTo>
                    <a:pt x="930" y="4478"/>
                  </a:lnTo>
                  <a:lnTo>
                    <a:pt x="644" y="4478"/>
                  </a:lnTo>
                  <a:lnTo>
                    <a:pt x="644" y="4764"/>
                  </a:lnTo>
                  <a:lnTo>
                    <a:pt x="3216" y="4764"/>
                  </a:lnTo>
                  <a:lnTo>
                    <a:pt x="3216" y="4478"/>
                  </a:lnTo>
                  <a:lnTo>
                    <a:pt x="2930" y="4478"/>
                  </a:lnTo>
                  <a:lnTo>
                    <a:pt x="2930" y="3811"/>
                  </a:lnTo>
                  <a:lnTo>
                    <a:pt x="3216" y="3811"/>
                  </a:lnTo>
                  <a:lnTo>
                    <a:pt x="3216" y="2525"/>
                  </a:lnTo>
                  <a:lnTo>
                    <a:pt x="3835" y="2525"/>
                  </a:lnTo>
                  <a:lnTo>
                    <a:pt x="3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3"/>
            <p:cNvSpPr/>
            <p:nvPr/>
          </p:nvSpPr>
          <p:spPr>
            <a:xfrm>
              <a:off x="3017327" y="1884135"/>
              <a:ext cx="375270" cy="202579"/>
            </a:xfrm>
            <a:custGeom>
              <a:avLst/>
              <a:gdLst/>
              <a:ahLst/>
              <a:cxnLst/>
              <a:rect l="l" t="t" r="r" b="b"/>
              <a:pathLst>
                <a:path w="11074" h="5978" extrusionOk="0">
                  <a:moveTo>
                    <a:pt x="1667" y="0"/>
                  </a:moveTo>
                  <a:lnTo>
                    <a:pt x="1667" y="1429"/>
                  </a:lnTo>
                  <a:lnTo>
                    <a:pt x="1072" y="1429"/>
                  </a:lnTo>
                  <a:cubicBezTo>
                    <a:pt x="476" y="1429"/>
                    <a:pt x="0" y="1906"/>
                    <a:pt x="0" y="2477"/>
                  </a:cubicBezTo>
                  <a:lnTo>
                    <a:pt x="0" y="2977"/>
                  </a:lnTo>
                  <a:lnTo>
                    <a:pt x="1667" y="2977"/>
                  </a:lnTo>
                  <a:lnTo>
                    <a:pt x="1667" y="3644"/>
                  </a:lnTo>
                  <a:lnTo>
                    <a:pt x="0" y="3644"/>
                  </a:lnTo>
                  <a:lnTo>
                    <a:pt x="0" y="5144"/>
                  </a:lnTo>
                  <a:lnTo>
                    <a:pt x="1739" y="5144"/>
                  </a:lnTo>
                  <a:cubicBezTo>
                    <a:pt x="1929" y="5644"/>
                    <a:pt x="2382" y="5978"/>
                    <a:pt x="2906" y="5978"/>
                  </a:cubicBezTo>
                  <a:lnTo>
                    <a:pt x="8169" y="5978"/>
                  </a:lnTo>
                  <a:cubicBezTo>
                    <a:pt x="8716" y="5978"/>
                    <a:pt x="9169" y="5644"/>
                    <a:pt x="9359" y="5144"/>
                  </a:cubicBezTo>
                  <a:lnTo>
                    <a:pt x="11074" y="5144"/>
                  </a:lnTo>
                  <a:lnTo>
                    <a:pt x="11074" y="3644"/>
                  </a:lnTo>
                  <a:lnTo>
                    <a:pt x="9431" y="3644"/>
                  </a:lnTo>
                  <a:lnTo>
                    <a:pt x="9431" y="2977"/>
                  </a:lnTo>
                  <a:lnTo>
                    <a:pt x="11074" y="2977"/>
                  </a:lnTo>
                  <a:lnTo>
                    <a:pt x="11074" y="2477"/>
                  </a:lnTo>
                  <a:cubicBezTo>
                    <a:pt x="11074" y="1906"/>
                    <a:pt x="10621" y="1429"/>
                    <a:pt x="10026" y="1429"/>
                  </a:cubicBezTo>
                  <a:lnTo>
                    <a:pt x="9431" y="1429"/>
                  </a:lnTo>
                  <a:lnTo>
                    <a:pt x="9431" y="0"/>
                  </a:lnTo>
                  <a:lnTo>
                    <a:pt x="7502" y="0"/>
                  </a:lnTo>
                  <a:lnTo>
                    <a:pt x="7502" y="977"/>
                  </a:lnTo>
                  <a:lnTo>
                    <a:pt x="7764" y="977"/>
                  </a:lnTo>
                  <a:lnTo>
                    <a:pt x="7764" y="4859"/>
                  </a:lnTo>
                  <a:lnTo>
                    <a:pt x="3334" y="4859"/>
                  </a:lnTo>
                  <a:lnTo>
                    <a:pt x="3334" y="977"/>
                  </a:lnTo>
                  <a:lnTo>
                    <a:pt x="3596" y="977"/>
                  </a:lnTo>
                  <a:lnTo>
                    <a:pt x="35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3271514" y="1700130"/>
              <a:ext cx="96884" cy="161440"/>
            </a:xfrm>
            <a:custGeom>
              <a:avLst/>
              <a:gdLst/>
              <a:ahLst/>
              <a:cxnLst/>
              <a:rect l="l" t="t" r="r" b="b"/>
              <a:pathLst>
                <a:path w="2859" h="4764" extrusionOk="0">
                  <a:moveTo>
                    <a:pt x="644" y="1"/>
                  </a:moveTo>
                  <a:lnTo>
                    <a:pt x="644" y="2525"/>
                  </a:lnTo>
                  <a:lnTo>
                    <a:pt x="1" y="2525"/>
                  </a:lnTo>
                  <a:lnTo>
                    <a:pt x="1" y="3811"/>
                  </a:lnTo>
                  <a:lnTo>
                    <a:pt x="263" y="3811"/>
                  </a:lnTo>
                  <a:lnTo>
                    <a:pt x="263" y="4478"/>
                  </a:lnTo>
                  <a:lnTo>
                    <a:pt x="1" y="4478"/>
                  </a:lnTo>
                  <a:lnTo>
                    <a:pt x="1" y="4764"/>
                  </a:lnTo>
                  <a:lnTo>
                    <a:pt x="1930" y="4764"/>
                  </a:lnTo>
                  <a:lnTo>
                    <a:pt x="1930" y="3549"/>
                  </a:lnTo>
                  <a:cubicBezTo>
                    <a:pt x="1930" y="3168"/>
                    <a:pt x="1811" y="2811"/>
                    <a:pt x="1572" y="2525"/>
                  </a:cubicBezTo>
                  <a:cubicBezTo>
                    <a:pt x="2239" y="2501"/>
                    <a:pt x="2787" y="1977"/>
                    <a:pt x="2835" y="1311"/>
                  </a:cubicBezTo>
                  <a:cubicBezTo>
                    <a:pt x="2858" y="596"/>
                    <a:pt x="2263" y="1"/>
                    <a:pt x="15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3042336" y="1700130"/>
              <a:ext cx="96884" cy="161440"/>
            </a:xfrm>
            <a:custGeom>
              <a:avLst/>
              <a:gdLst/>
              <a:ahLst/>
              <a:cxnLst/>
              <a:rect l="l" t="t" r="r" b="b"/>
              <a:pathLst>
                <a:path w="2859" h="4764" extrusionOk="0">
                  <a:moveTo>
                    <a:pt x="1310" y="1"/>
                  </a:moveTo>
                  <a:cubicBezTo>
                    <a:pt x="572" y="1"/>
                    <a:pt x="0" y="596"/>
                    <a:pt x="24" y="1311"/>
                  </a:cubicBezTo>
                  <a:cubicBezTo>
                    <a:pt x="48" y="1977"/>
                    <a:pt x="596" y="2501"/>
                    <a:pt x="1263" y="2525"/>
                  </a:cubicBezTo>
                  <a:cubicBezTo>
                    <a:pt x="1048" y="2811"/>
                    <a:pt x="929" y="3168"/>
                    <a:pt x="929" y="3549"/>
                  </a:cubicBezTo>
                  <a:lnTo>
                    <a:pt x="929" y="4764"/>
                  </a:lnTo>
                  <a:lnTo>
                    <a:pt x="2858" y="4764"/>
                  </a:lnTo>
                  <a:lnTo>
                    <a:pt x="2858" y="4478"/>
                  </a:lnTo>
                  <a:lnTo>
                    <a:pt x="2596" y="4478"/>
                  </a:lnTo>
                  <a:lnTo>
                    <a:pt x="2596" y="3811"/>
                  </a:lnTo>
                  <a:lnTo>
                    <a:pt x="2858" y="3811"/>
                  </a:lnTo>
                  <a:lnTo>
                    <a:pt x="2858" y="2525"/>
                  </a:lnTo>
                  <a:lnTo>
                    <a:pt x="2215" y="2525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43"/>
          <p:cNvGrpSpPr/>
          <p:nvPr/>
        </p:nvGrpSpPr>
        <p:grpSpPr>
          <a:xfrm>
            <a:off x="708450" y="1361224"/>
            <a:ext cx="7727100" cy="365154"/>
            <a:chOff x="711800" y="708300"/>
            <a:chExt cx="6628152" cy="313222"/>
          </a:xfrm>
        </p:grpSpPr>
        <p:sp>
          <p:nvSpPr>
            <p:cNvPr id="939" name="Google Shape;939;p43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711800" y="708300"/>
              <a:ext cx="829748" cy="377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910828" y="837361"/>
              <a:ext cx="630749" cy="41560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1114629" y="979962"/>
              <a:ext cx="426977" cy="41560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FCFA5E5-E41F-919E-1256-310E6BB44D5C}"/>
              </a:ext>
            </a:extLst>
          </p:cNvPr>
          <p:cNvGrpSpPr/>
          <p:nvPr/>
        </p:nvGrpSpPr>
        <p:grpSpPr>
          <a:xfrm>
            <a:off x="1752348" y="2772675"/>
            <a:ext cx="2876489" cy="657452"/>
            <a:chOff x="1199898" y="2767006"/>
            <a:chExt cx="2876489" cy="65745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DD7468-1605-AF5D-9B0B-84012C0FD4C4}"/>
                </a:ext>
              </a:extLst>
            </p:cNvPr>
            <p:cNvSpPr txBox="1"/>
            <p:nvPr/>
          </p:nvSpPr>
          <p:spPr>
            <a:xfrm>
              <a:off x="1199898" y="2767006"/>
              <a:ext cx="1292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Oswald" panose="00000500000000000000" pitchFamily="2" charset="0"/>
                </a:rPr>
                <a:t>Total hours: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C600750-CC7C-0C32-A544-38F0AAA3CA80}"/>
                </a:ext>
              </a:extLst>
            </p:cNvPr>
            <p:cNvSpPr txBox="1"/>
            <p:nvPr/>
          </p:nvSpPr>
          <p:spPr>
            <a:xfrm>
              <a:off x="1199898" y="3110368"/>
              <a:ext cx="20177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Oswald" panose="00000500000000000000" pitchFamily="2" charset="0"/>
                </a:rPr>
                <a:t>Hours since last evaluation: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530F86-FCEF-7165-F200-B687BFA9BE43}"/>
                </a:ext>
              </a:extLst>
            </p:cNvPr>
            <p:cNvSpPr txBox="1"/>
            <p:nvPr/>
          </p:nvSpPr>
          <p:spPr>
            <a:xfrm>
              <a:off x="3217628" y="2789225"/>
              <a:ext cx="858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10000"/>
                    </a:schemeClr>
                  </a:solidFill>
                  <a:latin typeface="Oswald" panose="00000500000000000000" pitchFamily="2" charset="0"/>
                </a:rPr>
                <a:t>283:33:57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2313F5-E50F-6BDE-3858-484DA960D790}"/>
                </a:ext>
              </a:extLst>
            </p:cNvPr>
            <p:cNvSpPr txBox="1"/>
            <p:nvPr/>
          </p:nvSpPr>
          <p:spPr>
            <a:xfrm>
              <a:off x="3217628" y="3116681"/>
              <a:ext cx="8532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GB" b="0" dirty="0">
                  <a:solidFill>
                    <a:schemeClr val="bg1">
                      <a:lumMod val="10000"/>
                    </a:schemeClr>
                  </a:solidFill>
                  <a:effectLst/>
                  <a:latin typeface="Oswald" panose="00000500000000000000" pitchFamily="2" charset="0"/>
                </a:rPr>
                <a:t>154:18:05</a:t>
              </a:r>
              <a:endParaRPr lang="en-GB" dirty="0">
                <a:solidFill>
                  <a:schemeClr val="bg1">
                    <a:lumMod val="10000"/>
                  </a:schemeClr>
                </a:solidFill>
                <a:latin typeface="Oswald" panose="00000500000000000000" pitchFamily="2" charset="0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B934521D-651F-B45F-21CE-29C872140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978" y="3220279"/>
            <a:ext cx="4121022" cy="191227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3DC55F3-A063-D875-CF6D-E995016A628F}"/>
              </a:ext>
            </a:extLst>
          </p:cNvPr>
          <p:cNvGrpSpPr/>
          <p:nvPr/>
        </p:nvGrpSpPr>
        <p:grpSpPr>
          <a:xfrm>
            <a:off x="946095" y="3631052"/>
            <a:ext cx="3622571" cy="1473200"/>
            <a:chOff x="619" y="3670300"/>
            <a:chExt cx="3622571" cy="14732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EC5BEBB-C2EB-6620-A65D-6C9657830D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77" r="34424"/>
            <a:stretch/>
          </p:blipFill>
          <p:spPr>
            <a:xfrm>
              <a:off x="619" y="3670300"/>
              <a:ext cx="3124801" cy="14732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EC07D9C-0CEE-03C3-BB43-176E24B083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9789"/>
            <a:stretch/>
          </p:blipFill>
          <p:spPr>
            <a:xfrm>
              <a:off x="3125420" y="3670300"/>
              <a:ext cx="497770" cy="1473200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6CA4D32-FA0A-C4D3-9BD9-0E992C3FC27E}"/>
              </a:ext>
            </a:extLst>
          </p:cNvPr>
          <p:cNvSpPr txBox="1"/>
          <p:nvPr/>
        </p:nvSpPr>
        <p:spPr>
          <a:xfrm>
            <a:off x="4984443" y="2887200"/>
            <a:ext cx="1697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Trello</a:t>
            </a:r>
            <a:endParaRPr lang="en-GB" dirty="0"/>
          </a:p>
        </p:txBody>
      </p:sp>
      <p:sp>
        <p:nvSpPr>
          <p:cNvPr id="53" name="Google Shape;797;p38">
            <a:extLst>
              <a:ext uri="{FF2B5EF4-FFF2-40B4-BE49-F238E27FC236}">
                <a16:creationId xmlns:a16="http://schemas.microsoft.com/office/drawing/2014/main" id="{FE1DACEE-A4A1-1DAB-2F0F-FAA16A2DBC98}"/>
              </a:ext>
            </a:extLst>
          </p:cNvPr>
          <p:cNvSpPr txBox="1">
            <a:spLocks/>
          </p:cNvSpPr>
          <p:nvPr/>
        </p:nvSpPr>
        <p:spPr>
          <a:xfrm>
            <a:off x="-12476" y="15002"/>
            <a:ext cx="644188" cy="583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>
                <a:latin typeface="Oswald" panose="00000500000000000000" pitchFamily="2" charset="0"/>
              </a:rPr>
              <a:t>03</a:t>
            </a:r>
            <a:endParaRPr lang="en" dirty="0">
              <a:latin typeface="Oswald" panose="000005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46"/>
          <p:cNvSpPr txBox="1">
            <a:spLocks noGrp="1"/>
          </p:cNvSpPr>
          <p:nvPr>
            <p:ph type="title"/>
          </p:nvPr>
        </p:nvSpPr>
        <p:spPr>
          <a:xfrm>
            <a:off x="1667550" y="625756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Planning of this term</a:t>
            </a:r>
            <a:endParaRPr dirty="0"/>
          </a:p>
        </p:txBody>
      </p:sp>
      <p:sp>
        <p:nvSpPr>
          <p:cNvPr id="1017" name="Google Shape;1017;p46"/>
          <p:cNvSpPr txBox="1">
            <a:spLocks noGrp="1"/>
          </p:cNvSpPr>
          <p:nvPr>
            <p:ph type="title" idx="4294967295"/>
          </p:nvPr>
        </p:nvSpPr>
        <p:spPr>
          <a:xfrm>
            <a:off x="726989" y="1765502"/>
            <a:ext cx="24489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>
                <a:solidFill>
                  <a:schemeClr val="dk1"/>
                </a:solidFill>
              </a:rPr>
              <a:t>T</a:t>
            </a:r>
            <a:r>
              <a:rPr lang="en" sz="2500" dirty="0">
                <a:solidFill>
                  <a:schemeClr val="dk1"/>
                </a:solidFill>
              </a:rPr>
              <a:t>ank shooting</a:t>
            </a:r>
            <a:br>
              <a:rPr lang="en" sz="2500" dirty="0">
                <a:solidFill>
                  <a:schemeClr val="dk1"/>
                </a:solidFill>
              </a:rPr>
            </a:br>
            <a:endParaRPr sz="2500" dirty="0">
              <a:solidFill>
                <a:schemeClr val="dk1"/>
              </a:solidFill>
            </a:endParaRPr>
          </a:p>
        </p:txBody>
      </p:sp>
      <p:grpSp>
        <p:nvGrpSpPr>
          <p:cNvPr id="1043" name="Google Shape;1043;p46"/>
          <p:cNvGrpSpPr/>
          <p:nvPr/>
        </p:nvGrpSpPr>
        <p:grpSpPr>
          <a:xfrm>
            <a:off x="711784" y="783538"/>
            <a:ext cx="7727100" cy="365154"/>
            <a:chOff x="711800" y="708300"/>
            <a:chExt cx="6628152" cy="313222"/>
          </a:xfrm>
        </p:grpSpPr>
        <p:sp>
          <p:nvSpPr>
            <p:cNvPr id="1044" name="Google Shape;1044;p46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6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6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6"/>
            <p:cNvSpPr/>
            <p:nvPr/>
          </p:nvSpPr>
          <p:spPr>
            <a:xfrm>
              <a:off x="711800" y="708300"/>
              <a:ext cx="829748" cy="377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6"/>
            <p:cNvSpPr/>
            <p:nvPr/>
          </p:nvSpPr>
          <p:spPr>
            <a:xfrm>
              <a:off x="910828" y="837361"/>
              <a:ext cx="630749" cy="41560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6"/>
            <p:cNvSpPr/>
            <p:nvPr/>
          </p:nvSpPr>
          <p:spPr>
            <a:xfrm>
              <a:off x="1114629" y="979962"/>
              <a:ext cx="426977" cy="41560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40" name="Google Shape;1140;p46"/>
          <p:cNvCxnSpPr/>
          <p:nvPr/>
        </p:nvCxnSpPr>
        <p:spPr>
          <a:xfrm>
            <a:off x="5067524" y="1260000"/>
            <a:ext cx="0" cy="324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1" name="Google Shape;1141;p46"/>
          <p:cNvCxnSpPr/>
          <p:nvPr/>
        </p:nvCxnSpPr>
        <p:spPr>
          <a:xfrm>
            <a:off x="6788424" y="1260000"/>
            <a:ext cx="0" cy="324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2" name="Google Shape;1142;p46"/>
          <p:cNvSpPr txBox="1">
            <a:spLocks noGrp="1"/>
          </p:cNvSpPr>
          <p:nvPr>
            <p:ph type="title" idx="4294967295"/>
          </p:nvPr>
        </p:nvSpPr>
        <p:spPr>
          <a:xfrm>
            <a:off x="-6224" y="2489315"/>
            <a:ext cx="3169665" cy="7230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1"/>
                </a:solidFill>
              </a:rPr>
              <a:t>Damage registration &amp; repair</a:t>
            </a:r>
            <a:endParaRPr sz="2500" dirty="0">
              <a:solidFill>
                <a:schemeClr val="dk1"/>
              </a:solidFill>
            </a:endParaRPr>
          </a:p>
        </p:txBody>
      </p:sp>
      <p:sp>
        <p:nvSpPr>
          <p:cNvPr id="1143" name="Google Shape;1143;p46"/>
          <p:cNvSpPr txBox="1">
            <a:spLocks noGrp="1"/>
          </p:cNvSpPr>
          <p:nvPr>
            <p:ph type="title" idx="4294967295"/>
          </p:nvPr>
        </p:nvSpPr>
        <p:spPr>
          <a:xfrm>
            <a:off x="726989" y="3592747"/>
            <a:ext cx="24489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1"/>
                </a:solidFill>
              </a:rPr>
              <a:t>Level design</a:t>
            </a:r>
            <a:endParaRPr sz="2500" dirty="0">
              <a:solidFill>
                <a:schemeClr val="dk1"/>
              </a:solidFill>
            </a:endParaRPr>
          </a:p>
        </p:txBody>
      </p:sp>
      <p:cxnSp>
        <p:nvCxnSpPr>
          <p:cNvPr id="1144" name="Google Shape;1144;p46"/>
          <p:cNvCxnSpPr>
            <a:cxnSpLocks/>
          </p:cNvCxnSpPr>
          <p:nvPr/>
        </p:nvCxnSpPr>
        <p:spPr>
          <a:xfrm>
            <a:off x="3405024" y="1260000"/>
            <a:ext cx="0" cy="324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1017;p46">
            <a:extLst>
              <a:ext uri="{FF2B5EF4-FFF2-40B4-BE49-F238E27FC236}">
                <a16:creationId xmlns:a16="http://schemas.microsoft.com/office/drawing/2014/main" id="{8557C7DD-D4F1-8BAB-D8A7-91EF3981827F}"/>
              </a:ext>
            </a:extLst>
          </p:cNvPr>
          <p:cNvSpPr txBox="1">
            <a:spLocks/>
          </p:cNvSpPr>
          <p:nvPr/>
        </p:nvSpPr>
        <p:spPr>
          <a:xfrm>
            <a:off x="3402396" y="1179911"/>
            <a:ext cx="1665128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swald"/>
              <a:buNone/>
              <a:defRPr sz="3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r"/>
            <a:r>
              <a:rPr lang="en-GB" sz="1600" dirty="0">
                <a:solidFill>
                  <a:schemeClr val="dk1"/>
                </a:solidFill>
              </a:rPr>
              <a:t>Hours estimation</a:t>
            </a:r>
          </a:p>
        </p:txBody>
      </p:sp>
      <p:sp>
        <p:nvSpPr>
          <p:cNvPr id="6" name="Google Shape;1017;p46">
            <a:extLst>
              <a:ext uri="{FF2B5EF4-FFF2-40B4-BE49-F238E27FC236}">
                <a16:creationId xmlns:a16="http://schemas.microsoft.com/office/drawing/2014/main" id="{6D4C2F1F-EDD8-E6A7-FC98-10C95EBFF755}"/>
              </a:ext>
            </a:extLst>
          </p:cNvPr>
          <p:cNvSpPr txBox="1">
            <a:spLocks/>
          </p:cNvSpPr>
          <p:nvPr/>
        </p:nvSpPr>
        <p:spPr>
          <a:xfrm>
            <a:off x="5067524" y="1173127"/>
            <a:ext cx="1665128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swald"/>
              <a:buNone/>
              <a:defRPr sz="3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ctr"/>
            <a:r>
              <a:rPr lang="en-GB" sz="1600" dirty="0">
                <a:solidFill>
                  <a:schemeClr val="dk1"/>
                </a:solidFill>
              </a:rPr>
              <a:t>Hours spent</a:t>
            </a:r>
          </a:p>
        </p:txBody>
      </p:sp>
      <p:sp>
        <p:nvSpPr>
          <p:cNvPr id="7" name="Google Shape;1017;p46">
            <a:extLst>
              <a:ext uri="{FF2B5EF4-FFF2-40B4-BE49-F238E27FC236}">
                <a16:creationId xmlns:a16="http://schemas.microsoft.com/office/drawing/2014/main" id="{597C37C1-EC56-B53E-0A7D-366CA224AA4E}"/>
              </a:ext>
            </a:extLst>
          </p:cNvPr>
          <p:cNvSpPr txBox="1">
            <a:spLocks/>
          </p:cNvSpPr>
          <p:nvPr/>
        </p:nvSpPr>
        <p:spPr>
          <a:xfrm>
            <a:off x="6788423" y="1185622"/>
            <a:ext cx="1891901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swald"/>
              <a:buNone/>
              <a:defRPr sz="3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ctr"/>
            <a:r>
              <a:rPr lang="en-GB" sz="1600" dirty="0">
                <a:solidFill>
                  <a:schemeClr val="dk1"/>
                </a:solidFill>
              </a:rPr>
              <a:t>Priority/importance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1799D0-BA92-E438-0F83-0BE7C126E53F}"/>
              </a:ext>
            </a:extLst>
          </p:cNvPr>
          <p:cNvSpPr txBox="1"/>
          <p:nvPr/>
        </p:nvSpPr>
        <p:spPr>
          <a:xfrm>
            <a:off x="3635339" y="164637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Oswald" panose="00000500000000000000" pitchFamily="2" charset="0"/>
              </a:rPr>
              <a:t>80</a:t>
            </a:r>
            <a:endParaRPr lang="en-GB" sz="1800" dirty="0">
              <a:latin typeface="Oswald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FFDB0-B6C7-7B1A-9A83-6450F0C78DF2}"/>
              </a:ext>
            </a:extLst>
          </p:cNvPr>
          <p:cNvSpPr txBox="1"/>
          <p:nvPr/>
        </p:nvSpPr>
        <p:spPr>
          <a:xfrm>
            <a:off x="3634160" y="247892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Oswald" panose="00000500000000000000" pitchFamily="2" charset="0"/>
              </a:rPr>
              <a:t>80</a:t>
            </a:r>
            <a:endParaRPr lang="en-GB" sz="1800" dirty="0">
              <a:latin typeface="Oswald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4C363-1949-4362-5162-F85055B3D7B2}"/>
              </a:ext>
            </a:extLst>
          </p:cNvPr>
          <p:cNvSpPr txBox="1"/>
          <p:nvPr/>
        </p:nvSpPr>
        <p:spPr>
          <a:xfrm>
            <a:off x="3634160" y="360981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Oswald" panose="00000500000000000000" pitchFamily="2" charset="0"/>
              </a:rPr>
              <a:t>30</a:t>
            </a:r>
            <a:endParaRPr lang="en-GB" sz="1800" dirty="0">
              <a:latin typeface="Oswald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674DEF-6C66-E8C0-8585-A123D0DE2322}"/>
              </a:ext>
            </a:extLst>
          </p:cNvPr>
          <p:cNvSpPr txBox="1"/>
          <p:nvPr/>
        </p:nvSpPr>
        <p:spPr>
          <a:xfrm>
            <a:off x="5329767" y="164637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Oswald" panose="00000500000000000000" pitchFamily="2" charset="0"/>
              </a:rPr>
              <a:t>75.5</a:t>
            </a:r>
            <a:endParaRPr lang="en-GB" sz="1800" dirty="0">
              <a:latin typeface="Oswald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1EA1C6-B5BD-A0C0-706E-063F032F7A3D}"/>
              </a:ext>
            </a:extLst>
          </p:cNvPr>
          <p:cNvSpPr txBox="1"/>
          <p:nvPr/>
        </p:nvSpPr>
        <p:spPr>
          <a:xfrm>
            <a:off x="5328588" y="247892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Oswald" panose="00000500000000000000" pitchFamily="2" charset="0"/>
              </a:rPr>
              <a:t>68</a:t>
            </a:r>
            <a:endParaRPr lang="en-GB" sz="1800" dirty="0">
              <a:latin typeface="Oswald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36169D-2B97-B3E7-E2CE-4D3518266C97}"/>
              </a:ext>
            </a:extLst>
          </p:cNvPr>
          <p:cNvSpPr txBox="1"/>
          <p:nvPr/>
        </p:nvSpPr>
        <p:spPr>
          <a:xfrm>
            <a:off x="5328588" y="360981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Oswald" panose="00000500000000000000" pitchFamily="2" charset="0"/>
              </a:rPr>
              <a:t>15</a:t>
            </a:r>
            <a:endParaRPr lang="en-GB" sz="1800" dirty="0">
              <a:latin typeface="Oswald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6639B5-3B83-98EC-39AA-22F9E173A484}"/>
              </a:ext>
            </a:extLst>
          </p:cNvPr>
          <p:cNvSpPr txBox="1"/>
          <p:nvPr/>
        </p:nvSpPr>
        <p:spPr>
          <a:xfrm>
            <a:off x="7215717" y="165328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Oswald" panose="00000500000000000000" pitchFamily="2" charset="0"/>
              </a:rPr>
              <a:t>2</a:t>
            </a:r>
            <a:endParaRPr lang="en-GB" sz="1800" dirty="0">
              <a:latin typeface="Oswald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241B94-14B9-82FA-6ADD-E011787A0F88}"/>
              </a:ext>
            </a:extLst>
          </p:cNvPr>
          <p:cNvSpPr txBox="1"/>
          <p:nvPr/>
        </p:nvSpPr>
        <p:spPr>
          <a:xfrm>
            <a:off x="7214538" y="248583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Oswald" panose="00000500000000000000" pitchFamily="2" charset="0"/>
              </a:rPr>
              <a:t>3</a:t>
            </a:r>
            <a:endParaRPr lang="en-GB" sz="1800" dirty="0">
              <a:latin typeface="Oswald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EE2BA7-2DE4-9544-B545-F8F7CEED41FD}"/>
              </a:ext>
            </a:extLst>
          </p:cNvPr>
          <p:cNvSpPr txBox="1"/>
          <p:nvPr/>
        </p:nvSpPr>
        <p:spPr>
          <a:xfrm>
            <a:off x="7214538" y="361671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Oswald" panose="00000500000000000000" pitchFamily="2" charset="0"/>
              </a:rPr>
              <a:t>4</a:t>
            </a:r>
            <a:endParaRPr lang="en-GB" sz="1800" dirty="0">
              <a:latin typeface="Oswald" panose="00000500000000000000" pitchFamily="2" charset="0"/>
            </a:endParaRPr>
          </a:p>
        </p:txBody>
      </p:sp>
      <p:sp>
        <p:nvSpPr>
          <p:cNvPr id="17" name="Google Shape;956;p44">
            <a:extLst>
              <a:ext uri="{FF2B5EF4-FFF2-40B4-BE49-F238E27FC236}">
                <a16:creationId xmlns:a16="http://schemas.microsoft.com/office/drawing/2014/main" id="{8FDF7122-1876-DCC0-F2B4-351909B33F55}"/>
              </a:ext>
            </a:extLst>
          </p:cNvPr>
          <p:cNvSpPr txBox="1">
            <a:spLocks/>
          </p:cNvSpPr>
          <p:nvPr/>
        </p:nvSpPr>
        <p:spPr>
          <a:xfrm>
            <a:off x="1" y="3986047"/>
            <a:ext cx="3143960" cy="723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1200" dirty="0"/>
              <a:t>I</a:t>
            </a:r>
            <a:r>
              <a:rPr lang="en-GB" sz="1200" dirty="0"/>
              <a:t> only work on level design if the bucket of programming creativity is empty</a:t>
            </a:r>
          </a:p>
        </p:txBody>
      </p:sp>
      <p:sp>
        <p:nvSpPr>
          <p:cNvPr id="19" name="Google Shape;956;p44">
            <a:extLst>
              <a:ext uri="{FF2B5EF4-FFF2-40B4-BE49-F238E27FC236}">
                <a16:creationId xmlns:a16="http://schemas.microsoft.com/office/drawing/2014/main" id="{83ABA252-3FC5-1411-0C60-C536C2E5C154}"/>
              </a:ext>
            </a:extLst>
          </p:cNvPr>
          <p:cNvSpPr txBox="1">
            <a:spLocks/>
          </p:cNvSpPr>
          <p:nvPr/>
        </p:nvSpPr>
        <p:spPr>
          <a:xfrm>
            <a:off x="25705" y="1931746"/>
            <a:ext cx="3143960" cy="2545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1200" dirty="0"/>
              <a:t>Week 5 &amp; 6</a:t>
            </a:r>
            <a:endParaRPr lang="en-GB" sz="1200" dirty="0"/>
          </a:p>
        </p:txBody>
      </p:sp>
      <p:sp>
        <p:nvSpPr>
          <p:cNvPr id="21" name="Google Shape;956;p44">
            <a:extLst>
              <a:ext uri="{FF2B5EF4-FFF2-40B4-BE49-F238E27FC236}">
                <a16:creationId xmlns:a16="http://schemas.microsoft.com/office/drawing/2014/main" id="{9E21B55E-7CFC-D3C8-1568-7A71F2991D28}"/>
              </a:ext>
            </a:extLst>
          </p:cNvPr>
          <p:cNvSpPr txBox="1">
            <a:spLocks/>
          </p:cNvSpPr>
          <p:nvPr/>
        </p:nvSpPr>
        <p:spPr>
          <a:xfrm>
            <a:off x="-6224" y="3237407"/>
            <a:ext cx="3143960" cy="2545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1200" dirty="0"/>
              <a:t>Week 7, 8 &amp; 9</a:t>
            </a:r>
            <a:endParaRPr lang="en-GB" sz="1200" dirty="0"/>
          </a:p>
        </p:txBody>
      </p:sp>
      <p:sp>
        <p:nvSpPr>
          <p:cNvPr id="47" name="Google Shape;797;p38">
            <a:extLst>
              <a:ext uri="{FF2B5EF4-FFF2-40B4-BE49-F238E27FC236}">
                <a16:creationId xmlns:a16="http://schemas.microsoft.com/office/drawing/2014/main" id="{0E471F45-DB54-D176-678C-A1FC7536BEDF}"/>
              </a:ext>
            </a:extLst>
          </p:cNvPr>
          <p:cNvSpPr txBox="1">
            <a:spLocks/>
          </p:cNvSpPr>
          <p:nvPr/>
        </p:nvSpPr>
        <p:spPr>
          <a:xfrm>
            <a:off x="-12476" y="15002"/>
            <a:ext cx="644188" cy="583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>
                <a:latin typeface="Oswald" panose="00000500000000000000" pitchFamily="2" charset="0"/>
              </a:rPr>
              <a:t>03</a:t>
            </a:r>
            <a:endParaRPr lang="en" dirty="0">
              <a:latin typeface="Oswald" panose="00000500000000000000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44"/>
          <p:cNvSpPr txBox="1">
            <a:spLocks noGrp="1"/>
          </p:cNvSpPr>
          <p:nvPr>
            <p:ph type="title"/>
          </p:nvPr>
        </p:nvSpPr>
        <p:spPr>
          <a:xfrm>
            <a:off x="1667550" y="3734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 5 &amp; 6</a:t>
            </a:r>
            <a:endParaRPr dirty="0"/>
          </a:p>
        </p:txBody>
      </p:sp>
      <p:sp>
        <p:nvSpPr>
          <p:cNvPr id="950" name="Google Shape;950;p44"/>
          <p:cNvSpPr/>
          <p:nvPr/>
        </p:nvSpPr>
        <p:spPr>
          <a:xfrm>
            <a:off x="8607182" y="368494"/>
            <a:ext cx="49895" cy="11200"/>
          </a:xfrm>
          <a:custGeom>
            <a:avLst/>
            <a:gdLst/>
            <a:ahLst/>
            <a:cxnLst/>
            <a:rect l="l" t="t" r="r" b="b"/>
            <a:pathLst>
              <a:path w="2428" h="545" extrusionOk="0">
                <a:moveTo>
                  <a:pt x="0" y="1"/>
                </a:moveTo>
                <a:lnTo>
                  <a:pt x="0" y="1"/>
                </a:lnTo>
                <a:cubicBezTo>
                  <a:pt x="419" y="168"/>
                  <a:pt x="816" y="314"/>
                  <a:pt x="1151" y="356"/>
                </a:cubicBezTo>
                <a:cubicBezTo>
                  <a:pt x="1569" y="440"/>
                  <a:pt x="1988" y="503"/>
                  <a:pt x="2427" y="545"/>
                </a:cubicBezTo>
                <a:cubicBezTo>
                  <a:pt x="1674" y="294"/>
                  <a:pt x="858" y="105"/>
                  <a:pt x="0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44"/>
          <p:cNvSpPr txBox="1">
            <a:spLocks noGrp="1"/>
          </p:cNvSpPr>
          <p:nvPr>
            <p:ph type="title" idx="7"/>
          </p:nvPr>
        </p:nvSpPr>
        <p:spPr>
          <a:xfrm>
            <a:off x="0" y="985809"/>
            <a:ext cx="4380775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 5 | 20-03/24-03</a:t>
            </a:r>
            <a:endParaRPr dirty="0"/>
          </a:p>
        </p:txBody>
      </p:sp>
      <p:sp>
        <p:nvSpPr>
          <p:cNvPr id="956" name="Google Shape;956;p44"/>
          <p:cNvSpPr txBox="1">
            <a:spLocks noGrp="1"/>
          </p:cNvSpPr>
          <p:nvPr>
            <p:ph type="subTitle" idx="5"/>
          </p:nvPr>
        </p:nvSpPr>
        <p:spPr>
          <a:xfrm>
            <a:off x="1667599" y="1393208"/>
            <a:ext cx="2713175" cy="1613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Level design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Range finding (mildots – scrapped)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Improved turret &amp; barrel rotation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7" name="Google Shape;957;p44"/>
          <p:cNvSpPr txBox="1">
            <a:spLocks noGrp="1"/>
          </p:cNvSpPr>
          <p:nvPr>
            <p:ph type="title" idx="8"/>
          </p:nvPr>
        </p:nvSpPr>
        <p:spPr>
          <a:xfrm>
            <a:off x="4761200" y="985809"/>
            <a:ext cx="43828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 6 | 27-03/31-03</a:t>
            </a:r>
            <a:endParaRPr dirty="0"/>
          </a:p>
        </p:txBody>
      </p:sp>
      <p:sp>
        <p:nvSpPr>
          <p:cNvPr id="958" name="Google Shape;958;p44"/>
          <p:cNvSpPr txBox="1">
            <a:spLocks noGrp="1"/>
          </p:cNvSpPr>
          <p:nvPr>
            <p:ph type="subTitle" idx="6"/>
          </p:nvPr>
        </p:nvSpPr>
        <p:spPr>
          <a:xfrm>
            <a:off x="4761074" y="1393209"/>
            <a:ext cx="3382125" cy="1613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Shell </a:t>
            </a:r>
            <a:r>
              <a:rPr lang="en-US" dirty="0" err="1"/>
              <a:t>dropoff</a:t>
            </a:r>
            <a:r>
              <a:rPr lang="en-US" dirty="0"/>
              <a:t> physics formula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Enemy UI indicators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Level design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Converting tank functionality &amp; camera controllers into Finite State machine</a:t>
            </a:r>
            <a:endParaRPr dirty="0"/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81" name="Google Shape;981;p44"/>
          <p:cNvGrpSpPr/>
          <p:nvPr/>
        </p:nvGrpSpPr>
        <p:grpSpPr>
          <a:xfrm>
            <a:off x="711784" y="162963"/>
            <a:ext cx="7727100" cy="365154"/>
            <a:chOff x="711800" y="708300"/>
            <a:chExt cx="6628152" cy="313222"/>
          </a:xfrm>
        </p:grpSpPr>
        <p:sp>
          <p:nvSpPr>
            <p:cNvPr id="982" name="Google Shape;982;p44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4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4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4"/>
            <p:cNvSpPr/>
            <p:nvPr/>
          </p:nvSpPr>
          <p:spPr>
            <a:xfrm>
              <a:off x="711800" y="708300"/>
              <a:ext cx="829748" cy="377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4"/>
            <p:cNvSpPr/>
            <p:nvPr/>
          </p:nvSpPr>
          <p:spPr>
            <a:xfrm>
              <a:off x="910828" y="837361"/>
              <a:ext cx="630749" cy="41560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4"/>
            <p:cNvSpPr/>
            <p:nvPr/>
          </p:nvSpPr>
          <p:spPr>
            <a:xfrm>
              <a:off x="1114629" y="979962"/>
              <a:ext cx="426977" cy="41560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797;p38">
            <a:extLst>
              <a:ext uri="{FF2B5EF4-FFF2-40B4-BE49-F238E27FC236}">
                <a16:creationId xmlns:a16="http://schemas.microsoft.com/office/drawing/2014/main" id="{DAE51B4A-5F19-9591-E324-AEA66BEA09C5}"/>
              </a:ext>
            </a:extLst>
          </p:cNvPr>
          <p:cNvSpPr txBox="1">
            <a:spLocks/>
          </p:cNvSpPr>
          <p:nvPr/>
        </p:nvSpPr>
        <p:spPr>
          <a:xfrm>
            <a:off x="-12476" y="15002"/>
            <a:ext cx="644188" cy="583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>
                <a:latin typeface="Oswald" panose="00000500000000000000" pitchFamily="2" charset="0"/>
              </a:rPr>
              <a:t>04</a:t>
            </a:r>
            <a:endParaRPr lang="en" dirty="0">
              <a:latin typeface="Oswald" panose="00000500000000000000" pitchFamily="2" charset="0"/>
            </a:endParaRPr>
          </a:p>
        </p:txBody>
      </p:sp>
      <p:pic>
        <p:nvPicPr>
          <p:cNvPr id="2" name="Online Media 1" title="Tank simulator demo - 20-04-2023">
            <a:hlinkClick r:id="" action="ppaction://media"/>
            <a:extLst>
              <a:ext uri="{FF2B5EF4-FFF2-40B4-BE49-F238E27FC236}">
                <a16:creationId xmlns:a16="http://schemas.microsoft.com/office/drawing/2014/main" id="{9FEAA535-3397-DA0E-EE82-0518BEAEF03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588954" y="3042228"/>
            <a:ext cx="3966091" cy="22309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44"/>
          <p:cNvSpPr txBox="1">
            <a:spLocks noGrp="1"/>
          </p:cNvSpPr>
          <p:nvPr>
            <p:ph type="title"/>
          </p:nvPr>
        </p:nvSpPr>
        <p:spPr>
          <a:xfrm>
            <a:off x="1667550" y="0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 7, 8 &amp; 9</a:t>
            </a:r>
            <a:endParaRPr dirty="0"/>
          </a:p>
        </p:txBody>
      </p:sp>
      <p:sp>
        <p:nvSpPr>
          <p:cNvPr id="950" name="Google Shape;950;p44"/>
          <p:cNvSpPr/>
          <p:nvPr/>
        </p:nvSpPr>
        <p:spPr>
          <a:xfrm>
            <a:off x="8607182" y="368494"/>
            <a:ext cx="49895" cy="11200"/>
          </a:xfrm>
          <a:custGeom>
            <a:avLst/>
            <a:gdLst/>
            <a:ahLst/>
            <a:cxnLst/>
            <a:rect l="l" t="t" r="r" b="b"/>
            <a:pathLst>
              <a:path w="2428" h="545" extrusionOk="0">
                <a:moveTo>
                  <a:pt x="0" y="1"/>
                </a:moveTo>
                <a:lnTo>
                  <a:pt x="0" y="1"/>
                </a:lnTo>
                <a:cubicBezTo>
                  <a:pt x="419" y="168"/>
                  <a:pt x="816" y="314"/>
                  <a:pt x="1151" y="356"/>
                </a:cubicBezTo>
                <a:cubicBezTo>
                  <a:pt x="1569" y="440"/>
                  <a:pt x="1988" y="503"/>
                  <a:pt x="2427" y="545"/>
                </a:cubicBezTo>
                <a:cubicBezTo>
                  <a:pt x="1674" y="294"/>
                  <a:pt x="858" y="105"/>
                  <a:pt x="0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44"/>
          <p:cNvSpPr txBox="1">
            <a:spLocks noGrp="1"/>
          </p:cNvSpPr>
          <p:nvPr>
            <p:ph type="title" idx="7"/>
          </p:nvPr>
        </p:nvSpPr>
        <p:spPr>
          <a:xfrm>
            <a:off x="0" y="731929"/>
            <a:ext cx="4380775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 7 | 03-04/07-04</a:t>
            </a:r>
            <a:endParaRPr dirty="0"/>
          </a:p>
        </p:txBody>
      </p:sp>
      <p:sp>
        <p:nvSpPr>
          <p:cNvPr id="956" name="Google Shape;956;p44"/>
          <p:cNvSpPr txBox="1">
            <a:spLocks noGrp="1"/>
          </p:cNvSpPr>
          <p:nvPr>
            <p:ph type="subTitle" idx="5"/>
          </p:nvPr>
        </p:nvSpPr>
        <p:spPr>
          <a:xfrm>
            <a:off x="496801" y="1139329"/>
            <a:ext cx="3883974" cy="18317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Processing collision data:</a:t>
            </a:r>
            <a:br>
              <a:rPr lang="en-US" dirty="0"/>
            </a:br>
            <a:r>
              <a:rPr lang="en-US" dirty="0"/>
              <a:t>Armor, health, VFX systems. Highly damaged = more VFX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Tank inspection (player &amp; hostile)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HUD &amp; camera </a:t>
            </a:r>
            <a:r>
              <a:rPr lang="en-US" dirty="0" err="1"/>
              <a:t>tweening</a:t>
            </a:r>
            <a:endParaRPr lang="en-US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Level design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Improving Finite State Machine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7" name="Google Shape;957;p44"/>
          <p:cNvSpPr txBox="1">
            <a:spLocks noGrp="1"/>
          </p:cNvSpPr>
          <p:nvPr>
            <p:ph type="title" idx="8"/>
          </p:nvPr>
        </p:nvSpPr>
        <p:spPr>
          <a:xfrm>
            <a:off x="4761199" y="731929"/>
            <a:ext cx="4380775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 8 | 10-04/14-04</a:t>
            </a:r>
            <a:endParaRPr dirty="0"/>
          </a:p>
        </p:txBody>
      </p:sp>
      <p:sp>
        <p:nvSpPr>
          <p:cNvPr id="958" name="Google Shape;958;p44"/>
          <p:cNvSpPr txBox="1">
            <a:spLocks noGrp="1"/>
          </p:cNvSpPr>
          <p:nvPr>
            <p:ph type="subTitle" idx="6"/>
          </p:nvPr>
        </p:nvSpPr>
        <p:spPr>
          <a:xfrm>
            <a:off x="4761100" y="1139328"/>
            <a:ext cx="4440500" cy="2058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Conversion to new input system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Tank inspection (player &amp; hostile). Rotation around tank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Editor tool to control camera movement limitations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Conversion old </a:t>
            </a:r>
            <a:r>
              <a:rPr lang="en-US" dirty="0" err="1"/>
              <a:t>HUDManager</a:t>
            </a:r>
            <a:r>
              <a:rPr lang="en-US" dirty="0"/>
              <a:t> -&gt; new FSM States</a:t>
            </a:r>
            <a:endParaRPr dirty="0"/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81" name="Google Shape;981;p44"/>
          <p:cNvGrpSpPr/>
          <p:nvPr/>
        </p:nvGrpSpPr>
        <p:grpSpPr>
          <a:xfrm>
            <a:off x="711784" y="159229"/>
            <a:ext cx="7727100" cy="365154"/>
            <a:chOff x="711800" y="708300"/>
            <a:chExt cx="6628152" cy="313222"/>
          </a:xfrm>
        </p:grpSpPr>
        <p:sp>
          <p:nvSpPr>
            <p:cNvPr id="982" name="Google Shape;982;p44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4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4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4"/>
            <p:cNvSpPr/>
            <p:nvPr/>
          </p:nvSpPr>
          <p:spPr>
            <a:xfrm>
              <a:off x="711800" y="708300"/>
              <a:ext cx="829748" cy="377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4"/>
            <p:cNvSpPr/>
            <p:nvPr/>
          </p:nvSpPr>
          <p:spPr>
            <a:xfrm>
              <a:off x="910828" y="837361"/>
              <a:ext cx="630749" cy="41560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4"/>
            <p:cNvSpPr/>
            <p:nvPr/>
          </p:nvSpPr>
          <p:spPr>
            <a:xfrm>
              <a:off x="1114629" y="979962"/>
              <a:ext cx="426977" cy="41560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957;p44">
            <a:extLst>
              <a:ext uri="{FF2B5EF4-FFF2-40B4-BE49-F238E27FC236}">
                <a16:creationId xmlns:a16="http://schemas.microsoft.com/office/drawing/2014/main" id="{16CBD39B-6D96-0476-297B-4F2D8EBC2155}"/>
              </a:ext>
            </a:extLst>
          </p:cNvPr>
          <p:cNvSpPr txBox="1">
            <a:spLocks/>
          </p:cNvSpPr>
          <p:nvPr/>
        </p:nvSpPr>
        <p:spPr>
          <a:xfrm>
            <a:off x="0" y="3365754"/>
            <a:ext cx="4380774" cy="40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ctr"/>
            <a:r>
              <a:rPr lang="en-GB" dirty="0"/>
              <a:t>Week 9(.5) | 17-03/19-04 </a:t>
            </a:r>
          </a:p>
        </p:txBody>
      </p:sp>
      <p:sp>
        <p:nvSpPr>
          <p:cNvPr id="3" name="Google Shape;958;p44">
            <a:extLst>
              <a:ext uri="{FF2B5EF4-FFF2-40B4-BE49-F238E27FC236}">
                <a16:creationId xmlns:a16="http://schemas.microsoft.com/office/drawing/2014/main" id="{A83A15A0-24FB-8A8F-C114-A80642907B8E}"/>
              </a:ext>
            </a:extLst>
          </p:cNvPr>
          <p:cNvSpPr txBox="1">
            <a:spLocks/>
          </p:cNvSpPr>
          <p:nvPr/>
        </p:nvSpPr>
        <p:spPr>
          <a:xfrm>
            <a:off x="496802" y="3766742"/>
            <a:ext cx="3883972" cy="90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"/>
              <a:buNone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Finish damage registration system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Preparing presentation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QA</a:t>
            </a:r>
          </a:p>
          <a:p>
            <a:pPr marL="0" indent="0">
              <a:spcBef>
                <a:spcPts val="1600"/>
              </a:spcBef>
            </a:pPr>
            <a:endParaRPr lang="en-GB" dirty="0"/>
          </a:p>
        </p:txBody>
      </p:sp>
      <p:sp>
        <p:nvSpPr>
          <p:cNvPr id="8" name="Google Shape;797;p38">
            <a:extLst>
              <a:ext uri="{FF2B5EF4-FFF2-40B4-BE49-F238E27FC236}">
                <a16:creationId xmlns:a16="http://schemas.microsoft.com/office/drawing/2014/main" id="{5679BB3F-B5A8-6393-BCCD-ADB6B5FA44D5}"/>
              </a:ext>
            </a:extLst>
          </p:cNvPr>
          <p:cNvSpPr txBox="1">
            <a:spLocks/>
          </p:cNvSpPr>
          <p:nvPr/>
        </p:nvSpPr>
        <p:spPr>
          <a:xfrm>
            <a:off x="-12476" y="15002"/>
            <a:ext cx="644188" cy="583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>
                <a:latin typeface="Oswald" panose="00000500000000000000" pitchFamily="2" charset="0"/>
              </a:rPr>
              <a:t>05</a:t>
            </a:r>
            <a:endParaRPr lang="en" dirty="0">
              <a:latin typeface="Oswald" panose="00000500000000000000" pitchFamily="2" charset="0"/>
            </a:endParaRPr>
          </a:p>
        </p:txBody>
      </p:sp>
      <p:pic>
        <p:nvPicPr>
          <p:cNvPr id="4" name="Online Media 3" title="Tank simulator demo - 20-04-2023">
            <a:hlinkClick r:id="" action="ppaction://media"/>
            <a:extLst>
              <a:ext uri="{FF2B5EF4-FFF2-40B4-BE49-F238E27FC236}">
                <a16:creationId xmlns:a16="http://schemas.microsoft.com/office/drawing/2014/main" id="{F8EB494A-EC9B-C9F3-EF0F-58F0042C976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221574" y="2927329"/>
            <a:ext cx="3922426" cy="221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5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6" name="Google Shape;1246;p50"/>
          <p:cNvGrpSpPr>
            <a:grpSpLocks noChangeAspect="1"/>
          </p:cNvGrpSpPr>
          <p:nvPr/>
        </p:nvGrpSpPr>
        <p:grpSpPr>
          <a:xfrm>
            <a:off x="0" y="987617"/>
            <a:ext cx="9144000" cy="1719321"/>
            <a:chOff x="1533947" y="1934014"/>
            <a:chExt cx="6082815" cy="1320499"/>
          </a:xfrm>
        </p:grpSpPr>
        <p:sp>
          <p:nvSpPr>
            <p:cNvPr id="1247" name="Google Shape;1247;p50"/>
            <p:cNvSpPr/>
            <p:nvPr/>
          </p:nvSpPr>
          <p:spPr>
            <a:xfrm rot="-254548">
              <a:off x="1553470" y="2156568"/>
              <a:ext cx="6043787" cy="731008"/>
            </a:xfrm>
            <a:custGeom>
              <a:avLst/>
              <a:gdLst/>
              <a:ahLst/>
              <a:cxnLst/>
              <a:rect l="l" t="t" r="r" b="b"/>
              <a:pathLst>
                <a:path w="231061" h="82073" extrusionOk="0">
                  <a:moveTo>
                    <a:pt x="15408" y="0"/>
                  </a:moveTo>
                  <a:cubicBezTo>
                    <a:pt x="15008" y="0"/>
                    <a:pt x="14588" y="15"/>
                    <a:pt x="14145" y="45"/>
                  </a:cubicBezTo>
                  <a:cubicBezTo>
                    <a:pt x="9123" y="380"/>
                    <a:pt x="4876" y="2493"/>
                    <a:pt x="2700" y="6113"/>
                  </a:cubicBezTo>
                  <a:cubicBezTo>
                    <a:pt x="1654" y="7891"/>
                    <a:pt x="1" y="10632"/>
                    <a:pt x="859" y="12578"/>
                  </a:cubicBezTo>
                  <a:cubicBezTo>
                    <a:pt x="2009" y="15152"/>
                    <a:pt x="7826" y="15947"/>
                    <a:pt x="8286" y="18500"/>
                  </a:cubicBezTo>
                  <a:cubicBezTo>
                    <a:pt x="8747" y="21136"/>
                    <a:pt x="5504" y="21366"/>
                    <a:pt x="8830" y="24107"/>
                  </a:cubicBezTo>
                  <a:cubicBezTo>
                    <a:pt x="10065" y="25111"/>
                    <a:pt x="12074" y="25802"/>
                    <a:pt x="12994" y="27036"/>
                  </a:cubicBezTo>
                  <a:cubicBezTo>
                    <a:pt x="13706" y="28020"/>
                    <a:pt x="13287" y="28648"/>
                    <a:pt x="13664" y="29610"/>
                  </a:cubicBezTo>
                  <a:cubicBezTo>
                    <a:pt x="14584" y="32058"/>
                    <a:pt x="17242" y="33021"/>
                    <a:pt x="19334" y="34925"/>
                  </a:cubicBezTo>
                  <a:cubicBezTo>
                    <a:pt x="22201" y="37540"/>
                    <a:pt x="24126" y="39570"/>
                    <a:pt x="27976" y="41495"/>
                  </a:cubicBezTo>
                  <a:cubicBezTo>
                    <a:pt x="30005" y="42499"/>
                    <a:pt x="32118" y="43336"/>
                    <a:pt x="33144" y="45114"/>
                  </a:cubicBezTo>
                  <a:cubicBezTo>
                    <a:pt x="34190" y="46893"/>
                    <a:pt x="33939" y="48964"/>
                    <a:pt x="35110" y="50785"/>
                  </a:cubicBezTo>
                  <a:cubicBezTo>
                    <a:pt x="39107" y="56978"/>
                    <a:pt x="47790" y="59635"/>
                    <a:pt x="55281" y="62544"/>
                  </a:cubicBezTo>
                  <a:cubicBezTo>
                    <a:pt x="57220" y="63290"/>
                    <a:pt x="58990" y="63895"/>
                    <a:pt x="60782" y="63895"/>
                  </a:cubicBezTo>
                  <a:cubicBezTo>
                    <a:pt x="62007" y="63895"/>
                    <a:pt x="63242" y="63613"/>
                    <a:pt x="64550" y="62900"/>
                  </a:cubicBezTo>
                  <a:cubicBezTo>
                    <a:pt x="66935" y="61602"/>
                    <a:pt x="68484" y="58966"/>
                    <a:pt x="71141" y="57962"/>
                  </a:cubicBezTo>
                  <a:cubicBezTo>
                    <a:pt x="74049" y="56847"/>
                    <a:pt x="77004" y="56377"/>
                    <a:pt x="80012" y="56377"/>
                  </a:cubicBezTo>
                  <a:cubicBezTo>
                    <a:pt x="89880" y="56377"/>
                    <a:pt x="100328" y="61439"/>
                    <a:pt x="111649" y="65431"/>
                  </a:cubicBezTo>
                  <a:cubicBezTo>
                    <a:pt x="125456" y="70327"/>
                    <a:pt x="139777" y="74387"/>
                    <a:pt x="152838" y="74387"/>
                  </a:cubicBezTo>
                  <a:cubicBezTo>
                    <a:pt x="154682" y="74387"/>
                    <a:pt x="156500" y="74306"/>
                    <a:pt x="158288" y="74136"/>
                  </a:cubicBezTo>
                  <a:cubicBezTo>
                    <a:pt x="165911" y="73416"/>
                    <a:pt x="171974" y="71433"/>
                    <a:pt x="178897" y="71433"/>
                  </a:cubicBezTo>
                  <a:cubicBezTo>
                    <a:pt x="183450" y="71433"/>
                    <a:pt x="188375" y="72291"/>
                    <a:pt x="194360" y="74931"/>
                  </a:cubicBezTo>
                  <a:cubicBezTo>
                    <a:pt x="202478" y="78517"/>
                    <a:pt x="210292" y="82073"/>
                    <a:pt x="216591" y="82073"/>
                  </a:cubicBezTo>
                  <a:cubicBezTo>
                    <a:pt x="220618" y="82073"/>
                    <a:pt x="224026" y="80620"/>
                    <a:pt x="226499" y="76793"/>
                  </a:cubicBezTo>
                  <a:cubicBezTo>
                    <a:pt x="231060" y="69742"/>
                    <a:pt x="228926" y="61037"/>
                    <a:pt x="215681" y="60995"/>
                  </a:cubicBezTo>
                  <a:cubicBezTo>
                    <a:pt x="202227" y="60933"/>
                    <a:pt x="193356" y="59259"/>
                    <a:pt x="179190" y="53986"/>
                  </a:cubicBezTo>
                  <a:cubicBezTo>
                    <a:pt x="176946" y="53155"/>
                    <a:pt x="175400" y="52806"/>
                    <a:pt x="174295" y="52806"/>
                  </a:cubicBezTo>
                  <a:cubicBezTo>
                    <a:pt x="170557" y="52806"/>
                    <a:pt x="171855" y="56798"/>
                    <a:pt x="168206" y="59656"/>
                  </a:cubicBezTo>
                  <a:cubicBezTo>
                    <a:pt x="164962" y="62203"/>
                    <a:pt x="159779" y="63108"/>
                    <a:pt x="153897" y="63108"/>
                  </a:cubicBezTo>
                  <a:cubicBezTo>
                    <a:pt x="144941" y="63108"/>
                    <a:pt x="134364" y="61009"/>
                    <a:pt x="126547" y="59405"/>
                  </a:cubicBezTo>
                  <a:cubicBezTo>
                    <a:pt x="112319" y="56497"/>
                    <a:pt x="102275" y="50304"/>
                    <a:pt x="89700" y="42206"/>
                  </a:cubicBezTo>
                  <a:cubicBezTo>
                    <a:pt x="86750" y="40281"/>
                    <a:pt x="84218" y="37770"/>
                    <a:pt x="80494" y="36891"/>
                  </a:cubicBezTo>
                  <a:cubicBezTo>
                    <a:pt x="76602" y="35950"/>
                    <a:pt x="73568" y="33669"/>
                    <a:pt x="69697" y="32644"/>
                  </a:cubicBezTo>
                  <a:cubicBezTo>
                    <a:pt x="65994" y="31661"/>
                    <a:pt x="62604" y="30196"/>
                    <a:pt x="58880" y="29233"/>
                  </a:cubicBezTo>
                  <a:cubicBezTo>
                    <a:pt x="56181" y="28543"/>
                    <a:pt x="53293" y="27873"/>
                    <a:pt x="50427" y="27769"/>
                  </a:cubicBezTo>
                  <a:cubicBezTo>
                    <a:pt x="50278" y="27765"/>
                    <a:pt x="50131" y="27763"/>
                    <a:pt x="49986" y="27763"/>
                  </a:cubicBezTo>
                  <a:cubicBezTo>
                    <a:pt x="48748" y="27763"/>
                    <a:pt x="47651" y="27897"/>
                    <a:pt x="46601" y="27897"/>
                  </a:cubicBezTo>
                  <a:cubicBezTo>
                    <a:pt x="45268" y="27897"/>
                    <a:pt x="44012" y="27681"/>
                    <a:pt x="42643" y="26702"/>
                  </a:cubicBezTo>
                  <a:cubicBezTo>
                    <a:pt x="39923" y="24756"/>
                    <a:pt x="37956" y="22015"/>
                    <a:pt x="36094" y="19567"/>
                  </a:cubicBezTo>
                  <a:cubicBezTo>
                    <a:pt x="33520" y="16177"/>
                    <a:pt x="34085" y="11637"/>
                    <a:pt x="31512" y="8561"/>
                  </a:cubicBezTo>
                  <a:cubicBezTo>
                    <a:pt x="29733" y="6406"/>
                    <a:pt x="25862" y="4941"/>
                    <a:pt x="23519" y="3142"/>
                  </a:cubicBezTo>
                  <a:cubicBezTo>
                    <a:pt x="20890" y="1133"/>
                    <a:pt x="18902" y="0"/>
                    <a:pt x="154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0"/>
            <p:cNvSpPr/>
            <p:nvPr/>
          </p:nvSpPr>
          <p:spPr>
            <a:xfrm rot="10523704">
              <a:off x="1553431" y="2281920"/>
              <a:ext cx="6043848" cy="731150"/>
            </a:xfrm>
            <a:custGeom>
              <a:avLst/>
              <a:gdLst/>
              <a:ahLst/>
              <a:cxnLst/>
              <a:rect l="l" t="t" r="r" b="b"/>
              <a:pathLst>
                <a:path w="231061" h="82073" extrusionOk="0">
                  <a:moveTo>
                    <a:pt x="15408" y="0"/>
                  </a:moveTo>
                  <a:cubicBezTo>
                    <a:pt x="15008" y="0"/>
                    <a:pt x="14588" y="15"/>
                    <a:pt x="14145" y="45"/>
                  </a:cubicBezTo>
                  <a:cubicBezTo>
                    <a:pt x="9123" y="380"/>
                    <a:pt x="4876" y="2493"/>
                    <a:pt x="2700" y="6113"/>
                  </a:cubicBezTo>
                  <a:cubicBezTo>
                    <a:pt x="1654" y="7891"/>
                    <a:pt x="1" y="10632"/>
                    <a:pt x="859" y="12578"/>
                  </a:cubicBezTo>
                  <a:cubicBezTo>
                    <a:pt x="2009" y="15152"/>
                    <a:pt x="7826" y="15947"/>
                    <a:pt x="8286" y="18500"/>
                  </a:cubicBezTo>
                  <a:cubicBezTo>
                    <a:pt x="8747" y="21136"/>
                    <a:pt x="5504" y="21366"/>
                    <a:pt x="8830" y="24107"/>
                  </a:cubicBezTo>
                  <a:cubicBezTo>
                    <a:pt x="10065" y="25111"/>
                    <a:pt x="12074" y="25802"/>
                    <a:pt x="12994" y="27036"/>
                  </a:cubicBezTo>
                  <a:cubicBezTo>
                    <a:pt x="13706" y="28020"/>
                    <a:pt x="13287" y="28648"/>
                    <a:pt x="13664" y="29610"/>
                  </a:cubicBezTo>
                  <a:cubicBezTo>
                    <a:pt x="14584" y="32058"/>
                    <a:pt x="17242" y="33021"/>
                    <a:pt x="19334" y="34925"/>
                  </a:cubicBezTo>
                  <a:cubicBezTo>
                    <a:pt x="22201" y="37540"/>
                    <a:pt x="24126" y="39570"/>
                    <a:pt x="27976" y="41495"/>
                  </a:cubicBezTo>
                  <a:cubicBezTo>
                    <a:pt x="30005" y="42499"/>
                    <a:pt x="32118" y="43336"/>
                    <a:pt x="33144" y="45114"/>
                  </a:cubicBezTo>
                  <a:cubicBezTo>
                    <a:pt x="34190" y="46893"/>
                    <a:pt x="33939" y="48964"/>
                    <a:pt x="35110" y="50785"/>
                  </a:cubicBezTo>
                  <a:cubicBezTo>
                    <a:pt x="39107" y="56978"/>
                    <a:pt x="47790" y="59635"/>
                    <a:pt x="55281" y="62544"/>
                  </a:cubicBezTo>
                  <a:cubicBezTo>
                    <a:pt x="57220" y="63290"/>
                    <a:pt x="58990" y="63895"/>
                    <a:pt x="60782" y="63895"/>
                  </a:cubicBezTo>
                  <a:cubicBezTo>
                    <a:pt x="62007" y="63895"/>
                    <a:pt x="63242" y="63613"/>
                    <a:pt x="64550" y="62900"/>
                  </a:cubicBezTo>
                  <a:cubicBezTo>
                    <a:pt x="66935" y="61602"/>
                    <a:pt x="68484" y="58966"/>
                    <a:pt x="71141" y="57962"/>
                  </a:cubicBezTo>
                  <a:cubicBezTo>
                    <a:pt x="74049" y="56847"/>
                    <a:pt x="77004" y="56377"/>
                    <a:pt x="80012" y="56377"/>
                  </a:cubicBezTo>
                  <a:cubicBezTo>
                    <a:pt x="89880" y="56377"/>
                    <a:pt x="100328" y="61439"/>
                    <a:pt x="111649" y="65431"/>
                  </a:cubicBezTo>
                  <a:cubicBezTo>
                    <a:pt x="125456" y="70327"/>
                    <a:pt x="139777" y="74387"/>
                    <a:pt x="152838" y="74387"/>
                  </a:cubicBezTo>
                  <a:cubicBezTo>
                    <a:pt x="154682" y="74387"/>
                    <a:pt x="156500" y="74306"/>
                    <a:pt x="158288" y="74136"/>
                  </a:cubicBezTo>
                  <a:cubicBezTo>
                    <a:pt x="165911" y="73416"/>
                    <a:pt x="171974" y="71433"/>
                    <a:pt x="178897" y="71433"/>
                  </a:cubicBezTo>
                  <a:cubicBezTo>
                    <a:pt x="183450" y="71433"/>
                    <a:pt x="188375" y="72291"/>
                    <a:pt x="194360" y="74931"/>
                  </a:cubicBezTo>
                  <a:cubicBezTo>
                    <a:pt x="202478" y="78517"/>
                    <a:pt x="210292" y="82073"/>
                    <a:pt x="216591" y="82073"/>
                  </a:cubicBezTo>
                  <a:cubicBezTo>
                    <a:pt x="220618" y="82073"/>
                    <a:pt x="224026" y="80620"/>
                    <a:pt x="226499" y="76793"/>
                  </a:cubicBezTo>
                  <a:cubicBezTo>
                    <a:pt x="231060" y="69742"/>
                    <a:pt x="228926" y="61037"/>
                    <a:pt x="215681" y="60995"/>
                  </a:cubicBezTo>
                  <a:cubicBezTo>
                    <a:pt x="202227" y="60933"/>
                    <a:pt x="193356" y="59259"/>
                    <a:pt x="179190" y="53986"/>
                  </a:cubicBezTo>
                  <a:cubicBezTo>
                    <a:pt x="176946" y="53155"/>
                    <a:pt x="175400" y="52806"/>
                    <a:pt x="174295" y="52806"/>
                  </a:cubicBezTo>
                  <a:cubicBezTo>
                    <a:pt x="170557" y="52806"/>
                    <a:pt x="171855" y="56798"/>
                    <a:pt x="168206" y="59656"/>
                  </a:cubicBezTo>
                  <a:cubicBezTo>
                    <a:pt x="164962" y="62203"/>
                    <a:pt x="159779" y="63108"/>
                    <a:pt x="153897" y="63108"/>
                  </a:cubicBezTo>
                  <a:cubicBezTo>
                    <a:pt x="144941" y="63108"/>
                    <a:pt x="134364" y="61009"/>
                    <a:pt x="126547" y="59405"/>
                  </a:cubicBezTo>
                  <a:cubicBezTo>
                    <a:pt x="112319" y="56497"/>
                    <a:pt x="102275" y="50304"/>
                    <a:pt x="89700" y="42206"/>
                  </a:cubicBezTo>
                  <a:cubicBezTo>
                    <a:pt x="86750" y="40281"/>
                    <a:pt x="84218" y="37770"/>
                    <a:pt x="80494" y="36891"/>
                  </a:cubicBezTo>
                  <a:cubicBezTo>
                    <a:pt x="76602" y="35950"/>
                    <a:pt x="73568" y="33669"/>
                    <a:pt x="69697" y="32644"/>
                  </a:cubicBezTo>
                  <a:cubicBezTo>
                    <a:pt x="65994" y="31661"/>
                    <a:pt x="62604" y="30196"/>
                    <a:pt x="58880" y="29233"/>
                  </a:cubicBezTo>
                  <a:cubicBezTo>
                    <a:pt x="56181" y="28543"/>
                    <a:pt x="53293" y="27873"/>
                    <a:pt x="50427" y="27769"/>
                  </a:cubicBezTo>
                  <a:cubicBezTo>
                    <a:pt x="50278" y="27765"/>
                    <a:pt x="50131" y="27763"/>
                    <a:pt x="49986" y="27763"/>
                  </a:cubicBezTo>
                  <a:cubicBezTo>
                    <a:pt x="48748" y="27763"/>
                    <a:pt x="47651" y="27897"/>
                    <a:pt x="46601" y="27897"/>
                  </a:cubicBezTo>
                  <a:cubicBezTo>
                    <a:pt x="45268" y="27897"/>
                    <a:pt x="44012" y="27681"/>
                    <a:pt x="42643" y="26702"/>
                  </a:cubicBezTo>
                  <a:cubicBezTo>
                    <a:pt x="39923" y="24756"/>
                    <a:pt x="37956" y="22015"/>
                    <a:pt x="36094" y="19567"/>
                  </a:cubicBezTo>
                  <a:cubicBezTo>
                    <a:pt x="33520" y="16177"/>
                    <a:pt x="34085" y="11637"/>
                    <a:pt x="31512" y="8561"/>
                  </a:cubicBezTo>
                  <a:cubicBezTo>
                    <a:pt x="29733" y="6406"/>
                    <a:pt x="25862" y="4941"/>
                    <a:pt x="23519" y="3142"/>
                  </a:cubicBezTo>
                  <a:cubicBezTo>
                    <a:pt x="20890" y="1133"/>
                    <a:pt x="18902" y="0"/>
                    <a:pt x="15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9" name="Google Shape;1249;p50"/>
          <p:cNvSpPr txBox="1">
            <a:spLocks noGrp="1"/>
          </p:cNvSpPr>
          <p:nvPr>
            <p:ph type="title"/>
          </p:nvPr>
        </p:nvSpPr>
        <p:spPr>
          <a:xfrm>
            <a:off x="1667575" y="550527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Planning of next term</a:t>
            </a:r>
            <a:endParaRPr dirty="0"/>
          </a:p>
        </p:txBody>
      </p:sp>
      <p:sp>
        <p:nvSpPr>
          <p:cNvPr id="1250" name="Google Shape;1250;p50"/>
          <p:cNvSpPr txBox="1">
            <a:spLocks noGrp="1"/>
          </p:cNvSpPr>
          <p:nvPr>
            <p:ph type="subTitle" idx="4294967295"/>
          </p:nvPr>
        </p:nvSpPr>
        <p:spPr>
          <a:xfrm>
            <a:off x="-2097" y="2564168"/>
            <a:ext cx="1675200" cy="8631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Damage registration: </a:t>
            </a:r>
            <a:br>
              <a:rPr lang="en" dirty="0"/>
            </a:br>
            <a:r>
              <a:rPr lang="en" dirty="0"/>
              <a:t>finish system</a:t>
            </a:r>
            <a:endParaRPr dirty="0"/>
          </a:p>
        </p:txBody>
      </p:sp>
      <p:sp>
        <p:nvSpPr>
          <p:cNvPr id="1251" name="Google Shape;1251;p50"/>
          <p:cNvSpPr txBox="1">
            <a:spLocks noGrp="1"/>
          </p:cNvSpPr>
          <p:nvPr>
            <p:ph type="subTitle" idx="4294967295"/>
          </p:nvPr>
        </p:nvSpPr>
        <p:spPr>
          <a:xfrm>
            <a:off x="5016572" y="2561839"/>
            <a:ext cx="1675200" cy="8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Continue with AI behaviour</a:t>
            </a:r>
            <a:endParaRPr dirty="0"/>
          </a:p>
        </p:txBody>
      </p:sp>
      <p:sp>
        <p:nvSpPr>
          <p:cNvPr id="1253" name="Google Shape;1253;p50"/>
          <p:cNvSpPr txBox="1">
            <a:spLocks noGrp="1"/>
          </p:cNvSpPr>
          <p:nvPr>
            <p:ph type="subTitle" idx="4294967295"/>
          </p:nvPr>
        </p:nvSpPr>
        <p:spPr>
          <a:xfrm>
            <a:off x="1160738" y="2731581"/>
            <a:ext cx="2352968" cy="2360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Research behaviour </a:t>
            </a:r>
            <a:br>
              <a:rPr lang="en" dirty="0"/>
            </a:br>
            <a:r>
              <a:rPr lang="en" dirty="0"/>
              <a:t>trees</a:t>
            </a:r>
            <a:br>
              <a:rPr lang="en" dirty="0"/>
            </a:br>
            <a:r>
              <a:rPr lang="en" dirty="0"/>
              <a:t>Start designing/</a:t>
            </a:r>
            <a:br>
              <a:rPr lang="en" dirty="0"/>
            </a:br>
            <a:r>
              <a:rPr lang="en" dirty="0"/>
              <a:t>implementing actions </a:t>
            </a:r>
            <a:br>
              <a:rPr lang="en" dirty="0"/>
            </a:br>
            <a:r>
              <a:rPr lang="en" dirty="0"/>
              <a:t>&amp; conditions</a:t>
            </a:r>
            <a:br>
              <a:rPr lang="en" dirty="0"/>
            </a:br>
            <a:r>
              <a:rPr lang="en" dirty="0"/>
              <a:t>Movement through the level (navmesh)</a:t>
            </a:r>
            <a:br>
              <a:rPr lang="en" dirty="0"/>
            </a:br>
            <a:r>
              <a:rPr lang="en" dirty="0"/>
              <a:t>Strategy</a:t>
            </a:r>
          </a:p>
        </p:txBody>
      </p:sp>
      <p:sp>
        <p:nvSpPr>
          <p:cNvPr id="1254" name="Google Shape;1254;p50"/>
          <p:cNvSpPr txBox="1">
            <a:spLocks noGrp="1"/>
          </p:cNvSpPr>
          <p:nvPr>
            <p:ph type="title" idx="4294967295"/>
          </p:nvPr>
        </p:nvSpPr>
        <p:spPr>
          <a:xfrm>
            <a:off x="77774" y="2130229"/>
            <a:ext cx="1369220" cy="5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5"/>
                </a:solidFill>
              </a:rPr>
              <a:t>Week 9</a:t>
            </a:r>
            <a:endParaRPr sz="2500" dirty="0">
              <a:solidFill>
                <a:schemeClr val="accent5"/>
              </a:solidFill>
            </a:endParaRPr>
          </a:p>
        </p:txBody>
      </p:sp>
      <p:sp>
        <p:nvSpPr>
          <p:cNvPr id="1255" name="Google Shape;1255;p50"/>
          <p:cNvSpPr txBox="1">
            <a:spLocks noGrp="1"/>
          </p:cNvSpPr>
          <p:nvPr>
            <p:ph type="title" idx="4294967295"/>
          </p:nvPr>
        </p:nvSpPr>
        <p:spPr>
          <a:xfrm>
            <a:off x="1545986" y="2279224"/>
            <a:ext cx="1699250" cy="5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5"/>
                </a:solidFill>
              </a:rPr>
              <a:t>Week 10</a:t>
            </a:r>
            <a:endParaRPr sz="2500" dirty="0">
              <a:solidFill>
                <a:schemeClr val="accent5"/>
              </a:solidFill>
            </a:endParaRPr>
          </a:p>
        </p:txBody>
      </p:sp>
      <p:sp>
        <p:nvSpPr>
          <p:cNvPr id="1256" name="Google Shape;1256;p50"/>
          <p:cNvSpPr txBox="1">
            <a:spLocks noGrp="1"/>
          </p:cNvSpPr>
          <p:nvPr>
            <p:ph type="title" idx="4294967295"/>
          </p:nvPr>
        </p:nvSpPr>
        <p:spPr>
          <a:xfrm>
            <a:off x="4772150" y="2127981"/>
            <a:ext cx="2161394" cy="5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5"/>
                </a:solidFill>
              </a:rPr>
              <a:t>Week 11 &amp; 12</a:t>
            </a:r>
            <a:endParaRPr sz="2500" dirty="0">
              <a:solidFill>
                <a:schemeClr val="accent5"/>
              </a:solidFill>
            </a:endParaRPr>
          </a:p>
        </p:txBody>
      </p:sp>
      <p:grpSp>
        <p:nvGrpSpPr>
          <p:cNvPr id="1258" name="Google Shape;1258;p50"/>
          <p:cNvGrpSpPr/>
          <p:nvPr/>
        </p:nvGrpSpPr>
        <p:grpSpPr>
          <a:xfrm>
            <a:off x="711809" y="708309"/>
            <a:ext cx="7727100" cy="365154"/>
            <a:chOff x="711800" y="708300"/>
            <a:chExt cx="6628152" cy="313222"/>
          </a:xfrm>
        </p:grpSpPr>
        <p:sp>
          <p:nvSpPr>
            <p:cNvPr id="1259" name="Google Shape;1259;p50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0"/>
            <p:cNvSpPr/>
            <p:nvPr/>
          </p:nvSpPr>
          <p:spPr>
            <a:xfrm>
              <a:off x="711800" y="708300"/>
              <a:ext cx="829748" cy="377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0"/>
            <p:cNvSpPr/>
            <p:nvPr/>
          </p:nvSpPr>
          <p:spPr>
            <a:xfrm>
              <a:off x="910828" y="837361"/>
              <a:ext cx="630749" cy="41560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1114629" y="979962"/>
              <a:ext cx="426977" cy="41560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5" name="Google Shape;1265;p50"/>
          <p:cNvGrpSpPr/>
          <p:nvPr/>
        </p:nvGrpSpPr>
        <p:grpSpPr>
          <a:xfrm>
            <a:off x="464473" y="1712243"/>
            <a:ext cx="543306" cy="180405"/>
            <a:chOff x="3378131" y="2712009"/>
            <a:chExt cx="386585" cy="128366"/>
          </a:xfrm>
        </p:grpSpPr>
        <p:sp>
          <p:nvSpPr>
            <p:cNvPr id="1266" name="Google Shape;1266;p50"/>
            <p:cNvSpPr/>
            <p:nvPr/>
          </p:nvSpPr>
          <p:spPr>
            <a:xfrm>
              <a:off x="3437060" y="2712009"/>
              <a:ext cx="179197" cy="128366"/>
            </a:xfrm>
            <a:custGeom>
              <a:avLst/>
              <a:gdLst/>
              <a:ahLst/>
              <a:cxnLst/>
              <a:rect l="l" t="t" r="r" b="b"/>
              <a:pathLst>
                <a:path w="5288" h="3788" extrusionOk="0">
                  <a:moveTo>
                    <a:pt x="381" y="1"/>
                  </a:moveTo>
                  <a:lnTo>
                    <a:pt x="381" y="310"/>
                  </a:lnTo>
                  <a:lnTo>
                    <a:pt x="0" y="310"/>
                  </a:lnTo>
                  <a:lnTo>
                    <a:pt x="0" y="3454"/>
                  </a:lnTo>
                  <a:lnTo>
                    <a:pt x="381" y="3454"/>
                  </a:lnTo>
                  <a:lnTo>
                    <a:pt x="381" y="3787"/>
                  </a:lnTo>
                  <a:lnTo>
                    <a:pt x="5287" y="3787"/>
                  </a:lnTo>
                  <a:lnTo>
                    <a:pt x="5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3378131" y="2712009"/>
              <a:ext cx="36361" cy="127553"/>
            </a:xfrm>
            <a:custGeom>
              <a:avLst/>
              <a:gdLst/>
              <a:ahLst/>
              <a:cxnLst/>
              <a:rect l="l" t="t" r="r" b="b"/>
              <a:pathLst>
                <a:path w="1073" h="3764" extrusionOk="0">
                  <a:moveTo>
                    <a:pt x="1" y="1"/>
                  </a:moveTo>
                  <a:lnTo>
                    <a:pt x="1" y="3764"/>
                  </a:lnTo>
                  <a:lnTo>
                    <a:pt x="1072" y="3764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3638790" y="2712009"/>
              <a:ext cx="125926" cy="127553"/>
            </a:xfrm>
            <a:custGeom>
              <a:avLst/>
              <a:gdLst/>
              <a:ahLst/>
              <a:cxnLst/>
              <a:rect l="l" t="t" r="r" b="b"/>
              <a:pathLst>
                <a:path w="3716" h="3764" extrusionOk="0">
                  <a:moveTo>
                    <a:pt x="1" y="1"/>
                  </a:moveTo>
                  <a:lnTo>
                    <a:pt x="1" y="3764"/>
                  </a:lnTo>
                  <a:lnTo>
                    <a:pt x="96" y="3764"/>
                  </a:lnTo>
                  <a:cubicBezTo>
                    <a:pt x="549" y="3764"/>
                    <a:pt x="1001" y="3716"/>
                    <a:pt x="1430" y="3573"/>
                  </a:cubicBezTo>
                  <a:cubicBezTo>
                    <a:pt x="1858" y="3430"/>
                    <a:pt x="2287" y="3240"/>
                    <a:pt x="2644" y="2978"/>
                  </a:cubicBezTo>
                  <a:cubicBezTo>
                    <a:pt x="3025" y="2716"/>
                    <a:pt x="3335" y="2430"/>
                    <a:pt x="3573" y="2097"/>
                  </a:cubicBezTo>
                  <a:lnTo>
                    <a:pt x="3716" y="1882"/>
                  </a:lnTo>
                  <a:lnTo>
                    <a:pt x="3573" y="1692"/>
                  </a:lnTo>
                  <a:cubicBezTo>
                    <a:pt x="3335" y="1358"/>
                    <a:pt x="3025" y="1049"/>
                    <a:pt x="2644" y="787"/>
                  </a:cubicBezTo>
                  <a:cubicBezTo>
                    <a:pt x="1906" y="287"/>
                    <a:pt x="1025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50"/>
          <p:cNvGrpSpPr/>
          <p:nvPr/>
        </p:nvGrpSpPr>
        <p:grpSpPr>
          <a:xfrm>
            <a:off x="2128482" y="1854243"/>
            <a:ext cx="543306" cy="180405"/>
            <a:chOff x="3378131" y="2712009"/>
            <a:chExt cx="386585" cy="128366"/>
          </a:xfrm>
        </p:grpSpPr>
        <p:sp>
          <p:nvSpPr>
            <p:cNvPr id="1270" name="Google Shape;1270;p50"/>
            <p:cNvSpPr/>
            <p:nvPr/>
          </p:nvSpPr>
          <p:spPr>
            <a:xfrm>
              <a:off x="3437060" y="2712009"/>
              <a:ext cx="179197" cy="128366"/>
            </a:xfrm>
            <a:custGeom>
              <a:avLst/>
              <a:gdLst/>
              <a:ahLst/>
              <a:cxnLst/>
              <a:rect l="l" t="t" r="r" b="b"/>
              <a:pathLst>
                <a:path w="5288" h="3788" extrusionOk="0">
                  <a:moveTo>
                    <a:pt x="381" y="1"/>
                  </a:moveTo>
                  <a:lnTo>
                    <a:pt x="381" y="310"/>
                  </a:lnTo>
                  <a:lnTo>
                    <a:pt x="0" y="310"/>
                  </a:lnTo>
                  <a:lnTo>
                    <a:pt x="0" y="3454"/>
                  </a:lnTo>
                  <a:lnTo>
                    <a:pt x="381" y="3454"/>
                  </a:lnTo>
                  <a:lnTo>
                    <a:pt x="381" y="3787"/>
                  </a:lnTo>
                  <a:lnTo>
                    <a:pt x="5287" y="3787"/>
                  </a:lnTo>
                  <a:lnTo>
                    <a:pt x="5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3378131" y="2712009"/>
              <a:ext cx="36361" cy="127553"/>
            </a:xfrm>
            <a:custGeom>
              <a:avLst/>
              <a:gdLst/>
              <a:ahLst/>
              <a:cxnLst/>
              <a:rect l="l" t="t" r="r" b="b"/>
              <a:pathLst>
                <a:path w="1073" h="3764" extrusionOk="0">
                  <a:moveTo>
                    <a:pt x="1" y="1"/>
                  </a:moveTo>
                  <a:lnTo>
                    <a:pt x="1" y="3764"/>
                  </a:lnTo>
                  <a:lnTo>
                    <a:pt x="1072" y="3764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3638790" y="2712009"/>
              <a:ext cx="125926" cy="127553"/>
            </a:xfrm>
            <a:custGeom>
              <a:avLst/>
              <a:gdLst/>
              <a:ahLst/>
              <a:cxnLst/>
              <a:rect l="l" t="t" r="r" b="b"/>
              <a:pathLst>
                <a:path w="3716" h="3764" extrusionOk="0">
                  <a:moveTo>
                    <a:pt x="1" y="1"/>
                  </a:moveTo>
                  <a:lnTo>
                    <a:pt x="1" y="3764"/>
                  </a:lnTo>
                  <a:lnTo>
                    <a:pt x="96" y="3764"/>
                  </a:lnTo>
                  <a:cubicBezTo>
                    <a:pt x="549" y="3764"/>
                    <a:pt x="1001" y="3716"/>
                    <a:pt x="1430" y="3573"/>
                  </a:cubicBezTo>
                  <a:cubicBezTo>
                    <a:pt x="1858" y="3430"/>
                    <a:pt x="2287" y="3240"/>
                    <a:pt x="2644" y="2978"/>
                  </a:cubicBezTo>
                  <a:cubicBezTo>
                    <a:pt x="3025" y="2716"/>
                    <a:pt x="3335" y="2430"/>
                    <a:pt x="3573" y="2097"/>
                  </a:cubicBezTo>
                  <a:lnTo>
                    <a:pt x="3716" y="1882"/>
                  </a:lnTo>
                  <a:lnTo>
                    <a:pt x="3573" y="1692"/>
                  </a:lnTo>
                  <a:cubicBezTo>
                    <a:pt x="3335" y="1358"/>
                    <a:pt x="3025" y="1049"/>
                    <a:pt x="2644" y="787"/>
                  </a:cubicBezTo>
                  <a:cubicBezTo>
                    <a:pt x="1906" y="287"/>
                    <a:pt x="1025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50"/>
          <p:cNvGrpSpPr/>
          <p:nvPr/>
        </p:nvGrpSpPr>
        <p:grpSpPr>
          <a:xfrm>
            <a:off x="5582360" y="1703158"/>
            <a:ext cx="543306" cy="180405"/>
            <a:chOff x="3378131" y="2712009"/>
            <a:chExt cx="386585" cy="128366"/>
          </a:xfrm>
        </p:grpSpPr>
        <p:sp>
          <p:nvSpPr>
            <p:cNvPr id="1274" name="Google Shape;1274;p50"/>
            <p:cNvSpPr/>
            <p:nvPr/>
          </p:nvSpPr>
          <p:spPr>
            <a:xfrm>
              <a:off x="3437060" y="2712009"/>
              <a:ext cx="179197" cy="128366"/>
            </a:xfrm>
            <a:custGeom>
              <a:avLst/>
              <a:gdLst/>
              <a:ahLst/>
              <a:cxnLst/>
              <a:rect l="l" t="t" r="r" b="b"/>
              <a:pathLst>
                <a:path w="5288" h="3788" extrusionOk="0">
                  <a:moveTo>
                    <a:pt x="381" y="1"/>
                  </a:moveTo>
                  <a:lnTo>
                    <a:pt x="381" y="310"/>
                  </a:lnTo>
                  <a:lnTo>
                    <a:pt x="0" y="310"/>
                  </a:lnTo>
                  <a:lnTo>
                    <a:pt x="0" y="3454"/>
                  </a:lnTo>
                  <a:lnTo>
                    <a:pt x="381" y="3454"/>
                  </a:lnTo>
                  <a:lnTo>
                    <a:pt x="381" y="3787"/>
                  </a:lnTo>
                  <a:lnTo>
                    <a:pt x="5287" y="3787"/>
                  </a:lnTo>
                  <a:lnTo>
                    <a:pt x="5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3378131" y="2712009"/>
              <a:ext cx="36361" cy="127553"/>
            </a:xfrm>
            <a:custGeom>
              <a:avLst/>
              <a:gdLst/>
              <a:ahLst/>
              <a:cxnLst/>
              <a:rect l="l" t="t" r="r" b="b"/>
              <a:pathLst>
                <a:path w="1073" h="3764" extrusionOk="0">
                  <a:moveTo>
                    <a:pt x="1" y="1"/>
                  </a:moveTo>
                  <a:lnTo>
                    <a:pt x="1" y="3764"/>
                  </a:lnTo>
                  <a:lnTo>
                    <a:pt x="1072" y="3764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3638790" y="2712009"/>
              <a:ext cx="125926" cy="127553"/>
            </a:xfrm>
            <a:custGeom>
              <a:avLst/>
              <a:gdLst/>
              <a:ahLst/>
              <a:cxnLst/>
              <a:rect l="l" t="t" r="r" b="b"/>
              <a:pathLst>
                <a:path w="3716" h="3764" extrusionOk="0">
                  <a:moveTo>
                    <a:pt x="1" y="1"/>
                  </a:moveTo>
                  <a:lnTo>
                    <a:pt x="1" y="3764"/>
                  </a:lnTo>
                  <a:lnTo>
                    <a:pt x="96" y="3764"/>
                  </a:lnTo>
                  <a:cubicBezTo>
                    <a:pt x="549" y="3764"/>
                    <a:pt x="1001" y="3716"/>
                    <a:pt x="1430" y="3573"/>
                  </a:cubicBezTo>
                  <a:cubicBezTo>
                    <a:pt x="1858" y="3430"/>
                    <a:pt x="2287" y="3240"/>
                    <a:pt x="2644" y="2978"/>
                  </a:cubicBezTo>
                  <a:cubicBezTo>
                    <a:pt x="3025" y="2716"/>
                    <a:pt x="3335" y="2430"/>
                    <a:pt x="3573" y="2097"/>
                  </a:cubicBezTo>
                  <a:lnTo>
                    <a:pt x="3716" y="1882"/>
                  </a:lnTo>
                  <a:lnTo>
                    <a:pt x="3573" y="1692"/>
                  </a:lnTo>
                  <a:cubicBezTo>
                    <a:pt x="3335" y="1358"/>
                    <a:pt x="3025" y="1049"/>
                    <a:pt x="2644" y="787"/>
                  </a:cubicBezTo>
                  <a:cubicBezTo>
                    <a:pt x="1906" y="287"/>
                    <a:pt x="1025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252;p50">
            <a:extLst>
              <a:ext uri="{FF2B5EF4-FFF2-40B4-BE49-F238E27FC236}">
                <a16:creationId xmlns:a16="http://schemas.microsoft.com/office/drawing/2014/main" id="{99EC4578-5BA4-6FE0-7FA3-C1A8E7B32FDF}"/>
              </a:ext>
            </a:extLst>
          </p:cNvPr>
          <p:cNvSpPr txBox="1">
            <a:spLocks/>
          </p:cNvSpPr>
          <p:nvPr/>
        </p:nvSpPr>
        <p:spPr>
          <a:xfrm>
            <a:off x="6110007" y="2563929"/>
            <a:ext cx="3027404" cy="137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●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○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■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●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○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■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●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○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Nunito Sans"/>
              <a:buChar char="■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 algn="r">
              <a:spcAft>
                <a:spcPts val="1600"/>
              </a:spcAft>
              <a:buFont typeface="Nunito Sans"/>
              <a:buNone/>
            </a:pPr>
            <a:r>
              <a:rPr lang="en-GB" dirty="0"/>
              <a:t>Enemy AI: finish system</a:t>
            </a:r>
            <a:br>
              <a:rPr lang="en-GB" dirty="0"/>
            </a:br>
            <a:r>
              <a:rPr lang="en-GB" dirty="0"/>
              <a:t>Main Menu</a:t>
            </a:r>
            <a:br>
              <a:rPr lang="en-GB" dirty="0"/>
            </a:br>
            <a:r>
              <a:rPr lang="en-GB" dirty="0"/>
              <a:t>Tank customization: UI design</a:t>
            </a:r>
            <a:br>
              <a:rPr lang="en-GB" dirty="0"/>
            </a:br>
            <a:r>
              <a:rPr lang="en-GB" dirty="0"/>
              <a:t>Next evaluation?</a:t>
            </a:r>
          </a:p>
        </p:txBody>
      </p:sp>
      <p:sp>
        <p:nvSpPr>
          <p:cNvPr id="3" name="Google Shape;1257;p50">
            <a:extLst>
              <a:ext uri="{FF2B5EF4-FFF2-40B4-BE49-F238E27FC236}">
                <a16:creationId xmlns:a16="http://schemas.microsoft.com/office/drawing/2014/main" id="{B82F0B46-9DF9-827A-79F1-6DDCBC9BE2A1}"/>
              </a:ext>
            </a:extLst>
          </p:cNvPr>
          <p:cNvSpPr txBox="1">
            <a:spLocks/>
          </p:cNvSpPr>
          <p:nvPr/>
        </p:nvSpPr>
        <p:spPr>
          <a:xfrm>
            <a:off x="7313117" y="2130229"/>
            <a:ext cx="1888676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swald"/>
              <a:buNone/>
              <a:defRPr sz="3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GB" sz="2500" dirty="0">
                <a:solidFill>
                  <a:schemeClr val="accent5"/>
                </a:solidFill>
              </a:rPr>
              <a:t>Week 13</a:t>
            </a:r>
          </a:p>
        </p:txBody>
      </p:sp>
      <p:grpSp>
        <p:nvGrpSpPr>
          <p:cNvPr id="4" name="Google Shape;1277;p50">
            <a:extLst>
              <a:ext uri="{FF2B5EF4-FFF2-40B4-BE49-F238E27FC236}">
                <a16:creationId xmlns:a16="http://schemas.microsoft.com/office/drawing/2014/main" id="{8F1C1122-FE3D-227D-C8F5-01AD5BF6FACA}"/>
              </a:ext>
            </a:extLst>
          </p:cNvPr>
          <p:cNvGrpSpPr/>
          <p:nvPr/>
        </p:nvGrpSpPr>
        <p:grpSpPr>
          <a:xfrm>
            <a:off x="8019777" y="1767134"/>
            <a:ext cx="543306" cy="180405"/>
            <a:chOff x="3378131" y="2712009"/>
            <a:chExt cx="386585" cy="128366"/>
          </a:xfrm>
        </p:grpSpPr>
        <p:sp>
          <p:nvSpPr>
            <p:cNvPr id="5" name="Google Shape;1278;p50">
              <a:extLst>
                <a:ext uri="{FF2B5EF4-FFF2-40B4-BE49-F238E27FC236}">
                  <a16:creationId xmlns:a16="http://schemas.microsoft.com/office/drawing/2014/main" id="{B34827ED-309B-1BDF-52BC-1C9CD6B2C6F8}"/>
                </a:ext>
              </a:extLst>
            </p:cNvPr>
            <p:cNvSpPr/>
            <p:nvPr/>
          </p:nvSpPr>
          <p:spPr>
            <a:xfrm>
              <a:off x="3437060" y="2712009"/>
              <a:ext cx="179197" cy="128366"/>
            </a:xfrm>
            <a:custGeom>
              <a:avLst/>
              <a:gdLst/>
              <a:ahLst/>
              <a:cxnLst/>
              <a:rect l="l" t="t" r="r" b="b"/>
              <a:pathLst>
                <a:path w="5288" h="3788" extrusionOk="0">
                  <a:moveTo>
                    <a:pt x="381" y="1"/>
                  </a:moveTo>
                  <a:lnTo>
                    <a:pt x="381" y="310"/>
                  </a:lnTo>
                  <a:lnTo>
                    <a:pt x="0" y="310"/>
                  </a:lnTo>
                  <a:lnTo>
                    <a:pt x="0" y="3454"/>
                  </a:lnTo>
                  <a:lnTo>
                    <a:pt x="381" y="3454"/>
                  </a:lnTo>
                  <a:lnTo>
                    <a:pt x="381" y="3787"/>
                  </a:lnTo>
                  <a:lnTo>
                    <a:pt x="5287" y="3787"/>
                  </a:lnTo>
                  <a:lnTo>
                    <a:pt x="5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79;p50">
              <a:extLst>
                <a:ext uri="{FF2B5EF4-FFF2-40B4-BE49-F238E27FC236}">
                  <a16:creationId xmlns:a16="http://schemas.microsoft.com/office/drawing/2014/main" id="{D8A4184D-C2F2-996B-8D4E-26D4C9BAF91B}"/>
                </a:ext>
              </a:extLst>
            </p:cNvPr>
            <p:cNvSpPr/>
            <p:nvPr/>
          </p:nvSpPr>
          <p:spPr>
            <a:xfrm>
              <a:off x="3378131" y="2712009"/>
              <a:ext cx="36361" cy="127553"/>
            </a:xfrm>
            <a:custGeom>
              <a:avLst/>
              <a:gdLst/>
              <a:ahLst/>
              <a:cxnLst/>
              <a:rect l="l" t="t" r="r" b="b"/>
              <a:pathLst>
                <a:path w="1073" h="3764" extrusionOk="0">
                  <a:moveTo>
                    <a:pt x="1" y="1"/>
                  </a:moveTo>
                  <a:lnTo>
                    <a:pt x="1" y="3764"/>
                  </a:lnTo>
                  <a:lnTo>
                    <a:pt x="1072" y="3764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80;p50">
              <a:extLst>
                <a:ext uri="{FF2B5EF4-FFF2-40B4-BE49-F238E27FC236}">
                  <a16:creationId xmlns:a16="http://schemas.microsoft.com/office/drawing/2014/main" id="{014EE34A-B980-1DDE-574E-CE6173CA438F}"/>
                </a:ext>
              </a:extLst>
            </p:cNvPr>
            <p:cNvSpPr/>
            <p:nvPr/>
          </p:nvSpPr>
          <p:spPr>
            <a:xfrm>
              <a:off x="3638790" y="2712009"/>
              <a:ext cx="125926" cy="127553"/>
            </a:xfrm>
            <a:custGeom>
              <a:avLst/>
              <a:gdLst/>
              <a:ahLst/>
              <a:cxnLst/>
              <a:rect l="l" t="t" r="r" b="b"/>
              <a:pathLst>
                <a:path w="3716" h="3764" extrusionOk="0">
                  <a:moveTo>
                    <a:pt x="1" y="1"/>
                  </a:moveTo>
                  <a:lnTo>
                    <a:pt x="1" y="3764"/>
                  </a:lnTo>
                  <a:lnTo>
                    <a:pt x="96" y="3764"/>
                  </a:lnTo>
                  <a:cubicBezTo>
                    <a:pt x="549" y="3764"/>
                    <a:pt x="1001" y="3716"/>
                    <a:pt x="1430" y="3573"/>
                  </a:cubicBezTo>
                  <a:cubicBezTo>
                    <a:pt x="1858" y="3430"/>
                    <a:pt x="2287" y="3240"/>
                    <a:pt x="2644" y="2978"/>
                  </a:cubicBezTo>
                  <a:cubicBezTo>
                    <a:pt x="3025" y="2716"/>
                    <a:pt x="3335" y="2430"/>
                    <a:pt x="3573" y="2097"/>
                  </a:cubicBezTo>
                  <a:lnTo>
                    <a:pt x="3716" y="1882"/>
                  </a:lnTo>
                  <a:lnTo>
                    <a:pt x="3573" y="1692"/>
                  </a:lnTo>
                  <a:cubicBezTo>
                    <a:pt x="3335" y="1358"/>
                    <a:pt x="3025" y="1049"/>
                    <a:pt x="2644" y="787"/>
                  </a:cubicBezTo>
                  <a:cubicBezTo>
                    <a:pt x="1906" y="287"/>
                    <a:pt x="1025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273;p50">
            <a:extLst>
              <a:ext uri="{FF2B5EF4-FFF2-40B4-BE49-F238E27FC236}">
                <a16:creationId xmlns:a16="http://schemas.microsoft.com/office/drawing/2014/main" id="{902ED839-A798-99DB-14C8-936DAF8290A2}"/>
              </a:ext>
            </a:extLst>
          </p:cNvPr>
          <p:cNvGrpSpPr/>
          <p:nvPr/>
        </p:nvGrpSpPr>
        <p:grpSpPr>
          <a:xfrm>
            <a:off x="3830194" y="1739948"/>
            <a:ext cx="543306" cy="180405"/>
            <a:chOff x="3378131" y="2712009"/>
            <a:chExt cx="386585" cy="128366"/>
          </a:xfrm>
        </p:grpSpPr>
        <p:sp>
          <p:nvSpPr>
            <p:cNvPr id="11" name="Google Shape;1274;p50">
              <a:extLst>
                <a:ext uri="{FF2B5EF4-FFF2-40B4-BE49-F238E27FC236}">
                  <a16:creationId xmlns:a16="http://schemas.microsoft.com/office/drawing/2014/main" id="{A322547C-DB55-C276-64EA-0A0B2815AF72}"/>
                </a:ext>
              </a:extLst>
            </p:cNvPr>
            <p:cNvSpPr/>
            <p:nvPr/>
          </p:nvSpPr>
          <p:spPr>
            <a:xfrm>
              <a:off x="3437060" y="2712009"/>
              <a:ext cx="179197" cy="128366"/>
            </a:xfrm>
            <a:custGeom>
              <a:avLst/>
              <a:gdLst/>
              <a:ahLst/>
              <a:cxnLst/>
              <a:rect l="l" t="t" r="r" b="b"/>
              <a:pathLst>
                <a:path w="5288" h="3788" extrusionOk="0">
                  <a:moveTo>
                    <a:pt x="381" y="1"/>
                  </a:moveTo>
                  <a:lnTo>
                    <a:pt x="381" y="310"/>
                  </a:lnTo>
                  <a:lnTo>
                    <a:pt x="0" y="310"/>
                  </a:lnTo>
                  <a:lnTo>
                    <a:pt x="0" y="3454"/>
                  </a:lnTo>
                  <a:lnTo>
                    <a:pt x="381" y="3454"/>
                  </a:lnTo>
                  <a:lnTo>
                    <a:pt x="381" y="3787"/>
                  </a:lnTo>
                  <a:lnTo>
                    <a:pt x="5287" y="3787"/>
                  </a:lnTo>
                  <a:lnTo>
                    <a:pt x="5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75;p50">
              <a:extLst>
                <a:ext uri="{FF2B5EF4-FFF2-40B4-BE49-F238E27FC236}">
                  <a16:creationId xmlns:a16="http://schemas.microsoft.com/office/drawing/2014/main" id="{67D6C37F-3F0C-4050-710D-8D4EE83DCBC9}"/>
                </a:ext>
              </a:extLst>
            </p:cNvPr>
            <p:cNvSpPr/>
            <p:nvPr/>
          </p:nvSpPr>
          <p:spPr>
            <a:xfrm>
              <a:off x="3378131" y="2712009"/>
              <a:ext cx="36361" cy="127553"/>
            </a:xfrm>
            <a:custGeom>
              <a:avLst/>
              <a:gdLst/>
              <a:ahLst/>
              <a:cxnLst/>
              <a:rect l="l" t="t" r="r" b="b"/>
              <a:pathLst>
                <a:path w="1073" h="3764" extrusionOk="0">
                  <a:moveTo>
                    <a:pt x="1" y="1"/>
                  </a:moveTo>
                  <a:lnTo>
                    <a:pt x="1" y="3764"/>
                  </a:lnTo>
                  <a:lnTo>
                    <a:pt x="1072" y="3764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76;p50">
              <a:extLst>
                <a:ext uri="{FF2B5EF4-FFF2-40B4-BE49-F238E27FC236}">
                  <a16:creationId xmlns:a16="http://schemas.microsoft.com/office/drawing/2014/main" id="{DEB4ACE3-75EB-36E0-079D-74DC2FDACDCA}"/>
                </a:ext>
              </a:extLst>
            </p:cNvPr>
            <p:cNvSpPr/>
            <p:nvPr/>
          </p:nvSpPr>
          <p:spPr>
            <a:xfrm>
              <a:off x="3638790" y="2712009"/>
              <a:ext cx="125926" cy="127553"/>
            </a:xfrm>
            <a:custGeom>
              <a:avLst/>
              <a:gdLst/>
              <a:ahLst/>
              <a:cxnLst/>
              <a:rect l="l" t="t" r="r" b="b"/>
              <a:pathLst>
                <a:path w="3716" h="3764" extrusionOk="0">
                  <a:moveTo>
                    <a:pt x="1" y="1"/>
                  </a:moveTo>
                  <a:lnTo>
                    <a:pt x="1" y="3764"/>
                  </a:lnTo>
                  <a:lnTo>
                    <a:pt x="96" y="3764"/>
                  </a:lnTo>
                  <a:cubicBezTo>
                    <a:pt x="549" y="3764"/>
                    <a:pt x="1001" y="3716"/>
                    <a:pt x="1430" y="3573"/>
                  </a:cubicBezTo>
                  <a:cubicBezTo>
                    <a:pt x="1858" y="3430"/>
                    <a:pt x="2287" y="3240"/>
                    <a:pt x="2644" y="2978"/>
                  </a:cubicBezTo>
                  <a:cubicBezTo>
                    <a:pt x="3025" y="2716"/>
                    <a:pt x="3335" y="2430"/>
                    <a:pt x="3573" y="2097"/>
                  </a:cubicBezTo>
                  <a:lnTo>
                    <a:pt x="3716" y="1882"/>
                  </a:lnTo>
                  <a:lnTo>
                    <a:pt x="3573" y="1692"/>
                  </a:lnTo>
                  <a:cubicBezTo>
                    <a:pt x="3335" y="1358"/>
                    <a:pt x="3025" y="1049"/>
                    <a:pt x="2644" y="787"/>
                  </a:cubicBezTo>
                  <a:cubicBezTo>
                    <a:pt x="1906" y="287"/>
                    <a:pt x="1025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255;p50">
            <a:extLst>
              <a:ext uri="{FF2B5EF4-FFF2-40B4-BE49-F238E27FC236}">
                <a16:creationId xmlns:a16="http://schemas.microsoft.com/office/drawing/2014/main" id="{C1C19E68-4C07-E999-0A8F-13026405B137}"/>
              </a:ext>
            </a:extLst>
          </p:cNvPr>
          <p:cNvSpPr txBox="1">
            <a:spLocks/>
          </p:cNvSpPr>
          <p:nvPr/>
        </p:nvSpPr>
        <p:spPr>
          <a:xfrm>
            <a:off x="3201245" y="2093568"/>
            <a:ext cx="169925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swald"/>
              <a:buNone/>
              <a:defRPr sz="3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ctr"/>
            <a:r>
              <a:rPr lang="en-GB" sz="2500" dirty="0">
                <a:solidFill>
                  <a:schemeClr val="accent5"/>
                </a:solidFill>
              </a:rPr>
              <a:t>Holiday</a:t>
            </a:r>
          </a:p>
        </p:txBody>
      </p:sp>
      <p:sp>
        <p:nvSpPr>
          <p:cNvPr id="20" name="Google Shape;1253;p50">
            <a:extLst>
              <a:ext uri="{FF2B5EF4-FFF2-40B4-BE49-F238E27FC236}">
                <a16:creationId xmlns:a16="http://schemas.microsoft.com/office/drawing/2014/main" id="{4F94EC57-0C23-0D0D-2B76-7C5722C286E0}"/>
              </a:ext>
            </a:extLst>
          </p:cNvPr>
          <p:cNvSpPr txBox="1">
            <a:spLocks/>
          </p:cNvSpPr>
          <p:nvPr/>
        </p:nvSpPr>
        <p:spPr>
          <a:xfrm>
            <a:off x="3338552" y="2515295"/>
            <a:ext cx="1525533" cy="562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●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○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■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●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○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■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●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○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Nunito Sans"/>
              <a:buChar char="■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 algn="ctr">
              <a:spcAft>
                <a:spcPts val="1600"/>
              </a:spcAft>
              <a:buFont typeface="Nunito Sans"/>
              <a:buNone/>
            </a:pPr>
            <a:r>
              <a:rPr lang="en" dirty="0"/>
              <a:t>Probably some </a:t>
            </a:r>
            <a:br>
              <a:rPr lang="en" dirty="0"/>
            </a:br>
            <a:r>
              <a:rPr lang="en" dirty="0"/>
              <a:t>work as well</a:t>
            </a:r>
          </a:p>
        </p:txBody>
      </p:sp>
      <p:sp>
        <p:nvSpPr>
          <p:cNvPr id="21" name="Google Shape;797;p38">
            <a:extLst>
              <a:ext uri="{FF2B5EF4-FFF2-40B4-BE49-F238E27FC236}">
                <a16:creationId xmlns:a16="http://schemas.microsoft.com/office/drawing/2014/main" id="{1AFE238A-C540-8EE3-2241-7166450DEA7E}"/>
              </a:ext>
            </a:extLst>
          </p:cNvPr>
          <p:cNvSpPr txBox="1">
            <a:spLocks/>
          </p:cNvSpPr>
          <p:nvPr/>
        </p:nvSpPr>
        <p:spPr>
          <a:xfrm>
            <a:off x="-12476" y="15002"/>
            <a:ext cx="644188" cy="583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>
                <a:latin typeface="Oswald" panose="00000500000000000000" pitchFamily="2" charset="0"/>
              </a:rPr>
              <a:t>06</a:t>
            </a:r>
            <a:endParaRPr lang="en" dirty="0">
              <a:latin typeface="Oswald" panose="000005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litary Background by Slidesgo">
  <a:themeElements>
    <a:clrScheme name="Simple Light">
      <a:dk1>
        <a:srgbClr val="2A2D32"/>
      </a:dk1>
      <a:lt1>
        <a:srgbClr val="DBDDD3"/>
      </a:lt1>
      <a:dk2>
        <a:srgbClr val="2A2D32"/>
      </a:dk2>
      <a:lt2>
        <a:srgbClr val="2A2D32"/>
      </a:lt2>
      <a:accent1>
        <a:srgbClr val="757A65"/>
      </a:accent1>
      <a:accent2>
        <a:srgbClr val="5F6454"/>
      </a:accent2>
      <a:accent3>
        <a:srgbClr val="3D5D4B"/>
      </a:accent3>
      <a:accent4>
        <a:srgbClr val="2A2D32"/>
      </a:accent4>
      <a:accent5>
        <a:srgbClr val="2A2D32"/>
      </a:accent5>
      <a:accent6>
        <a:srgbClr val="2A2D32"/>
      </a:accent6>
      <a:hlink>
        <a:srgbClr val="DBDDD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590</Words>
  <Application>Microsoft Office PowerPoint</Application>
  <PresentationFormat>On-screen Show (16:9)</PresentationFormat>
  <Paragraphs>129</Paragraphs>
  <Slides>12</Slides>
  <Notes>12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Staatliches</vt:lpstr>
      <vt:lpstr>Oswald</vt:lpstr>
      <vt:lpstr>Nunito Sans</vt:lpstr>
      <vt:lpstr>Arial</vt:lpstr>
      <vt:lpstr>Military Background by Slidesgo</vt:lpstr>
      <vt:lpstr>Evaluation 2 Minor Skilled</vt:lpstr>
      <vt:lpstr>TABLE OF CONTENTS</vt:lpstr>
      <vt:lpstr>Refresher</vt:lpstr>
      <vt:lpstr>Learning goals &amp; problem solving</vt:lpstr>
      <vt:lpstr>Planning of this term</vt:lpstr>
      <vt:lpstr>Planning of this term</vt:lpstr>
      <vt:lpstr>Week 5 &amp; 6</vt:lpstr>
      <vt:lpstr>Week 7, 8 &amp; 9</vt:lpstr>
      <vt:lpstr>Planning of next term</vt:lpstr>
      <vt:lpstr>Quality assurance</vt:lpstr>
      <vt:lpstr>Reflection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2 Minor Skilled</dc:title>
  <dc:creator>Nils Meijer</dc:creator>
  <cp:lastModifiedBy>Nils Meijer</cp:lastModifiedBy>
  <cp:revision>105</cp:revision>
  <dcterms:modified xsi:type="dcterms:W3CDTF">2023-04-20T06:37:26Z</dcterms:modified>
</cp:coreProperties>
</file>