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C8F49-76AF-477D-A76D-5F1808ED5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AD32A4-4764-44AE-8ECD-5AE58C59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A7356-A13C-4D6D-8D7F-D095986C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0706C-DEDA-4524-8640-1B0480FE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D5420-5BE8-4A2D-8FAD-B481DE4B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F821C-C6A7-40F2-8A94-82B5B4C5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A7EE-931A-4D6D-8294-A6364F5A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4D9AE-AA9D-45E9-AA25-5CE23855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5F5C-12BA-49A9-A58C-0CED45EA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FAC8A-4D28-4EED-9045-66244C5A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5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FD0CA-57EA-4D77-9073-C3DBAC2FF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0759EB-4A8C-4400-B887-ADD48C58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F17A3-9CC2-4E46-B786-CB277B72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6BB20-A7E6-4C39-BA62-5278DF54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66DC8-FC8E-492F-BBC6-98BCA488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1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4FF84-8C86-4A38-99DD-E3C97971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73E24-7E92-4095-B790-68E6C036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DC560-918B-45E2-8562-C367F580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04AB7-D105-4350-A4B6-A8939829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BD92D-1CDC-46A2-83D4-790CD0FF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B37CD-88BB-4FE2-9E0F-D6709CC8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D4691-DD12-48E5-B1B8-1F0D0F6E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FAA5C-277E-4DBF-B713-93597D51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AED11-0507-4968-B2B6-66263D1F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2402A-AE18-4B91-B034-C95E0FBB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2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AC85-75C8-493B-818E-34C0F0D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8C906-2EE6-4363-8FDE-704240DA0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AAF7F-CD41-40FD-9EBC-039529637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21C2-9E4B-4CAA-8BE6-2F561F50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A1047-DACF-497F-AD8E-47F158A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67D96-FB5A-4C30-9BB0-D156C1FB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5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81D18-6519-4409-AA26-A1109795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DC165-7141-4EC6-BC4F-2C59A7109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7EA7F-F8C7-4486-B0BE-CF0D33C9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F2FB8-1340-46FC-AC60-685AB2602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BFBB85-D227-4446-9F31-13D2E057D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B4D3BB-E5FE-42AE-82C0-CC82CD79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24ED08-FDCC-4C9B-A91D-008421B2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308163-CE54-49B6-9C52-12226EA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75A5-10F8-40C3-AA26-2FB0965F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59F1C4-9B76-476D-AC17-597955B7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418A01-9FB7-4DC5-A122-ED751D33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247A0-C69F-4494-BDA9-3F8AD1A3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1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B98BD-0FFD-46CF-94B5-5655E71D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26E025-55C5-4022-BFA8-9E9225F5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1D1C3-FB36-47D4-A1B8-AB953CCA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6E131-2B10-4DD4-B028-DB632165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47C3B-C338-459C-8435-39181B98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8910D-B79A-4384-B4CF-A70AE78B4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D172A-2C6A-4AF1-81BC-BEB08B16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8EB2F-DB60-4FAC-BAAD-C23B9682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C5C0-87DD-4F92-9381-2226E5F4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6BA30-A7A1-487C-8E2C-46A8056E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4CB5AC-66B3-478F-9663-1498120C9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D0873-D224-4E83-AE94-AD59D30C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7BEB2-2FA3-486A-9DE2-A0A7D8B5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F2F3D-808D-4393-809A-A2B9C31F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A0AF0-096D-4072-912D-BB99406D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6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487DEF-A9AC-4603-ACF5-AA74904D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4235F-7A9B-4234-90E9-AF2FFE1C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B2656-78FA-48A4-8ACE-6D3B9BA5B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882D9-66C4-4958-AD63-79F49539EA5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66777-0E40-4FD3-A7E8-BE02924F1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FA6CB-D1F6-45DC-8310-8A6AD6B14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7FA7-7F18-457A-8AB5-F37F495F2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8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31BA5D7-72E1-4399-9E0F-28329F8AB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741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218977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217081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529778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588152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210093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OSI Model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Layer Number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TCP/IP Layer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Other Protocol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237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Alligator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Application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400" b="1" dirty="0"/>
                    </a:p>
                    <a:p>
                      <a:pPr algn="ctr" latinLnBrk="1"/>
                      <a:endParaRPr lang="en-US" altLang="ko-KR" sz="2400" b="1" dirty="0"/>
                    </a:p>
                    <a:p>
                      <a:pPr algn="ctr" latinLnBrk="1"/>
                      <a:endParaRPr lang="en-US" altLang="ko-KR" sz="2400" b="1" dirty="0"/>
                    </a:p>
                    <a:p>
                      <a:pPr algn="ctr" latinLnBrk="1"/>
                      <a:r>
                        <a:rPr lang="en-US" altLang="ko-KR" sz="2400" b="1" dirty="0"/>
                        <a:t>HTTP</a:t>
                      </a:r>
                      <a:endParaRPr lang="ko-KR" altLang="en-US" sz="24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400" b="1" dirty="0"/>
                    </a:p>
                    <a:p>
                      <a:pPr algn="ctr" latinLnBrk="1"/>
                      <a:r>
                        <a:rPr lang="en-US" altLang="ko-KR" sz="2400" b="1" dirty="0"/>
                        <a:t>SSH,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FTP, 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SMTP,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POP3,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35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Pet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Presentaion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580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Steve’s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Session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7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Touch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Tranport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TCP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UDP, SCTP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792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Not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Network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IP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IPv6, ARP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157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Do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Data Link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Ethernet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Frame Relay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461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Please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Physical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1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54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okko2929@jmail.ac.kr</dc:creator>
  <cp:lastModifiedBy>okko2929@jmail.ac.kr</cp:lastModifiedBy>
  <cp:revision>2</cp:revision>
  <dcterms:created xsi:type="dcterms:W3CDTF">2020-07-12T11:02:10Z</dcterms:created>
  <dcterms:modified xsi:type="dcterms:W3CDTF">2020-07-12T11:51:02Z</dcterms:modified>
</cp:coreProperties>
</file>