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60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4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C78A2-D05C-6448-B9C6-90D0DC5A4240}" type="datetimeFigureOut">
              <a:rPr lang="en-US" smtClean="0"/>
              <a:t>8/5/22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F3E0F-AE4C-E94F-BD69-CA5C7AED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16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04C3-A6EA-8248-AEA4-695B22F19D75}" type="datetime1">
              <a:rPr lang="en-US" smtClean="0"/>
              <a:t>8/5/22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Classic Gardens and Landscapes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7198-FDAF-8241-9CE6-4B704C2A5957}" type="datetime1">
              <a:rPr lang="en-US" smtClean="0"/>
              <a:t>8/5/22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Classic Gardens and Landscapes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AC6B-172E-024B-99F9-CD2E548E3182}" type="datetime1">
              <a:rPr lang="en-US" smtClean="0"/>
              <a:t>8/5/22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Classic Gardens and Landscapes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6C64-6A9A-4A4C-A0C2-FC8FE7B6DFE1}" type="datetime1">
              <a:rPr lang="en-US" smtClean="0"/>
              <a:t>8/5/22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Classic Gardens and Landscapes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B923-FD9E-0743-AFAF-88258F914287}" type="datetime1">
              <a:rPr lang="en-US" smtClean="0"/>
              <a:t>8/5/22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Classic Gardens and Landscapes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752A-DF0B-C143-930B-7DF536DE20F5}" type="datetime1">
              <a:rPr lang="en-US" smtClean="0"/>
              <a:t>8/5/22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Classic Gardens and Landscapes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E979-DA96-C34A-91B5-97781A832199}" type="datetime1">
              <a:rPr lang="en-US" smtClean="0"/>
              <a:t>8/5/22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Classic Gardens and Landscapes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A66C-8315-1244-B0D0-251550F8F315}" type="datetime1">
              <a:rPr lang="en-US" smtClean="0"/>
              <a:t>8/5/22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Classic Gardens and Landscapes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D28F-6A0A-E146-9104-5D95A111A5C0}" type="datetime1">
              <a:rPr lang="en-US" smtClean="0"/>
              <a:t>8/5/22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Classic Gardens and Landscapes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2057-E450-0142-9889-51DE1EA81419}" type="datetime1">
              <a:rPr lang="en-US" smtClean="0"/>
              <a:t>8/5/22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Classic Gardens and Landscapes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9801-9665-2D40-ADBD-4B7AFAD5FFA4}" type="datetime1">
              <a:rPr lang="en-US" smtClean="0"/>
              <a:t>8/5/22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Classic Gardens and Landscapes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1532-EB3F-D34D-8717-25A7E619CF3F}" type="datetime1">
              <a:rPr lang="en-US" smtClean="0"/>
              <a:t>8/5/22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Classic Gardens and Landscapes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0485-CE3E-2F45-83C2-440B1B6C9B8E}" type="datetime1">
              <a:rPr lang="en-US" smtClean="0"/>
              <a:t>8/5/22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Classic Gardens and Landscapes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CEC8-8C60-EE4D-92D1-1A82FC16532E}" type="datetime1">
              <a:rPr lang="en-US" smtClean="0"/>
              <a:t>8/5/22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Classic Gardens and Landscapes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C3A6-4A6E-9546-9CD0-8AE2F1139DBE}" type="datetime1">
              <a:rPr lang="en-US" smtClean="0"/>
              <a:t>8/5/22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Classic Gardens and Landscapes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2E11-BD94-1B45-8FBB-F5543272FA29}" type="datetime1">
              <a:rPr lang="en-US" smtClean="0"/>
              <a:t>8/5/22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Classic Gardens and Landscapes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C025-E71C-D041-90E3-18B4C3746EA8}" type="datetime1">
              <a:rPr lang="en-US" smtClean="0"/>
              <a:t>8/5/22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Classic Gardens and Landscapes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9D616B3-5AD1-1143-8186-9F2FDF351E36}" type="datetime1">
              <a:rPr lang="en-US" smtClean="0"/>
              <a:t>8/5/22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Classic Gardens and Landscapes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B736-BC9B-4FC8-A39F-215A96B82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1838" y="1454964"/>
            <a:ext cx="3487653" cy="3308840"/>
          </a:xfrm>
        </p:spPr>
        <p:txBody>
          <a:bodyPr>
            <a:noAutofit/>
          </a:bodyPr>
          <a:lstStyle/>
          <a:p>
            <a:r>
              <a:rPr lang="en-US" sz="5400" b="1" dirty="0"/>
              <a:t>Creating Beautiful Outdoor Spaces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17D54-94DE-419B-AFE0-CBD4780EF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1838" y="4763803"/>
            <a:ext cx="4167276" cy="1464378"/>
          </a:xfrm>
        </p:spPr>
        <p:txBody>
          <a:bodyPr>
            <a:normAutofit/>
          </a:bodyPr>
          <a:lstStyle/>
          <a:p>
            <a:r>
              <a:rPr lang="en-US" sz="1800" b="1" cap="none" dirty="0"/>
              <a:t>Jason Andrews, Sales Associate</a:t>
            </a:r>
          </a:p>
        </p:txBody>
      </p:sp>
      <p:pic>
        <p:nvPicPr>
          <p:cNvPr id="5" name="Picture 4" descr="A tree in front of a window&#10;&#10;Description automatically generated">
            <a:extLst>
              <a:ext uri="{FF2B5EF4-FFF2-40B4-BE49-F238E27FC236}">
                <a16:creationId xmlns:a16="http://schemas.microsoft.com/office/drawing/2014/main" id="{DA21750B-965B-4898-BD3C-F3BC5DDCB0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87" r="5363"/>
          <a:stretch/>
        </p:blipFill>
        <p:spPr>
          <a:xfrm>
            <a:off x="-1" y="10"/>
            <a:ext cx="7554140" cy="6857990"/>
          </a:xfrm>
          <a:prstGeom prst="rect">
            <a:avLst/>
          </a:prstGeom>
        </p:spPr>
      </p:pic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DAB5B463-DDB8-4F69-9884-3B8FF9C05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139" y="5495992"/>
            <a:ext cx="4596465" cy="98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1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50F9-08E8-E4FC-9256-219D68FA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FC97C-6B1B-9E40-3C1D-B1B6C1254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Garden center</a:t>
            </a:r>
          </a:p>
          <a:p>
            <a:pPr fontAlgn="ctr"/>
            <a:r>
              <a:rPr lang="en-US" dirty="0"/>
              <a:t>Tree nursery</a:t>
            </a:r>
          </a:p>
          <a:p>
            <a:pPr fontAlgn="ctr"/>
            <a:r>
              <a:rPr lang="en-US" dirty="0"/>
              <a:t>Gift shop</a:t>
            </a:r>
          </a:p>
          <a:p>
            <a:pPr fontAlgn="ctr"/>
            <a:r>
              <a:rPr lang="en-US" dirty="0"/>
              <a:t>Delivery and installation</a:t>
            </a:r>
          </a:p>
          <a:p>
            <a:pPr fontAlgn="ctr"/>
            <a:r>
              <a:rPr lang="en-US" dirty="0"/>
              <a:t>Patios and irrigation systems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5ADA7-8C37-8D42-3EF3-D33AF5053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111B-734F-E840-825D-8AB1A6525DFF}" type="datetime1">
              <a:rPr lang="en-US" smtClean="0"/>
              <a:t>8/5/22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6E7D0-26D7-35D3-20DE-11AF3EBE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Classic Gardens and Landscapes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DBA44-2A0C-D0CF-03ED-56770A68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3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4F57-F31B-3100-55FD-BF78BF04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Available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3A94A-1EF1-D2EE-4FA4-497F3DDDE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Shrubs, perennials, annuals</a:t>
            </a:r>
          </a:p>
          <a:p>
            <a:pPr fontAlgn="ctr"/>
            <a:r>
              <a:rPr lang="en-US" dirty="0"/>
              <a:t>Soils and mulches</a:t>
            </a:r>
          </a:p>
          <a:p>
            <a:pPr fontAlgn="ctr"/>
            <a:r>
              <a:rPr lang="en-US" dirty="0"/>
              <a:t>Garden décor including fountains</a:t>
            </a:r>
          </a:p>
          <a:p>
            <a:pPr fontAlgn="ctr"/>
            <a:r>
              <a:rPr lang="en-US" dirty="0"/>
              <a:t>Shade trees and evergreen screening trees</a:t>
            </a:r>
          </a:p>
          <a:p>
            <a:pPr fontAlgn="ctr"/>
            <a:r>
              <a:rPr lang="en-US" dirty="0"/>
              <a:t>Flowering or ornamental trees</a:t>
            </a:r>
          </a:p>
          <a:p>
            <a:pPr fontAlgn="ctr"/>
            <a:r>
              <a:rPr lang="en-US" dirty="0"/>
              <a:t>Trees and plants for Christmas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F2F41-20F6-E712-EFAC-9ECFDA37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F1F9-4CCE-D541-A4EC-84D8923A5C21}" type="datetime1">
              <a:rPr lang="en-US" smtClean="0"/>
              <a:t>8/5/22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2B779-2D70-D6A6-EC11-AAC9BFF4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Classic Gardens and Landscapes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6B327-1FF3-8775-A34A-624F0B23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6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ABED-C989-290B-BFF9-3238C00B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 Make It Easy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2571A-6902-4BDF-5B2F-D1424458B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We can do the entire project or we can assist</a:t>
            </a:r>
          </a:p>
          <a:p>
            <a:pPr lvl="1" fontAlgn="ctr"/>
            <a:r>
              <a:rPr lang="en-US" dirty="0"/>
              <a:t>You can do as much, or as little, as you like</a:t>
            </a:r>
          </a:p>
          <a:p>
            <a:pPr fontAlgn="ctr"/>
            <a:r>
              <a:rPr lang="en-US" dirty="0"/>
              <a:t>We will provide:</a:t>
            </a:r>
          </a:p>
          <a:p>
            <a:pPr lvl="1" fontAlgn="ctr"/>
            <a:r>
              <a:rPr lang="en-US" dirty="0"/>
              <a:t>Landscape design planning or just advice</a:t>
            </a:r>
          </a:p>
          <a:p>
            <a:pPr lvl="1" fontAlgn="ctr"/>
            <a:r>
              <a:rPr lang="en-US" dirty="0"/>
              <a:t>Soil testing</a:t>
            </a:r>
          </a:p>
          <a:p>
            <a:pPr lvl="1" fontAlgn="ctr"/>
            <a:r>
              <a:rPr lang="en-US" dirty="0"/>
              <a:t>Low-cost delivery</a:t>
            </a:r>
          </a:p>
          <a:p>
            <a:pPr lvl="1" fontAlgn="ctr"/>
            <a:r>
              <a:rPr lang="en-US" dirty="0"/>
              <a:t>Fountain set 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D0100-0679-6399-3542-7B6F1C2E1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9147-AAFA-0046-9AD1-267F9D533816}" type="datetime1">
              <a:rPr lang="en-US" smtClean="0"/>
              <a:t>8/5/22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7A779-2AAB-F049-16B2-A5A5E991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Classic Gardens and Landscapes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41E4A-31FD-3779-8DA8-518D6B6B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1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DBB38-528F-FFDF-75AA-4808349A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Sustainable Design?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75150-1F84-7DBA-6482-9A07A9BEA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Energy efficiency increased</a:t>
            </a:r>
          </a:p>
          <a:p>
            <a:pPr fontAlgn="ctr"/>
            <a:r>
              <a:rPr lang="en-US" dirty="0"/>
              <a:t>Water efficiency increased</a:t>
            </a:r>
          </a:p>
          <a:p>
            <a:pPr fontAlgn="ctr"/>
            <a:r>
              <a:rPr lang="en-US" dirty="0"/>
              <a:t>Dependency on chemicals decreased</a:t>
            </a:r>
          </a:p>
          <a:p>
            <a:pPr fontAlgn="ctr"/>
            <a:r>
              <a:rPr lang="en-US" dirty="0"/>
              <a:t>Vigor assured through native and hardy plants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FB388-1DEB-A3B5-B991-AE58D6FF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161-4C98-CA4D-B112-CA7CDB19137D}" type="datetime1">
              <a:rPr lang="en-US" smtClean="0"/>
              <a:t>8/5/22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CA09D-61DE-EF13-3DE5-D95320458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Classic Gardens and Landscapes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28035-784B-C3EC-41E8-F4F84E7F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95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2CE20-3E3D-1F4C-0203-BEF79235B2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Call for a Consultation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4C89D-A20A-4D88-B863-7E30F4B4F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615-792-8833</a:t>
            </a:r>
          </a:p>
        </p:txBody>
      </p:sp>
    </p:spTree>
    <p:extLst>
      <p:ext uri="{BB962C8B-B14F-4D97-AF65-F5344CB8AC3E}">
        <p14:creationId xmlns:p14="http://schemas.microsoft.com/office/powerpoint/2010/main" val="2873241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C37B46763D824BA118824D1243810F" ma:contentTypeVersion="5" ma:contentTypeDescription="Create a new document." ma:contentTypeScope="" ma:versionID="9d2b6baa0e4bebc39c21859038bba5a7">
  <xsd:schema xmlns:xsd="http://www.w3.org/2001/XMLSchema" xmlns:xs="http://www.w3.org/2001/XMLSchema" xmlns:p="http://schemas.microsoft.com/office/2006/metadata/properties" xmlns:ns2="8c85cab4-d722-4134-99c3-d6be1f930f30" targetNamespace="http://schemas.microsoft.com/office/2006/metadata/properties" ma:root="true" ma:fieldsID="1e2fc3f947221eb32c7afbc83721fbc5" ns2:_="">
    <xsd:import namespace="8c85cab4-d722-4134-99c3-d6be1f930f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85cab4-d722-4134-99c3-d6be1f930f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CA5866-5E6D-4EE4-9CD7-AB1E13A9454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83D40BB-1E71-4E9C-A68D-2291F5A327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5B0737-F4F3-4272-A3F8-DF815F86B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85cab4-d722-4134-99c3-d6be1f930f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161</TotalTime>
  <Words>147</Words>
  <Application>Microsoft Macintosh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Candara</vt:lpstr>
      <vt:lpstr>Wingdings 3</vt:lpstr>
      <vt:lpstr>Ion</vt:lpstr>
      <vt:lpstr>Creating Beautiful Outdoor Spaces</vt:lpstr>
      <vt:lpstr>Our Services</vt:lpstr>
      <vt:lpstr>Available Products</vt:lpstr>
      <vt:lpstr>We Make It Easy</vt:lpstr>
      <vt:lpstr>Why Sustainable Design?</vt:lpstr>
      <vt:lpstr>Call for a Consultation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 Graves</dc:creator>
  <cp:lastModifiedBy>Lee Moriarity</cp:lastModifiedBy>
  <cp:revision>3</cp:revision>
  <dcterms:created xsi:type="dcterms:W3CDTF">2018-11-17T15:22:28Z</dcterms:created>
  <dcterms:modified xsi:type="dcterms:W3CDTF">2022-08-05T16:00:33Z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0x01010081C37B46763D824BA118824D1243810F</vt:lpwstr>
  </property>
</Properties>
</file>