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60" r:id="rId7"/>
    <p:sldId id="258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2EBE-C418-AB4C-9D81-EFB94434D0DC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CEE5D-99E2-B642-BF1E-FAFFF285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C70E1-6686-514E-877E-E752DE2D9D51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6181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DFC1-8EBC-4442-96BB-C6FC910C76F2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2194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C401-93E0-D443-87D2-5E90F86EEC84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4964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237-339C-A74E-9BDD-13CB205866ED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13359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190EE-A2DD-634E-8E78-445CF3F9EB63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383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52A2-C96C-314B-8831-CB4104F5B20B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5385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FC3E-B333-2846-827A-A3548795AD9F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7696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9DE2-8CCB-0141-A2F6-044C506FBB1D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58447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AC28-C85A-1F4F-A78F-FAE1774F27C3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160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8D01-952F-3A44-80D9-98A528E6539C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63114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F5A6-AD1B-8B44-963C-5F20A927FCAE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1389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B961630-CC75-2944-AE9E-CC0FBDE7ADF8}" type="datetime1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Pedestrian Safety Matters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404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#OG4/SK34w0Z4aelsvie78qo89piOR62v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#vgvANiy/yBi6gCYAHIXVWmmqDzuVyj3noR7xnou3c3M=">
            <a:extLst>
              <a:ext uri="{FF2B5EF4-FFF2-40B4-BE49-F238E27FC236}">
                <a16:creationId xmlns:a16="http://schemas.microsoft.com/office/drawing/2014/main" id="{45513B85-4B2D-40F9-AD1E-9F09A0161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#tDyQJaBoY09b1ugXVWNA23K1l3aLIOKh6UAPpwbKoUg=">
            <a:extLst>
              <a:ext uri="{FF2B5EF4-FFF2-40B4-BE49-F238E27FC236}">
                <a16:creationId xmlns:a16="http://schemas.microsoft.com/office/drawing/2014/main" id="{106F6EFF-A971-4B70-AF35-821F1893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#tDyQJaBoY0+9nQVAaI2BYyjXzS5ac9V0qu1JYrwzuwE=">
            <a:extLst>
              <a:ext uri="{FF2B5EF4-FFF2-40B4-BE49-F238E27FC236}">
                <a16:creationId xmlns:a16="http://schemas.microsoft.com/office/drawing/2014/main" id="{39DBA8C8-4430-4A3F-8FD5-60F69A28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#vgvANiy/yBh2DNRiRS+hP2mf35MT0FOQ4tEzzS8c7t4UnGdWcabgdA==">
            <a:extLst>
              <a:ext uri="{FF2B5EF4-FFF2-40B4-BE49-F238E27FC236}">
                <a16:creationId xmlns:a16="http://schemas.microsoft.com/office/drawing/2014/main" id="{10D9556A-8AD3-4B0B-9541-BAAA4E39D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#vgvANiy/yBgQ7iomw8CDxTM900z1xtf23A9DMH1lxW7bYc69VYbtCg==">
            <a:extLst>
              <a:ext uri="{FF2B5EF4-FFF2-40B4-BE49-F238E27FC236}">
                <a16:creationId xmlns:a16="http://schemas.microsoft.com/office/drawing/2014/main" id="{EF7869BB-7C78-4515-89C0-80176231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940" y="0"/>
            <a:ext cx="652490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#tDyQJaBoY0/qxlIe5pgEwXnKi5v2EJHRgBbLdvs4p+o=" descr="A group of people standing next to a tree&#10;&#10;Description automatically generated">
            <a:extLst>
              <a:ext uri="{FF2B5EF4-FFF2-40B4-BE49-F238E27FC236}">
                <a16:creationId xmlns:a16="http://schemas.microsoft.com/office/drawing/2014/main" id="{0ABA0F82-6E5F-4A58-84E7-6862BAE567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57" r="9641"/>
          <a:stretch/>
        </p:blipFill>
        <p:spPr>
          <a:xfrm>
            <a:off x="1007760" y="227"/>
            <a:ext cx="3855179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0" name="Rectangle 19#vgvANiy/yBgEbkgWls89LziTeovioQy7fo67k+IVDffrTcEPCQXQpQ==">
            <a:extLst>
              <a:ext uri="{FF2B5EF4-FFF2-40B4-BE49-F238E27FC236}">
                <a16:creationId xmlns:a16="http://schemas.microsoft.com/office/drawing/2014/main" id="{F0695885-624E-4815-9C42-78C45C136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#eGjb5cSDQbuaw9YrA0IeG+cwlQ1f5bXvSQCRS/dU2Ug=">
            <a:extLst>
              <a:ext uri="{FF2B5EF4-FFF2-40B4-BE49-F238E27FC236}">
                <a16:creationId xmlns:a16="http://schemas.microsoft.com/office/drawing/2014/main" id="{4718DC27-E930-45C8-9C63-9DA9637D4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7343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#q3MaE4Di4NH5c0ZnYCoMgklpwqBeEL5co6pV5s7Vx40=">
            <a:extLst>
              <a:ext uri="{FF2B5EF4-FFF2-40B4-BE49-F238E27FC236}">
                <a16:creationId xmlns:a16="http://schemas.microsoft.com/office/drawing/2014/main" id="{65835182-83A7-440B-A147-EED371612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6851" y="3428998"/>
            <a:ext cx="4745117" cy="226855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Pedestrian Safety Matters</a:t>
            </a:r>
          </a:p>
        </p:txBody>
      </p:sp>
      <p:sp>
        <p:nvSpPr>
          <p:cNvPr id="3" name="Subtitle 2#o5KvIxahx3t3Sg/HsdMSgOKdz0Mvst8ox2ZpO7IH52M=">
            <a:extLst>
              <a:ext uri="{FF2B5EF4-FFF2-40B4-BE49-F238E27FC236}">
                <a16:creationId xmlns:a16="http://schemas.microsoft.com/office/drawing/2014/main" id="{2B37B955-7879-4D24-B665-3C3264D1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8487" y="737185"/>
            <a:ext cx="4572764" cy="116021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Keeping That New Year’s Resolution To Be More Active</a:t>
            </a:r>
          </a:p>
        </p:txBody>
      </p:sp>
      <p:sp>
        <p:nvSpPr>
          <p:cNvPr id="24" name="Rectangle 23#vgvANiy/yBiT9lfrszR4u8TbfUCBoky+PJoXN10P2p6PRpd8BuYJvQ==">
            <a:extLst>
              <a:ext uri="{FF2B5EF4-FFF2-40B4-BE49-F238E27FC236}">
                <a16:creationId xmlns:a16="http://schemas.microsoft.com/office/drawing/2014/main" id="{85E76BC9-6482-47FD-A28C-804D020B3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0032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Walk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Everyone can benefit from walking</a:t>
            </a:r>
          </a:p>
          <a:p>
            <a:r>
              <a:rPr lang="en-US" dirty="0"/>
              <a:t>Safety is important for all ages</a:t>
            </a:r>
          </a:p>
          <a:p>
            <a:r>
              <a:rPr lang="en-US" dirty="0"/>
              <a:t>Pick a good place to walk</a:t>
            </a:r>
          </a:p>
          <a:p>
            <a:r>
              <a:rPr lang="en-US" dirty="0"/>
              <a:t>Pay attention as you walk in public places</a:t>
            </a:r>
          </a:p>
          <a:p>
            <a:r>
              <a:rPr lang="en-US" dirty="0"/>
              <a:t>Obey laws and regulations for pedestrians </a:t>
            </a:r>
          </a:p>
          <a:p>
            <a:r>
              <a:rPr lang="en-US" dirty="0"/>
              <a:t>Guard against careless or aggressive drivers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87C3E-2280-2900-F210-A296B48E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2199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Respect Your Surroundings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where you walk for safety</a:t>
            </a:r>
          </a:p>
          <a:p>
            <a:pPr lvl="1"/>
            <a:r>
              <a:rPr lang="en-US" dirty="0"/>
              <a:t>Walk on sidewalks or paths</a:t>
            </a:r>
          </a:p>
          <a:p>
            <a:pPr lvl="1"/>
            <a:r>
              <a:rPr lang="en-US" dirty="0"/>
              <a:t>Walk facing traffic as far to the left as possible</a:t>
            </a:r>
          </a:p>
          <a:p>
            <a:r>
              <a:rPr lang="en-US" dirty="0"/>
              <a:t>Be aware of traffic moving around you</a:t>
            </a:r>
          </a:p>
          <a:p>
            <a:r>
              <a:rPr lang="en-US" dirty="0"/>
              <a:t>Cross streets safely—look right and left</a:t>
            </a:r>
          </a:p>
          <a:p>
            <a:r>
              <a:rPr lang="en-US" dirty="0"/>
              <a:t>Cross streets at a corner</a:t>
            </a:r>
          </a:p>
          <a:p>
            <a:pPr lvl="1"/>
            <a:r>
              <a:rPr lang="en-US" dirty="0"/>
              <a:t>Use traffic signals and crosswalks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745DE-BF41-361F-E6CF-3E6AEF2B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9729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 the Right Outfits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can be seen</a:t>
            </a:r>
          </a:p>
          <a:p>
            <a:pPr lvl="1"/>
            <a:r>
              <a:rPr lang="en-US" dirty="0"/>
              <a:t>Wear reflective material with clothing</a:t>
            </a:r>
          </a:p>
          <a:p>
            <a:r>
              <a:rPr lang="en-US" dirty="0"/>
              <a:t>Consider fun, neon colors</a:t>
            </a:r>
          </a:p>
          <a:p>
            <a:r>
              <a:rPr lang="en-US" dirty="0"/>
              <a:t>Remember sun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A366F-8C75-D2DF-837C-607303BA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701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Your Visibility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Lights are a bright idea!</a:t>
            </a:r>
          </a:p>
          <a:p>
            <a:pPr lvl="1"/>
            <a:r>
              <a:rPr lang="en-US" dirty="0"/>
              <a:t>Regardless of the time of day, bring a light</a:t>
            </a:r>
          </a:p>
          <a:p>
            <a:pPr lvl="1"/>
            <a:r>
              <a:rPr lang="en-US" dirty="0"/>
              <a:t>Most will clip to your shirt or waistband</a:t>
            </a:r>
          </a:p>
          <a:p>
            <a:r>
              <a:rPr lang="en-US" dirty="0"/>
              <a:t>Remember that visibility is reduced on cloudy, rainy days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F82ED-FCEA-752A-BFB0-EECBEDE7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108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of traffic conditions</a:t>
            </a:r>
          </a:p>
          <a:p>
            <a:r>
              <a:rPr lang="en-US" dirty="0"/>
              <a:t>Stay away from trees or plants that block your view</a:t>
            </a:r>
          </a:p>
          <a:p>
            <a:r>
              <a:rPr lang="en-US" dirty="0"/>
              <a:t>Avoid parked cars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4D0E5-65FE-40D7-16B3-8588F74D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Pedestrian Safety Matters
              </a:t>
            </a:r>
            <a:endParaRPr lang="en-US" dirty="0"/>
          </a:p>
        </p:txBody>
      </p:sp>
      <p:pic>
        <p:nvPicPr>
          <p:cNvPr id="6" name="Picture 5" descr="A person and person walking with a child in a stroller&#10;&#10;Description automatically generated with medium confidence">
            <a:extLst>
              <a:ext uri="{FF2B5EF4-FFF2-40B4-BE49-F238E27FC236}">
                <a16:creationId xmlns:a16="http://schemas.microsoft.com/office/drawing/2014/main" id="{6272FB83-B3DC-F979-9176-5E03DF01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8" y="624462"/>
            <a:ext cx="2057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42926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senna xmlns="http://customxml.org">
  <kers>Of898HXvXMHmk3zwgKIrIMSYSIshVSMHrRYmrAQRLCQ=</kers>
  <massa>8/10/2022 2:16:40 AM</massa>
  <hamilton>true</hamilton>
</senn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C37B46763D824BA118824D1243810F" ma:contentTypeVersion="5" ma:contentTypeDescription="Create a new document." ma:contentTypeScope="" ma:versionID="9d2b6baa0e4bebc39c21859038bba5a7">
  <xsd:schema xmlns:xsd="http://www.w3.org/2001/XMLSchema" xmlns:xs="http://www.w3.org/2001/XMLSchema" xmlns:p="http://schemas.microsoft.com/office/2006/metadata/properties" xmlns:ns2="8c85cab4-d722-4134-99c3-d6be1f930f30" targetNamespace="http://schemas.microsoft.com/office/2006/metadata/properties" ma:root="true" ma:fieldsID="1e2fc3f947221eb32c7afbc83721fbc5" ns2:_="">
    <xsd:import namespace="8c85cab4-d722-4134-99c3-d6be1f930f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5cab4-d722-4134-99c3-d6be1f930f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C495B-BD53-43A3-9F3B-62CB58D0BB6B}">
  <ds:schemaRefs>
    <ds:schemaRef ds:uri="http://customxml.org"/>
  </ds:schemaRefs>
</ds:datastoreItem>
</file>

<file path=customXml/itemProps2.xml><?xml version="1.0" encoding="utf-8"?>
<ds:datastoreItem xmlns:ds="http://schemas.openxmlformats.org/officeDocument/2006/customXml" ds:itemID="{B70A16FF-797D-4B58-B857-A1684B838C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9B16FF-3AE8-4E73-9AE9-2C15AAB879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85cab4-d722-4134-99c3-d6be1f930f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</TotalTime>
  <Words>207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MS Shell Dlg 2</vt:lpstr>
      <vt:lpstr>Wingdings</vt:lpstr>
      <vt:lpstr>Wingdings 3</vt:lpstr>
      <vt:lpstr>Madison</vt:lpstr>
      <vt:lpstr>Pedestrian Safety Matters</vt:lpstr>
      <vt:lpstr>Take a Walk</vt:lpstr>
      <vt:lpstr>Respect Your Surroundings</vt:lpstr>
      <vt:lpstr>Wear the Right Outfits</vt:lpstr>
      <vt:lpstr>Increase Your Visibility </vt:lpstr>
      <vt:lpstr>Use Caution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Pedestrian Safety Matters</dc:title>
  <dc:subject>Active Lifestyle</dc:subject>
  <dc:creator>Anna Lorenzo</dc:creator>
  <cp:keywords/>
  <dc:description/>
  <cp:lastModifiedBy>Lee Moriarity</cp:lastModifiedBy>
  <cp:revision>4</cp:revision>
  <dcterms:created xsi:type="dcterms:W3CDTF">2018-11-18T13:58:43Z</dcterms:created>
  <dcterms:modified xsi:type="dcterms:W3CDTF">2022-08-10T07:26:52Z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0x01010081C37B46763D824BA118824D1243810F</vt:lpwstr>
  </property>
</Properties>
</file>