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9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1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54FF-9EFD-CA48-A43A-0A4851F73E0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086E-CA30-134D-BD34-682594C8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7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5117AE-C911-894D-A927-03B3648E6544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Using T-SQL in SQL Server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T-SQL or Transact-SQL</a:t>
            </a:r>
          </a:p>
          <a:p>
            <a:pPr lvl="1" eaLnBrk="1" hangingPunct="1"/>
            <a:r>
              <a:rPr lang="en-US">
                <a:latin typeface="Arial" charset="0"/>
              </a:rPr>
              <a:t>Extended version of SQL</a:t>
            </a:r>
          </a:p>
          <a:p>
            <a:pPr lvl="1" eaLnBrk="1" hangingPunct="1"/>
            <a:r>
              <a:rPr lang="en-US">
                <a:latin typeface="Arial" charset="0"/>
              </a:rPr>
              <a:t>Create stored procedures and use cursors</a:t>
            </a:r>
          </a:p>
        </p:txBody>
      </p:sp>
      <p:sp>
        <p:nvSpPr>
          <p:cNvPr id="62469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  <p:extLst>
      <p:ext uri="{BB962C8B-B14F-4D97-AF65-F5344CB8AC3E}">
        <p14:creationId xmlns:p14="http://schemas.microsoft.com/office/powerpoint/2010/main" val="26785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386470-AF13-6A41-AE14-1E9ACA178F9A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Retrieving a Single Row and Column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Must assign data type to parameters</a:t>
            </a:r>
          </a:p>
          <a:p>
            <a:pPr eaLnBrk="1" hangingPunct="1"/>
            <a:r>
              <a:rPr lang="en-US" sz="2800">
                <a:latin typeface="Arial" charset="0"/>
              </a:rPr>
              <a:t>Arguments start with @</a:t>
            </a:r>
          </a:p>
          <a:p>
            <a:pPr eaLnBrk="1" hangingPunct="1"/>
            <a:r>
              <a:rPr lang="en-US" sz="2800">
                <a:latin typeface="Arial" charset="0"/>
              </a:rPr>
              <a:t>Use EXEC command to call a procedure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600200" y="3429000"/>
            <a:ext cx="61118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CREATE PROCEDURE usp_DISP_REP_NAME</a:t>
            </a:r>
          </a:p>
          <a:p>
            <a:r>
              <a:rPr lang="en-US" sz="1800"/>
              <a:t>@repnum char(2)</a:t>
            </a:r>
          </a:p>
          <a:p>
            <a:r>
              <a:rPr lang="en-US" sz="1800"/>
              <a:t>AS</a:t>
            </a:r>
          </a:p>
          <a:p>
            <a:r>
              <a:rPr lang="en-US" sz="1800"/>
              <a:t>SELECT RTRIM(FIRST_NAME)+' '+RTRIM(LAST_NAME)</a:t>
            </a:r>
          </a:p>
          <a:p>
            <a:r>
              <a:rPr lang="en-US" sz="1800"/>
              <a:t>FROM REP</a:t>
            </a:r>
          </a:p>
          <a:p>
            <a:r>
              <a:rPr lang="en-US" sz="1800"/>
              <a:t>WHERE REP_NUM = @repnum</a:t>
            </a: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1676400" y="5486400"/>
            <a:ext cx="3686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EXEC usp_DISP_REP_NAME'20' </a:t>
            </a:r>
          </a:p>
        </p:txBody>
      </p:sp>
      <p:sp>
        <p:nvSpPr>
          <p:cNvPr id="63495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  <p:extLst>
      <p:ext uri="{BB962C8B-B14F-4D97-AF65-F5344CB8AC3E}">
        <p14:creationId xmlns:p14="http://schemas.microsoft.com/office/powerpoint/2010/main" val="4779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Changing Data with a Stored Procedure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FDABE3-ADBA-F942-B29F-2F06D36985BC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05000" y="1828800"/>
            <a:ext cx="52387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CREATE PROCEDURE usp_CHG_CUST_NAME</a:t>
            </a:r>
          </a:p>
          <a:p>
            <a:r>
              <a:rPr lang="en-US" sz="1800"/>
              <a:t>@custnum char(3),</a:t>
            </a:r>
          </a:p>
          <a:p>
            <a:r>
              <a:rPr lang="en-US" sz="1800"/>
              <a:t>@custname char(35)</a:t>
            </a:r>
          </a:p>
          <a:p>
            <a:r>
              <a:rPr lang="en-US" sz="1800"/>
              <a:t>AS</a:t>
            </a:r>
          </a:p>
          <a:p>
            <a:r>
              <a:rPr lang="en-US" sz="1800"/>
              <a:t>UPDATE CUSTOMER</a:t>
            </a:r>
          </a:p>
          <a:p>
            <a:r>
              <a:rPr lang="en-US" sz="1800"/>
              <a:t>SET CUSTOMER_NAME = @custname</a:t>
            </a:r>
          </a:p>
          <a:p>
            <a:r>
              <a:rPr lang="en-US" sz="1800"/>
              <a:t>WHERE CUSTOMER_NUM = @custnum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371600" y="4464050"/>
            <a:ext cx="652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EXEC usp_CHG_CUST_NAME'260',‘Brookings Family Store' </a:t>
            </a:r>
          </a:p>
        </p:txBody>
      </p:sp>
      <p:sp>
        <p:nvSpPr>
          <p:cNvPr id="645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36550" y="6234113"/>
            <a:ext cx="6902450" cy="457200"/>
          </a:xfrm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  <p:extLst>
      <p:ext uri="{BB962C8B-B14F-4D97-AF65-F5344CB8AC3E}">
        <p14:creationId xmlns:p14="http://schemas.microsoft.com/office/powerpoint/2010/main" val="387812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1CF4E6-28E7-DE4B-9F6D-07E031B31D72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Deleting Data with a Stored Procedure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286000" y="2133600"/>
            <a:ext cx="461803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CREATE PROCEDURE usp_DEL_ORDER</a:t>
            </a:r>
          </a:p>
          <a:p>
            <a:r>
              <a:rPr lang="en-US" sz="1800"/>
              <a:t>@ordernum char(5)</a:t>
            </a:r>
          </a:p>
          <a:p>
            <a:r>
              <a:rPr lang="en-US" sz="1800"/>
              <a:t>AS</a:t>
            </a:r>
          </a:p>
          <a:p>
            <a:r>
              <a:rPr lang="en-US" sz="1800"/>
              <a:t>DELETE</a:t>
            </a:r>
          </a:p>
          <a:p>
            <a:r>
              <a:rPr lang="en-US" sz="1800"/>
              <a:t>FROM ORDER_LINE</a:t>
            </a:r>
          </a:p>
          <a:p>
            <a:r>
              <a:rPr lang="en-US" sz="1800"/>
              <a:t>WHERE ORDER_NUM = @ordernum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DELETE </a:t>
            </a:r>
          </a:p>
          <a:p>
            <a:r>
              <a:rPr lang="en-US" sz="1800"/>
              <a:t>FROM ORDERS</a:t>
            </a:r>
          </a:p>
          <a:p>
            <a:r>
              <a:rPr lang="en-US" sz="1800"/>
              <a:t>WHERE ORDER_NUM = @ordernum</a:t>
            </a: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36550" y="6234113"/>
            <a:ext cx="6902450" cy="457200"/>
          </a:xfrm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  <p:extLst>
      <p:ext uri="{BB962C8B-B14F-4D97-AF65-F5344CB8AC3E}">
        <p14:creationId xmlns:p14="http://schemas.microsoft.com/office/powerpoint/2010/main" val="42193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751CF2-F200-6741-ADAD-F888B1464628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Using a Cursor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667000" y="838200"/>
            <a:ext cx="47371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CREATE PROCEDURE usp_DISP_REP_CUST</a:t>
            </a:r>
          </a:p>
          <a:p>
            <a:r>
              <a:rPr lang="en-US" sz="1600"/>
              <a:t>@repnum char(2)</a:t>
            </a:r>
          </a:p>
          <a:p>
            <a:r>
              <a:rPr lang="en-US" sz="1600"/>
              <a:t>AS</a:t>
            </a:r>
          </a:p>
          <a:p>
            <a:r>
              <a:rPr lang="en-US" sz="1600"/>
              <a:t>DECLARE @custnum char(3)</a:t>
            </a:r>
          </a:p>
          <a:p>
            <a:r>
              <a:rPr lang="en-US" sz="1600"/>
              <a:t>DECLARE @custname char(35)</a:t>
            </a:r>
          </a:p>
          <a:p>
            <a:r>
              <a:rPr lang="en-US" sz="1600"/>
              <a:t>DECLARE mycursor CURSOR READ_ONLY</a:t>
            </a:r>
          </a:p>
          <a:p>
            <a:r>
              <a:rPr lang="en-US" sz="1600"/>
              <a:t>FOR</a:t>
            </a:r>
          </a:p>
          <a:p>
            <a:r>
              <a:rPr lang="en-US" sz="1600"/>
              <a:t>SELECT CUSTOMER_NUM, CUSTOMER_NAME</a:t>
            </a:r>
          </a:p>
          <a:p>
            <a:r>
              <a:rPr lang="en-US" sz="1600"/>
              <a:t>FROM CUSTOMER</a:t>
            </a:r>
          </a:p>
          <a:p>
            <a:r>
              <a:rPr lang="en-US" sz="1600"/>
              <a:t>WHERE REP_NUM = @repnum</a:t>
            </a:r>
          </a:p>
          <a:p>
            <a:r>
              <a:rPr lang="en-US" sz="1600"/>
              <a:t>OPEN mycursor</a:t>
            </a:r>
          </a:p>
          <a:p>
            <a:r>
              <a:rPr lang="en-US" sz="1600"/>
              <a:t>FETCH NEXT FROM mycursor</a:t>
            </a:r>
          </a:p>
          <a:p>
            <a:r>
              <a:rPr lang="en-US" sz="1600"/>
              <a:t>INTO @custnum, @custname</a:t>
            </a:r>
          </a:p>
          <a:p>
            <a:r>
              <a:rPr lang="en-US" sz="1600"/>
              <a:t>WHILE @@FETCH_STATUS = 0</a:t>
            </a:r>
          </a:p>
          <a:p>
            <a:r>
              <a:rPr lang="en-US" sz="1600"/>
              <a:t>BEGIN</a:t>
            </a:r>
          </a:p>
          <a:p>
            <a:r>
              <a:rPr lang="en-US" sz="1600"/>
              <a:t>	</a:t>
            </a:r>
          </a:p>
          <a:p>
            <a:r>
              <a:rPr lang="en-US" sz="1600"/>
              <a:t>	PRINT @custnum+' '+@custname</a:t>
            </a:r>
          </a:p>
          <a:p>
            <a:r>
              <a:rPr lang="en-US" sz="1600"/>
              <a:t>	FETCH NEXT FROM mycursor</a:t>
            </a:r>
          </a:p>
          <a:p>
            <a:r>
              <a:rPr lang="en-US" sz="1600"/>
              <a:t>	INTO @custnum, @custname</a:t>
            </a:r>
          </a:p>
          <a:p>
            <a:r>
              <a:rPr lang="en-US" sz="1600"/>
              <a:t>END</a:t>
            </a:r>
          </a:p>
          <a:p>
            <a:r>
              <a:rPr lang="en-US" sz="1600"/>
              <a:t>CLOSE mycursor</a:t>
            </a:r>
          </a:p>
          <a:p>
            <a:r>
              <a:rPr lang="en-US" sz="1600"/>
              <a:t>DEALLOCATE mycursor</a:t>
            </a: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391275"/>
            <a:ext cx="6902450" cy="457200"/>
          </a:xfrm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  <p:extLst>
      <p:ext uri="{BB962C8B-B14F-4D97-AF65-F5344CB8AC3E}">
        <p14:creationId xmlns:p14="http://schemas.microsoft.com/office/powerpoint/2010/main" val="163348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8B692A-E510-A843-9918-48D3D14A3DE9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Using More Complex Cursors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Declare all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Declare cursor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SELECT statement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Open cursor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Fetch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While loop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Close cursor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Deallocate cursor</a:t>
            </a:r>
          </a:p>
        </p:txBody>
      </p:sp>
      <p:sp>
        <p:nvSpPr>
          <p:cNvPr id="67589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  <p:extLst>
      <p:ext uri="{BB962C8B-B14F-4D97-AF65-F5344CB8AC3E}">
        <p14:creationId xmlns:p14="http://schemas.microsoft.com/office/powerpoint/2010/main" val="145733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560</Words>
  <Application>Microsoft Macintosh PowerPoint</Application>
  <PresentationFormat>On-screen Show (4:3)</PresentationFormat>
  <Paragraphs>80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Using T-SQL in SQL Server</vt:lpstr>
      <vt:lpstr>Retrieving a Single Row and Column</vt:lpstr>
      <vt:lpstr>Changing Data with a Stored Procedure</vt:lpstr>
      <vt:lpstr>Deleting Data with a Stored Procedure</vt:lpstr>
      <vt:lpstr>Using a Cursor</vt:lpstr>
      <vt:lpstr>Using More Complex Cursors</vt:lpstr>
    </vt:vector>
  </TitlesOfParts>
  <Company>Mont Co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T-SQL in SQL Server</dc:title>
  <dc:creator>Kathy Kelly</dc:creator>
  <cp:lastModifiedBy>Kathy Kelly</cp:lastModifiedBy>
  <cp:revision>1</cp:revision>
  <dcterms:created xsi:type="dcterms:W3CDTF">2021-12-04T20:07:12Z</dcterms:created>
  <dcterms:modified xsi:type="dcterms:W3CDTF">2021-12-04T20:10:56Z</dcterms:modified>
</cp:coreProperties>
</file>