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 id="2147483734" r:id="rId5"/>
  </p:sldMasterIdLst>
  <p:notesMasterIdLst>
    <p:notesMasterId r:id="rId17"/>
  </p:notesMasterIdLst>
  <p:sldIdLst>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8B1C6F25-D23C-4396-A8F4-30797B1B9B66}">
          <p14:sldIdLst>
            <p14:sldId id="260"/>
            <p14:sldId id="261"/>
            <p14:sldId id="262"/>
            <p14:sldId id="263"/>
            <p14:sldId id="264"/>
            <p14:sldId id="265"/>
            <p14:sldId id="266"/>
            <p14:sldId id="267"/>
            <p14:sldId id="268"/>
            <p14:sldId id="269"/>
            <p14:sldId id="27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0720"/>
    <a:srgbClr val="CEE6C0"/>
    <a:srgbClr val="B9EEFF"/>
    <a:srgbClr val="F5D7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D1BF30-4CF4-4CAC-BE5B-6D67838BA74C}" v="436" dt="2025-01-24T23:52:53.498"/>
  </p1510:revLst>
</p1510:revInfo>
</file>

<file path=ppt/tableStyles.xml><?xml version="1.0" encoding="utf-8"?>
<a:tblStyleLst xmlns:a="http://schemas.openxmlformats.org/drawingml/2006/main" def="{5C22544A-7EE6-4342-B048-85BDC9FD1C3A}">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876"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tul Sehgal" userId="3445a490-4e3d-4784-89eb-be39c87b550b" providerId="ADAL" clId="{6CF5AAEA-5EAC-4FDA-96C9-992095529380}"/>
    <pc:docChg chg="undo custSel addSld modSld modSection">
      <pc:chgData name="Atul Sehgal" userId="3445a490-4e3d-4784-89eb-be39c87b550b" providerId="ADAL" clId="{6CF5AAEA-5EAC-4FDA-96C9-992095529380}" dt="2025-01-08T21:50:14.117" v="989" actId="20577"/>
      <pc:docMkLst>
        <pc:docMk/>
      </pc:docMkLst>
      <pc:sldChg chg="addSp modSp mod">
        <pc:chgData name="Atul Sehgal" userId="3445a490-4e3d-4784-89eb-be39c87b550b" providerId="ADAL" clId="{6CF5AAEA-5EAC-4FDA-96C9-992095529380}" dt="2025-01-03T16:37:52.504" v="673" actId="1076"/>
        <pc:sldMkLst>
          <pc:docMk/>
          <pc:sldMk cId="1667786661" sldId="258"/>
        </pc:sldMkLst>
      </pc:sldChg>
      <pc:sldChg chg="modSp new mod">
        <pc:chgData name="Atul Sehgal" userId="3445a490-4e3d-4784-89eb-be39c87b550b" providerId="ADAL" clId="{6CF5AAEA-5EAC-4FDA-96C9-992095529380}" dt="2025-01-03T18:42:28.132" v="922" actId="113"/>
        <pc:sldMkLst>
          <pc:docMk/>
          <pc:sldMk cId="2740919371" sldId="259"/>
        </pc:sldMkLst>
      </pc:sldChg>
      <pc:sldChg chg="addSp delSp modSp new mod modClrScheme chgLayout">
        <pc:chgData name="Atul Sehgal" userId="3445a490-4e3d-4784-89eb-be39c87b550b" providerId="ADAL" clId="{6CF5AAEA-5EAC-4FDA-96C9-992095529380}" dt="2025-01-08T21:50:14.117" v="989" actId="20577"/>
        <pc:sldMkLst>
          <pc:docMk/>
          <pc:sldMk cId="984147290" sldId="260"/>
        </pc:sldMkLst>
        <pc:spChg chg="mod ord">
          <ac:chgData name="Atul Sehgal" userId="3445a490-4e3d-4784-89eb-be39c87b550b" providerId="ADAL" clId="{6CF5AAEA-5EAC-4FDA-96C9-992095529380}" dt="2025-01-08T21:49:44.870" v="926" actId="700"/>
          <ac:spMkLst>
            <pc:docMk/>
            <pc:sldMk cId="984147290" sldId="260"/>
            <ac:spMk id="4" creationId="{90D6C9D6-DAA7-EA34-9F7D-BF5F751356BD}"/>
          </ac:spMkLst>
        </pc:spChg>
        <pc:spChg chg="add mod ord">
          <ac:chgData name="Atul Sehgal" userId="3445a490-4e3d-4784-89eb-be39c87b550b" providerId="ADAL" clId="{6CF5AAEA-5EAC-4FDA-96C9-992095529380}" dt="2025-01-08T21:49:57.139" v="950" actId="20577"/>
          <ac:spMkLst>
            <pc:docMk/>
            <pc:sldMk cId="984147290" sldId="260"/>
            <ac:spMk id="5" creationId="{E299C3B5-67BC-E91C-2E37-CD70DAA16655}"/>
          </ac:spMkLst>
        </pc:spChg>
        <pc:spChg chg="add mod ord">
          <ac:chgData name="Atul Sehgal" userId="3445a490-4e3d-4784-89eb-be39c87b550b" providerId="ADAL" clId="{6CF5AAEA-5EAC-4FDA-96C9-992095529380}" dt="2025-01-08T21:50:14.117" v="989" actId="20577"/>
          <ac:spMkLst>
            <pc:docMk/>
            <pc:sldMk cId="984147290" sldId="260"/>
            <ac:spMk id="6" creationId="{061B59A0-038F-43E1-F3B1-BD45AACDFDBD}"/>
          </ac:spMkLst>
        </pc:spChg>
      </pc:sldChg>
      <pc:sldChg chg="new">
        <pc:chgData name="Atul Sehgal" userId="3445a490-4e3d-4784-89eb-be39c87b550b" providerId="ADAL" clId="{6CF5AAEA-5EAC-4FDA-96C9-992095529380}" dt="2025-01-08T21:49:36.833" v="925" actId="680"/>
        <pc:sldMkLst>
          <pc:docMk/>
          <pc:sldMk cId="3867362973" sldId="261"/>
        </pc:sldMkLst>
      </pc:sldChg>
    </pc:docChg>
  </pc:docChgLst>
  <pc:docChgLst>
    <pc:chgData name="Niha Garikapati" userId="a99a8790-7e56-402b-aa4c-7c8a76c0efd4" providerId="ADAL" clId="{6A4A3390-376B-424D-97C5-419417869478}"/>
    <pc:docChg chg="undo custSel modSld">
      <pc:chgData name="Niha Garikapati" userId="a99a8790-7e56-402b-aa4c-7c8a76c0efd4" providerId="ADAL" clId="{6A4A3390-376B-424D-97C5-419417869478}" dt="2025-01-16T21:40:22.893" v="178" actId="108"/>
      <pc:docMkLst>
        <pc:docMk/>
      </pc:docMkLst>
      <pc:sldChg chg="modSp mod">
        <pc:chgData name="Niha Garikapati" userId="a99a8790-7e56-402b-aa4c-7c8a76c0efd4" providerId="ADAL" clId="{6A4A3390-376B-424D-97C5-419417869478}" dt="2025-01-16T21:40:22.893" v="178" actId="108"/>
        <pc:sldMkLst>
          <pc:docMk/>
          <pc:sldMk cId="4183790172" sldId="265"/>
        </pc:sldMkLst>
        <pc:spChg chg="mod">
          <ac:chgData name="Niha Garikapati" userId="a99a8790-7e56-402b-aa4c-7c8a76c0efd4" providerId="ADAL" clId="{6A4A3390-376B-424D-97C5-419417869478}" dt="2025-01-16T21:40:22.893" v="178" actId="108"/>
          <ac:spMkLst>
            <pc:docMk/>
            <pc:sldMk cId="4183790172" sldId="265"/>
            <ac:spMk id="9" creationId="{CD2FA45A-6708-523B-DEBD-7CFC8572279A}"/>
          </ac:spMkLst>
        </pc:spChg>
        <pc:graphicFrameChg chg="mod modGraphic">
          <ac:chgData name="Niha Garikapati" userId="a99a8790-7e56-402b-aa4c-7c8a76c0efd4" providerId="ADAL" clId="{6A4A3390-376B-424D-97C5-419417869478}" dt="2025-01-16T21:40:20.655" v="177"/>
          <ac:graphicFrameMkLst>
            <pc:docMk/>
            <pc:sldMk cId="4183790172" sldId="265"/>
            <ac:graphicFrameMk id="8" creationId="{160D1F99-33EF-D2FE-2A8A-4F9D6CFD145B}"/>
          </ac:graphicFrameMkLst>
        </pc:graphicFrameChg>
      </pc:sldChg>
      <pc:sldChg chg="modSp mod">
        <pc:chgData name="Niha Garikapati" userId="a99a8790-7e56-402b-aa4c-7c8a76c0efd4" providerId="ADAL" clId="{6A4A3390-376B-424D-97C5-419417869478}" dt="2025-01-16T21:34:49.365" v="172" actId="20577"/>
        <pc:sldMkLst>
          <pc:docMk/>
          <pc:sldMk cId="2291233874" sldId="266"/>
        </pc:sldMkLst>
        <pc:spChg chg="mod">
          <ac:chgData name="Niha Garikapati" userId="a99a8790-7e56-402b-aa4c-7c8a76c0efd4" providerId="ADAL" clId="{6A4A3390-376B-424D-97C5-419417869478}" dt="2025-01-16T21:34:49.365" v="172" actId="20577"/>
          <ac:spMkLst>
            <pc:docMk/>
            <pc:sldMk cId="2291233874" sldId="266"/>
            <ac:spMk id="6" creationId="{3C83548F-5194-A545-E12C-1674646932FE}"/>
          </ac:spMkLst>
        </pc:spChg>
      </pc:sldChg>
      <pc:sldChg chg="modSp mod">
        <pc:chgData name="Niha Garikapati" userId="a99a8790-7e56-402b-aa4c-7c8a76c0efd4" providerId="ADAL" clId="{6A4A3390-376B-424D-97C5-419417869478}" dt="2025-01-16T21:34:55.154" v="174" actId="20577"/>
        <pc:sldMkLst>
          <pc:docMk/>
          <pc:sldMk cId="3413183870" sldId="267"/>
        </pc:sldMkLst>
        <pc:spChg chg="mod">
          <ac:chgData name="Niha Garikapati" userId="a99a8790-7e56-402b-aa4c-7c8a76c0efd4" providerId="ADAL" clId="{6A4A3390-376B-424D-97C5-419417869478}" dt="2025-01-16T21:34:55.154" v="174" actId="20577"/>
          <ac:spMkLst>
            <pc:docMk/>
            <pc:sldMk cId="3413183870" sldId="267"/>
            <ac:spMk id="7" creationId="{CCBB9179-4AB7-5C25-E706-37B0B3130664}"/>
          </ac:spMkLst>
        </pc:spChg>
        <pc:graphicFrameChg chg="mod">
          <ac:chgData name="Niha Garikapati" userId="a99a8790-7e56-402b-aa4c-7c8a76c0efd4" providerId="ADAL" clId="{6A4A3390-376B-424D-97C5-419417869478}" dt="2025-01-16T21:30:56.853" v="161"/>
          <ac:graphicFrameMkLst>
            <pc:docMk/>
            <pc:sldMk cId="3413183870" sldId="267"/>
            <ac:graphicFrameMk id="5" creationId="{CAB539A6-EDC0-2681-601F-CF505258332F}"/>
          </ac:graphicFrameMkLst>
        </pc:graphicFrameChg>
      </pc:sldChg>
    </pc:docChg>
  </pc:docChgLst>
  <pc:docChgLst>
    <pc:chgData name="Abbey Lasater" userId="366a97b8-4fbd-48ea-b331-d87c9bf9f206" providerId="ADAL" clId="{04233C78-F63C-4A6F-BCBC-49F9E8B68F29}"/>
    <pc:docChg chg="undo custSel modSld">
      <pc:chgData name="Abbey Lasater" userId="366a97b8-4fbd-48ea-b331-d87c9bf9f206" providerId="ADAL" clId="{04233C78-F63C-4A6F-BCBC-49F9E8B68F29}" dt="2025-01-09T19:48:51.157" v="69" actId="113"/>
      <pc:docMkLst>
        <pc:docMk/>
      </pc:docMkLst>
      <pc:sldChg chg="modSp mod">
        <pc:chgData name="Abbey Lasater" userId="366a97b8-4fbd-48ea-b331-d87c9bf9f206" providerId="ADAL" clId="{04233C78-F63C-4A6F-BCBC-49F9E8B68F29}" dt="2025-01-09T19:48:51.157" v="69" actId="113"/>
        <pc:sldMkLst>
          <pc:docMk/>
          <pc:sldMk cId="4183790172" sldId="265"/>
        </pc:sldMkLst>
        <pc:spChg chg="mod">
          <ac:chgData name="Abbey Lasater" userId="366a97b8-4fbd-48ea-b331-d87c9bf9f206" providerId="ADAL" clId="{04233C78-F63C-4A6F-BCBC-49F9E8B68F29}" dt="2025-01-09T19:48:51.157" v="69" actId="113"/>
          <ac:spMkLst>
            <pc:docMk/>
            <pc:sldMk cId="4183790172" sldId="265"/>
            <ac:spMk id="9" creationId="{CD2FA45A-6708-523B-DEBD-7CFC8572279A}"/>
          </ac:spMkLst>
        </pc:spChg>
      </pc:sldChg>
    </pc:docChg>
  </pc:docChgLst>
  <pc:docChgLst>
    <pc:chgData name="Atul Sehgal" userId="3445a490-4e3d-4784-89eb-be39c87b550b" providerId="ADAL" clId="{20D1BF30-4CF4-4CAC-BE5B-6D67838BA74C}"/>
    <pc:docChg chg="undo custSel addSld delSld modSld sldOrd modSection">
      <pc:chgData name="Atul Sehgal" userId="3445a490-4e3d-4784-89eb-be39c87b550b" providerId="ADAL" clId="{20D1BF30-4CF4-4CAC-BE5B-6D67838BA74C}" dt="2025-01-24T23:54:38.242" v="1417" actId="113"/>
      <pc:docMkLst>
        <pc:docMk/>
      </pc:docMkLst>
      <pc:sldChg chg="del">
        <pc:chgData name="Atul Sehgal" userId="3445a490-4e3d-4784-89eb-be39c87b550b" providerId="ADAL" clId="{20D1BF30-4CF4-4CAC-BE5B-6D67838BA74C}" dt="2025-01-09T06:43:21.815" v="89" actId="47"/>
        <pc:sldMkLst>
          <pc:docMk/>
          <pc:sldMk cId="1667786661" sldId="258"/>
        </pc:sldMkLst>
      </pc:sldChg>
      <pc:sldChg chg="del">
        <pc:chgData name="Atul Sehgal" userId="3445a490-4e3d-4784-89eb-be39c87b550b" providerId="ADAL" clId="{20D1BF30-4CF4-4CAC-BE5B-6D67838BA74C}" dt="2025-01-09T06:42:53.030" v="88" actId="47"/>
        <pc:sldMkLst>
          <pc:docMk/>
          <pc:sldMk cId="2740919371" sldId="259"/>
        </pc:sldMkLst>
      </pc:sldChg>
      <pc:sldChg chg="modSp mod">
        <pc:chgData name="Atul Sehgal" userId="3445a490-4e3d-4784-89eb-be39c87b550b" providerId="ADAL" clId="{20D1BF30-4CF4-4CAC-BE5B-6D67838BA74C}" dt="2025-01-09T06:37:05.126" v="40" actId="15"/>
        <pc:sldMkLst>
          <pc:docMk/>
          <pc:sldMk cId="3867362973" sldId="261"/>
        </pc:sldMkLst>
        <pc:spChg chg="mod">
          <ac:chgData name="Atul Sehgal" userId="3445a490-4e3d-4784-89eb-be39c87b550b" providerId="ADAL" clId="{20D1BF30-4CF4-4CAC-BE5B-6D67838BA74C}" dt="2025-01-09T06:28:35.564" v="8" actId="242"/>
          <ac:spMkLst>
            <pc:docMk/>
            <pc:sldMk cId="3867362973" sldId="261"/>
            <ac:spMk id="2" creationId="{7ABC04F6-7362-DB46-F896-3DD9F7CD0195}"/>
          </ac:spMkLst>
        </pc:spChg>
        <pc:spChg chg="mod">
          <ac:chgData name="Atul Sehgal" userId="3445a490-4e3d-4784-89eb-be39c87b550b" providerId="ADAL" clId="{20D1BF30-4CF4-4CAC-BE5B-6D67838BA74C}" dt="2025-01-09T06:37:05.126" v="40" actId="15"/>
          <ac:spMkLst>
            <pc:docMk/>
            <pc:sldMk cId="3867362973" sldId="261"/>
            <ac:spMk id="3" creationId="{587F6106-3C43-F832-4C27-C052CED1FFB1}"/>
          </ac:spMkLst>
        </pc:spChg>
      </pc:sldChg>
      <pc:sldChg chg="modSp new mod">
        <pc:chgData name="Atul Sehgal" userId="3445a490-4e3d-4784-89eb-be39c87b550b" providerId="ADAL" clId="{20D1BF30-4CF4-4CAC-BE5B-6D67838BA74C}" dt="2025-01-24T22:33:19.304" v="1229" actId="20577"/>
        <pc:sldMkLst>
          <pc:docMk/>
          <pc:sldMk cId="815275495" sldId="262"/>
        </pc:sldMkLst>
        <pc:spChg chg="mod">
          <ac:chgData name="Atul Sehgal" userId="3445a490-4e3d-4784-89eb-be39c87b550b" providerId="ADAL" clId="{20D1BF30-4CF4-4CAC-BE5B-6D67838BA74C}" dt="2025-01-09T06:40:50.677" v="68" actId="255"/>
          <ac:spMkLst>
            <pc:docMk/>
            <pc:sldMk cId="815275495" sldId="262"/>
            <ac:spMk id="2" creationId="{7319BFEF-B0D3-C2BD-F7E1-6FB00F98A2CA}"/>
          </ac:spMkLst>
        </pc:spChg>
        <pc:spChg chg="mod">
          <ac:chgData name="Atul Sehgal" userId="3445a490-4e3d-4784-89eb-be39c87b550b" providerId="ADAL" clId="{20D1BF30-4CF4-4CAC-BE5B-6D67838BA74C}" dt="2025-01-24T22:33:19.304" v="1229" actId="20577"/>
          <ac:spMkLst>
            <pc:docMk/>
            <pc:sldMk cId="815275495" sldId="262"/>
            <ac:spMk id="3" creationId="{BC72C969-AE2F-0ABF-BE5E-EBB23CD884DD}"/>
          </ac:spMkLst>
        </pc:spChg>
      </pc:sldChg>
      <pc:sldChg chg="modSp new mod">
        <pc:chgData name="Atul Sehgal" userId="3445a490-4e3d-4784-89eb-be39c87b550b" providerId="ADAL" clId="{20D1BF30-4CF4-4CAC-BE5B-6D67838BA74C}" dt="2025-01-09T18:21:42.917" v="783" actId="255"/>
        <pc:sldMkLst>
          <pc:docMk/>
          <pc:sldMk cId="1025460738" sldId="263"/>
        </pc:sldMkLst>
        <pc:spChg chg="mod">
          <ac:chgData name="Atul Sehgal" userId="3445a490-4e3d-4784-89eb-be39c87b550b" providerId="ADAL" clId="{20D1BF30-4CF4-4CAC-BE5B-6D67838BA74C}" dt="2025-01-09T06:45:36.786" v="106" actId="255"/>
          <ac:spMkLst>
            <pc:docMk/>
            <pc:sldMk cId="1025460738" sldId="263"/>
            <ac:spMk id="2" creationId="{E6EE7E9B-45CD-7370-1D1D-A7AFDC544742}"/>
          </ac:spMkLst>
        </pc:spChg>
        <pc:spChg chg="mod">
          <ac:chgData name="Atul Sehgal" userId="3445a490-4e3d-4784-89eb-be39c87b550b" providerId="ADAL" clId="{20D1BF30-4CF4-4CAC-BE5B-6D67838BA74C}" dt="2025-01-09T18:21:42.917" v="783" actId="255"/>
          <ac:spMkLst>
            <pc:docMk/>
            <pc:sldMk cId="1025460738" sldId="263"/>
            <ac:spMk id="3" creationId="{1D185A1A-0A7A-7594-670F-B75148B12CE8}"/>
          </ac:spMkLst>
        </pc:spChg>
      </pc:sldChg>
      <pc:sldChg chg="addSp delSp modSp new mod modClrScheme chgLayout">
        <pc:chgData name="Atul Sehgal" userId="3445a490-4e3d-4784-89eb-be39c87b550b" providerId="ADAL" clId="{20D1BF30-4CF4-4CAC-BE5B-6D67838BA74C}" dt="2025-01-09T06:55:26.824" v="134" actId="20577"/>
        <pc:sldMkLst>
          <pc:docMk/>
          <pc:sldMk cId="498025663" sldId="264"/>
        </pc:sldMkLst>
        <pc:spChg chg="mod ord">
          <ac:chgData name="Atul Sehgal" userId="3445a490-4e3d-4784-89eb-be39c87b550b" providerId="ADAL" clId="{20D1BF30-4CF4-4CAC-BE5B-6D67838BA74C}" dt="2025-01-09T06:55:17.541" v="115" actId="700"/>
          <ac:spMkLst>
            <pc:docMk/>
            <pc:sldMk cId="498025663" sldId="264"/>
            <ac:spMk id="4" creationId="{264EFADC-D86D-B49D-2563-F9D2E3E4B1AE}"/>
          </ac:spMkLst>
        </pc:spChg>
        <pc:spChg chg="add mod ord">
          <ac:chgData name="Atul Sehgal" userId="3445a490-4e3d-4784-89eb-be39c87b550b" providerId="ADAL" clId="{20D1BF30-4CF4-4CAC-BE5B-6D67838BA74C}" dt="2025-01-09T06:55:26.824" v="134" actId="20577"/>
          <ac:spMkLst>
            <pc:docMk/>
            <pc:sldMk cId="498025663" sldId="264"/>
            <ac:spMk id="5" creationId="{4EE83F66-1496-2069-0130-619EB50DA77A}"/>
          </ac:spMkLst>
        </pc:spChg>
      </pc:sldChg>
      <pc:sldChg chg="addSp delSp modSp new mod modClrScheme chgLayout">
        <pc:chgData name="Atul Sehgal" userId="3445a490-4e3d-4784-89eb-be39c87b550b" providerId="ADAL" clId="{20D1BF30-4CF4-4CAC-BE5B-6D67838BA74C}" dt="2025-01-16T21:15:56.555" v="1023" actId="113"/>
        <pc:sldMkLst>
          <pc:docMk/>
          <pc:sldMk cId="4183790172" sldId="265"/>
        </pc:sldMkLst>
        <pc:spChg chg="add mod ord">
          <ac:chgData name="Atul Sehgal" userId="3445a490-4e3d-4784-89eb-be39c87b550b" providerId="ADAL" clId="{20D1BF30-4CF4-4CAC-BE5B-6D67838BA74C}" dt="2025-01-09T06:56:16.161" v="137"/>
          <ac:spMkLst>
            <pc:docMk/>
            <pc:sldMk cId="4183790172" sldId="265"/>
            <ac:spMk id="3" creationId="{87FB500A-51D1-EF59-7BF2-16911EC1FB6D}"/>
          </ac:spMkLst>
        </pc:spChg>
        <pc:spChg chg="add mod">
          <ac:chgData name="Atul Sehgal" userId="3445a490-4e3d-4784-89eb-be39c87b550b" providerId="ADAL" clId="{20D1BF30-4CF4-4CAC-BE5B-6D67838BA74C}" dt="2025-01-09T06:57:26.827" v="145" actId="255"/>
          <ac:spMkLst>
            <pc:docMk/>
            <pc:sldMk cId="4183790172" sldId="265"/>
            <ac:spMk id="7" creationId="{2339AE21-D0BF-4E51-DD96-4220EFF63EA3}"/>
          </ac:spMkLst>
        </pc:spChg>
        <pc:spChg chg="add mod">
          <ac:chgData name="Atul Sehgal" userId="3445a490-4e3d-4784-89eb-be39c87b550b" providerId="ADAL" clId="{20D1BF30-4CF4-4CAC-BE5B-6D67838BA74C}" dt="2025-01-16T21:15:56.555" v="1023" actId="113"/>
          <ac:spMkLst>
            <pc:docMk/>
            <pc:sldMk cId="4183790172" sldId="265"/>
            <ac:spMk id="9" creationId="{CD2FA45A-6708-523B-DEBD-7CFC8572279A}"/>
          </ac:spMkLst>
        </pc:spChg>
        <pc:graphicFrameChg chg="add mod modGraphic">
          <ac:chgData name="Atul Sehgal" userId="3445a490-4e3d-4784-89eb-be39c87b550b" providerId="ADAL" clId="{20D1BF30-4CF4-4CAC-BE5B-6D67838BA74C}" dt="2025-01-16T21:12:44.380" v="1003"/>
          <ac:graphicFrameMkLst>
            <pc:docMk/>
            <pc:sldMk cId="4183790172" sldId="265"/>
            <ac:graphicFrameMk id="8" creationId="{160D1F99-33EF-D2FE-2A8A-4F9D6CFD145B}"/>
          </ac:graphicFrameMkLst>
        </pc:graphicFrameChg>
      </pc:sldChg>
      <pc:sldChg chg="addSp modSp new mod">
        <pc:chgData name="Atul Sehgal" userId="3445a490-4e3d-4784-89eb-be39c87b550b" providerId="ADAL" clId="{20D1BF30-4CF4-4CAC-BE5B-6D67838BA74C}" dt="2025-01-16T21:32:58.591" v="1214" actId="20577"/>
        <pc:sldMkLst>
          <pc:docMk/>
          <pc:sldMk cId="2291233874" sldId="266"/>
        </pc:sldMkLst>
        <pc:spChg chg="mod">
          <ac:chgData name="Atul Sehgal" userId="3445a490-4e3d-4784-89eb-be39c87b550b" providerId="ADAL" clId="{20D1BF30-4CF4-4CAC-BE5B-6D67838BA74C}" dt="2025-01-09T07:09:48.636" v="226" actId="255"/>
          <ac:spMkLst>
            <pc:docMk/>
            <pc:sldMk cId="2291233874" sldId="266"/>
            <ac:spMk id="2" creationId="{706814C8-9C28-E531-882C-A642C4D7E9F9}"/>
          </ac:spMkLst>
        </pc:spChg>
        <pc:spChg chg="mod">
          <ac:chgData name="Atul Sehgal" userId="3445a490-4e3d-4784-89eb-be39c87b550b" providerId="ADAL" clId="{20D1BF30-4CF4-4CAC-BE5B-6D67838BA74C}" dt="2025-01-09T07:10:11.540" v="228" actId="255"/>
          <ac:spMkLst>
            <pc:docMk/>
            <pc:sldMk cId="2291233874" sldId="266"/>
            <ac:spMk id="3" creationId="{A315D66C-EDDC-EB6A-8174-C414B8B7E6B3}"/>
          </ac:spMkLst>
        </pc:spChg>
        <pc:spChg chg="add mod">
          <ac:chgData name="Atul Sehgal" userId="3445a490-4e3d-4784-89eb-be39c87b550b" providerId="ADAL" clId="{20D1BF30-4CF4-4CAC-BE5B-6D67838BA74C}" dt="2025-01-16T21:32:58.591" v="1214" actId="20577"/>
          <ac:spMkLst>
            <pc:docMk/>
            <pc:sldMk cId="2291233874" sldId="266"/>
            <ac:spMk id="6" creationId="{3C83548F-5194-A545-E12C-1674646932FE}"/>
          </ac:spMkLst>
        </pc:spChg>
        <pc:graphicFrameChg chg="add mod modGraphic">
          <ac:chgData name="Atul Sehgal" userId="3445a490-4e3d-4784-89eb-be39c87b550b" providerId="ADAL" clId="{20D1BF30-4CF4-4CAC-BE5B-6D67838BA74C}" dt="2025-01-09T07:11:00.107" v="234" actId="113"/>
          <ac:graphicFrameMkLst>
            <pc:docMk/>
            <pc:sldMk cId="2291233874" sldId="266"/>
            <ac:graphicFrameMk id="5" creationId="{334359CA-517B-56A8-3DCE-6A5E14E50CBE}"/>
          </ac:graphicFrameMkLst>
        </pc:graphicFrameChg>
      </pc:sldChg>
      <pc:sldChg chg="addSp delSp modSp new mod">
        <pc:chgData name="Atul Sehgal" userId="3445a490-4e3d-4784-89eb-be39c87b550b" providerId="ADAL" clId="{20D1BF30-4CF4-4CAC-BE5B-6D67838BA74C}" dt="2025-01-16T21:24:38.137" v="1203" actId="20577"/>
        <pc:sldMkLst>
          <pc:docMk/>
          <pc:sldMk cId="3413183870" sldId="267"/>
        </pc:sldMkLst>
        <pc:spChg chg="mod">
          <ac:chgData name="Atul Sehgal" userId="3445a490-4e3d-4784-89eb-be39c87b550b" providerId="ADAL" clId="{20D1BF30-4CF4-4CAC-BE5B-6D67838BA74C}" dt="2025-01-09T07:11:51.774" v="237" actId="255"/>
          <ac:spMkLst>
            <pc:docMk/>
            <pc:sldMk cId="3413183870" sldId="267"/>
            <ac:spMk id="2" creationId="{16BB21A7-4F3F-6954-E817-E14DA0C4400A}"/>
          </ac:spMkLst>
        </pc:spChg>
        <pc:spChg chg="mod">
          <ac:chgData name="Atul Sehgal" userId="3445a490-4e3d-4784-89eb-be39c87b550b" providerId="ADAL" clId="{20D1BF30-4CF4-4CAC-BE5B-6D67838BA74C}" dt="2025-01-09T07:12:04.429" v="239" actId="255"/>
          <ac:spMkLst>
            <pc:docMk/>
            <pc:sldMk cId="3413183870" sldId="267"/>
            <ac:spMk id="3" creationId="{20C208D5-5447-CCE1-A001-5368BF2C3A3A}"/>
          </ac:spMkLst>
        </pc:spChg>
        <pc:spChg chg="add mod">
          <ac:chgData name="Atul Sehgal" userId="3445a490-4e3d-4784-89eb-be39c87b550b" providerId="ADAL" clId="{20D1BF30-4CF4-4CAC-BE5B-6D67838BA74C}" dt="2025-01-16T21:24:38.137" v="1203" actId="20577"/>
          <ac:spMkLst>
            <pc:docMk/>
            <pc:sldMk cId="3413183870" sldId="267"/>
            <ac:spMk id="7" creationId="{CCBB9179-4AB7-5C25-E706-37B0B3130664}"/>
          </ac:spMkLst>
        </pc:spChg>
        <pc:graphicFrameChg chg="add mod modGraphic">
          <ac:chgData name="Atul Sehgal" userId="3445a490-4e3d-4784-89eb-be39c87b550b" providerId="ADAL" clId="{20D1BF30-4CF4-4CAC-BE5B-6D67838BA74C}" dt="2025-01-09T07:13:47.129" v="245" actId="1076"/>
          <ac:graphicFrameMkLst>
            <pc:docMk/>
            <pc:sldMk cId="3413183870" sldId="267"/>
            <ac:graphicFrameMk id="5" creationId="{CAB539A6-EDC0-2681-601F-CF505258332F}"/>
          </ac:graphicFrameMkLst>
        </pc:graphicFrameChg>
      </pc:sldChg>
      <pc:sldChg chg="addSp delSp modSp new mod ord">
        <pc:chgData name="Atul Sehgal" userId="3445a490-4e3d-4784-89eb-be39c87b550b" providerId="ADAL" clId="{20D1BF30-4CF4-4CAC-BE5B-6D67838BA74C}" dt="2025-01-24T22:41:05.552" v="1282"/>
        <pc:sldMkLst>
          <pc:docMk/>
          <pc:sldMk cId="2360355326" sldId="268"/>
        </pc:sldMkLst>
        <pc:spChg chg="mod">
          <ac:chgData name="Atul Sehgal" userId="3445a490-4e3d-4784-89eb-be39c87b550b" providerId="ADAL" clId="{20D1BF30-4CF4-4CAC-BE5B-6D67838BA74C}" dt="2025-01-09T07:19:32.724" v="297" actId="255"/>
          <ac:spMkLst>
            <pc:docMk/>
            <pc:sldMk cId="2360355326" sldId="268"/>
            <ac:spMk id="2" creationId="{C75816D0-1C64-A808-8F23-916208717124}"/>
          </ac:spMkLst>
        </pc:spChg>
        <pc:spChg chg="add mod">
          <ac:chgData name="Atul Sehgal" userId="3445a490-4e3d-4784-89eb-be39c87b550b" providerId="ADAL" clId="{20D1BF30-4CF4-4CAC-BE5B-6D67838BA74C}" dt="2025-01-09T07:22:14.757" v="320" actId="2711"/>
          <ac:spMkLst>
            <pc:docMk/>
            <pc:sldMk cId="2360355326" sldId="268"/>
            <ac:spMk id="6" creationId="{5CD5A38A-66BB-ED8C-CAEB-EC9D0AAE320E}"/>
          </ac:spMkLst>
        </pc:spChg>
      </pc:sldChg>
      <pc:sldChg chg="addSp delSp modSp new mod">
        <pc:chgData name="Atul Sehgal" userId="3445a490-4e3d-4784-89eb-be39c87b550b" providerId="ADAL" clId="{20D1BF30-4CF4-4CAC-BE5B-6D67838BA74C}" dt="2025-01-24T23:54:38.242" v="1417" actId="113"/>
        <pc:sldMkLst>
          <pc:docMk/>
          <pc:sldMk cId="1179435152" sldId="269"/>
        </pc:sldMkLst>
        <pc:spChg chg="mod">
          <ac:chgData name="Atul Sehgal" userId="3445a490-4e3d-4784-89eb-be39c87b550b" providerId="ADAL" clId="{20D1BF30-4CF4-4CAC-BE5B-6D67838BA74C}" dt="2025-01-24T22:33:34.764" v="1244" actId="20577"/>
          <ac:spMkLst>
            <pc:docMk/>
            <pc:sldMk cId="1179435152" sldId="269"/>
            <ac:spMk id="2" creationId="{0DF489E0-907A-C61A-023E-177E9D52F160}"/>
          </ac:spMkLst>
        </pc:spChg>
        <pc:spChg chg="add mod">
          <ac:chgData name="Atul Sehgal" userId="3445a490-4e3d-4784-89eb-be39c87b550b" providerId="ADAL" clId="{20D1BF30-4CF4-4CAC-BE5B-6D67838BA74C}" dt="2025-01-24T23:53:01.718" v="1367" actId="20577"/>
          <ac:spMkLst>
            <pc:docMk/>
            <pc:sldMk cId="1179435152" sldId="269"/>
            <ac:spMk id="3" creationId="{B7B7FDAA-4906-ADF9-BE7D-975468D6FD07}"/>
          </ac:spMkLst>
        </pc:spChg>
        <pc:spChg chg="del">
          <ac:chgData name="Atul Sehgal" userId="3445a490-4e3d-4784-89eb-be39c87b550b" providerId="ADAL" clId="{20D1BF30-4CF4-4CAC-BE5B-6D67838BA74C}" dt="2025-01-24T22:34:21.469" v="1245" actId="478"/>
          <ac:spMkLst>
            <pc:docMk/>
            <pc:sldMk cId="1179435152" sldId="269"/>
            <ac:spMk id="3" creationId="{FC6F1065-1F49-7075-37FB-791D79951104}"/>
          </ac:spMkLst>
        </pc:spChg>
        <pc:graphicFrameChg chg="add mod modGraphic">
          <ac:chgData name="Atul Sehgal" userId="3445a490-4e3d-4784-89eb-be39c87b550b" providerId="ADAL" clId="{20D1BF30-4CF4-4CAC-BE5B-6D67838BA74C}" dt="2025-01-24T23:54:38.242" v="1417" actId="113"/>
          <ac:graphicFrameMkLst>
            <pc:docMk/>
            <pc:sldMk cId="1179435152" sldId="269"/>
            <ac:graphicFrameMk id="5" creationId="{9749BA2D-BDD6-7856-6B13-C89025A48E78}"/>
          </ac:graphicFrameMkLst>
        </pc:graphicFrameChg>
      </pc:sldChg>
      <pc:sldChg chg="modSp add mod">
        <pc:chgData name="Atul Sehgal" userId="3445a490-4e3d-4784-89eb-be39c87b550b" providerId="ADAL" clId="{20D1BF30-4CF4-4CAC-BE5B-6D67838BA74C}" dt="2025-01-24T23:54:12.401" v="1409" actId="113"/>
        <pc:sldMkLst>
          <pc:docMk/>
          <pc:sldMk cId="2461468645" sldId="270"/>
        </pc:sldMkLst>
        <pc:spChg chg="mod">
          <ac:chgData name="Atul Sehgal" userId="3445a490-4e3d-4784-89eb-be39c87b550b" providerId="ADAL" clId="{20D1BF30-4CF4-4CAC-BE5B-6D67838BA74C}" dt="2025-01-24T22:41:21.665" v="1302" actId="20577"/>
          <ac:spMkLst>
            <pc:docMk/>
            <pc:sldMk cId="2461468645" sldId="270"/>
            <ac:spMk id="2" creationId="{18FB8724-7074-C599-8DB2-B60B8741AD40}"/>
          </ac:spMkLst>
        </pc:spChg>
        <pc:spChg chg="mod">
          <ac:chgData name="Atul Sehgal" userId="3445a490-4e3d-4784-89eb-be39c87b550b" providerId="ADAL" clId="{20D1BF30-4CF4-4CAC-BE5B-6D67838BA74C}" dt="2025-01-24T23:54:12.401" v="1409" actId="113"/>
          <ac:spMkLst>
            <pc:docMk/>
            <pc:sldMk cId="2461468645" sldId="270"/>
            <ac:spMk id="6" creationId="{0F4B4DFC-7C9A-F82D-A9B9-5C797D296B1A}"/>
          </ac:spMkLst>
        </pc:spChg>
      </pc:sldChg>
    </pc:docChg>
  </pc:docChgLst>
  <pc:docChgLst>
    <pc:chgData name="Isaac Chernin" userId="098cd991-d487-4613-9ec7-2595a9ad817b" providerId="ADAL" clId="{E8CC6C38-F22D-C54A-B457-5EB9A1D77852}"/>
    <pc:docChg chg="modSld">
      <pc:chgData name="Isaac Chernin" userId="098cd991-d487-4613-9ec7-2595a9ad817b" providerId="ADAL" clId="{E8CC6C38-F22D-C54A-B457-5EB9A1D77852}" dt="2024-12-21T00:24:07.579" v="1512" actId="20577"/>
      <pc:docMkLst>
        <pc:docMk/>
      </pc:docMkLst>
      <pc:sldChg chg="modSp">
        <pc:chgData name="Isaac Chernin" userId="098cd991-d487-4613-9ec7-2595a9ad817b" providerId="ADAL" clId="{E8CC6C38-F22D-C54A-B457-5EB9A1D77852}" dt="2024-12-21T00:24:07.579" v="1512" actId="20577"/>
        <pc:sldMkLst>
          <pc:docMk/>
          <pc:sldMk cId="1667786661" sldId="258"/>
        </pc:sldMkLst>
      </pc:sldChg>
    </pc:docChg>
  </pc:docChgLst>
  <pc:docChgLst>
    <pc:chgData name="Isaac Chernin" userId="098cd991-d487-4613-9ec7-2595a9ad817b" providerId="ADAL" clId="{206F9BD2-24B8-450A-80FE-90E08EC8EBF2}"/>
    <pc:docChg chg="custSel modSld">
      <pc:chgData name="Isaac Chernin" userId="098cd991-d487-4613-9ec7-2595a9ad817b" providerId="ADAL" clId="{206F9BD2-24B8-450A-80FE-90E08EC8EBF2}" dt="2024-12-23T17:13:03.270" v="24"/>
      <pc:docMkLst>
        <pc:docMk/>
      </pc:docMkLst>
      <pc:sldChg chg="addSp delSp modSp mod">
        <pc:chgData name="Isaac Chernin" userId="098cd991-d487-4613-9ec7-2595a9ad817b" providerId="ADAL" clId="{206F9BD2-24B8-450A-80FE-90E08EC8EBF2}" dt="2024-12-23T17:13:03.270" v="24"/>
        <pc:sldMkLst>
          <pc:docMk/>
          <pc:sldMk cId="1667786661" sldId="258"/>
        </pc:sldMkLst>
      </pc:sldChg>
    </pc:docChg>
  </pc:docChgLst>
  <pc:docChgLst>
    <pc:chgData name="Isaac Chernin" userId="S::isaac.chernin@swirecc.com::098cd991-d487-4613-9ec7-2595a9ad817b" providerId="AD" clId="Web-{5EA4F51F-93F5-EDF5-87E9-87913D2EDFEA}"/>
    <pc:docChg chg="modSld">
      <pc:chgData name="Isaac Chernin" userId="S::isaac.chernin@swirecc.com::098cd991-d487-4613-9ec7-2595a9ad817b" providerId="AD" clId="Web-{5EA4F51F-93F5-EDF5-87E9-87913D2EDFEA}" dt="2025-01-10T00:52:35.488" v="81" actId="1076"/>
      <pc:docMkLst>
        <pc:docMk/>
      </pc:docMkLst>
      <pc:sldChg chg="modSp">
        <pc:chgData name="Isaac Chernin" userId="S::isaac.chernin@swirecc.com::098cd991-d487-4613-9ec7-2595a9ad817b" providerId="AD" clId="Web-{5EA4F51F-93F5-EDF5-87E9-87913D2EDFEA}" dt="2025-01-10T00:52:35.488" v="81" actId="1076"/>
        <pc:sldMkLst>
          <pc:docMk/>
          <pc:sldMk cId="3867362973" sldId="261"/>
        </pc:sldMkLst>
        <pc:spChg chg="mod">
          <ac:chgData name="Isaac Chernin" userId="S::isaac.chernin@swirecc.com::098cd991-d487-4613-9ec7-2595a9ad817b" providerId="AD" clId="Web-{5EA4F51F-93F5-EDF5-87E9-87913D2EDFEA}" dt="2025-01-10T00:52:25.660" v="80"/>
          <ac:spMkLst>
            <pc:docMk/>
            <pc:sldMk cId="3867362973" sldId="261"/>
            <ac:spMk id="2" creationId="{7ABC04F6-7362-DB46-F896-3DD9F7CD0195}"/>
          </ac:spMkLst>
        </pc:spChg>
        <pc:spChg chg="mod">
          <ac:chgData name="Isaac Chernin" userId="S::isaac.chernin@swirecc.com::098cd991-d487-4613-9ec7-2595a9ad817b" providerId="AD" clId="Web-{5EA4F51F-93F5-EDF5-87E9-87913D2EDFEA}" dt="2025-01-10T00:52:35.488" v="81" actId="1076"/>
          <ac:spMkLst>
            <pc:docMk/>
            <pc:sldMk cId="3867362973" sldId="261"/>
            <ac:spMk id="3" creationId="{587F6106-3C43-F832-4C27-C052CED1FFB1}"/>
          </ac:spMkLst>
        </pc:spChg>
      </pc:sldChg>
    </pc:docChg>
  </pc:docChgLst>
  <pc:docChgLst>
    <pc:chgData name="Abbey Lasater" userId="S::abbey.lasater@swirecc.com::366a97b8-4fbd-48ea-b331-d87c9bf9f206" providerId="AD" clId="Web-{8DB29983-49D0-477C-B1B5-9D3F80334C56}"/>
    <pc:docChg chg="modSld">
      <pc:chgData name="Abbey Lasater" userId="S::abbey.lasater@swirecc.com::366a97b8-4fbd-48ea-b331-d87c9bf9f206" providerId="AD" clId="Web-{8DB29983-49D0-477C-B1B5-9D3F80334C56}" dt="2025-01-09T18:15:45.145" v="2" actId="20577"/>
      <pc:docMkLst>
        <pc:docMk/>
      </pc:docMkLst>
      <pc:sldChg chg="modSp">
        <pc:chgData name="Abbey Lasater" userId="S::abbey.lasater@swirecc.com::366a97b8-4fbd-48ea-b331-d87c9bf9f206" providerId="AD" clId="Web-{8DB29983-49D0-477C-B1B5-9D3F80334C56}" dt="2025-01-09T18:15:45.145" v="2" actId="20577"/>
        <pc:sldMkLst>
          <pc:docMk/>
          <pc:sldMk cId="4183790172" sldId="265"/>
        </pc:sldMkLst>
        <pc:spChg chg="mod">
          <ac:chgData name="Abbey Lasater" userId="S::abbey.lasater@swirecc.com::366a97b8-4fbd-48ea-b331-d87c9bf9f206" providerId="AD" clId="Web-{8DB29983-49D0-477C-B1B5-9D3F80334C56}" dt="2025-01-09T18:15:45.145" v="2" actId="20577"/>
          <ac:spMkLst>
            <pc:docMk/>
            <pc:sldMk cId="4183790172" sldId="265"/>
            <ac:spMk id="9" creationId="{CD2FA45A-6708-523B-DEBD-7CFC8572279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E1156F-372D-4734-845F-DFEAFD73D5A3}" type="datetimeFigureOut">
              <a:rPr lang="en-US" smtClean="0"/>
              <a:t>1/24/2025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A6C811-BFF7-4093-8FF4-A79151915B25}" type="slidenum">
              <a:rPr lang="en-US" smtClean="0"/>
              <a:t>‹#›</a:t>
            </a:fld>
            <a:endParaRPr lang="en-US"/>
          </a:p>
        </p:txBody>
      </p:sp>
    </p:spTree>
    <p:extLst>
      <p:ext uri="{BB962C8B-B14F-4D97-AF65-F5344CB8AC3E}">
        <p14:creationId xmlns:p14="http://schemas.microsoft.com/office/powerpoint/2010/main" val="2760041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2C302D1-03C8-4437-9C31-4FC97A9C7E63}"/>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2EF2781-4B01-40DA-B2AC-069A643C4E3F}"/>
              </a:ext>
            </a:extLst>
          </p:cNvPr>
          <p:cNvSpPr>
            <a:spLocks noGrp="1"/>
          </p:cNvSpPr>
          <p:nvPr>
            <p:ph type="ctrTitle"/>
          </p:nvPr>
        </p:nvSpPr>
        <p:spPr>
          <a:xfrm>
            <a:off x="1524000" y="1458505"/>
            <a:ext cx="5403574" cy="1655762"/>
          </a:xfrm>
        </p:spPr>
        <p:txBody>
          <a:bodyPr anchor="b">
            <a:normAutofit/>
          </a:bodyPr>
          <a:lstStyle>
            <a:lvl1pPr algn="l">
              <a:defRPr sz="4800" b="1">
                <a:solidFill>
                  <a:schemeClr val="bg1"/>
                </a:solidFill>
                <a:latin typeface="Poppins" panose="00000500000000000000" pitchFamily="2" charset="0"/>
                <a:cs typeface="Poppins" panose="00000500000000000000" pitchFamily="2" charset="0"/>
              </a:defRPr>
            </a:lvl1pPr>
          </a:lstStyle>
          <a:p>
            <a:r>
              <a:rPr lang="en-US"/>
              <a:t>Click to edit Master title style</a:t>
            </a:r>
          </a:p>
        </p:txBody>
      </p:sp>
      <p:sp>
        <p:nvSpPr>
          <p:cNvPr id="3" name="Subtitle 2">
            <a:extLst>
              <a:ext uri="{FF2B5EF4-FFF2-40B4-BE49-F238E27FC236}">
                <a16:creationId xmlns:a16="http://schemas.microsoft.com/office/drawing/2014/main" id="{B77918E2-5008-4874-89EC-BFB1F202B9EA}"/>
              </a:ext>
            </a:extLst>
          </p:cNvPr>
          <p:cNvSpPr>
            <a:spLocks noGrp="1"/>
          </p:cNvSpPr>
          <p:nvPr>
            <p:ph type="subTitle" idx="1"/>
          </p:nvPr>
        </p:nvSpPr>
        <p:spPr>
          <a:xfrm>
            <a:off x="1524000" y="3115026"/>
            <a:ext cx="5403574" cy="1655762"/>
          </a:xfrm>
        </p:spPr>
        <p:txBody>
          <a:bodyPr>
            <a:normAutofit/>
          </a:bodyPr>
          <a:lstStyle>
            <a:lvl1pPr marL="0" indent="0" algn="l">
              <a:buNone/>
              <a:defRPr sz="2200">
                <a:solidFill>
                  <a:schemeClr val="bg1"/>
                </a:solidFill>
                <a:latin typeface="Poppins" panose="00000500000000000000" pitchFamily="2" charset="0"/>
                <a:cs typeface="Poppins"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Picture 7">
            <a:extLst>
              <a:ext uri="{FF2B5EF4-FFF2-40B4-BE49-F238E27FC236}">
                <a16:creationId xmlns:a16="http://schemas.microsoft.com/office/drawing/2014/main" id="{75C5B00A-37D5-4F8B-FCCD-48EAA2968DBD}"/>
              </a:ext>
            </a:extLst>
          </p:cNvPr>
          <p:cNvPicPr>
            <a:picLocks noChangeAspect="1"/>
          </p:cNvPicPr>
          <p:nvPr/>
        </p:nvPicPr>
        <p:blipFill>
          <a:blip r:embed="rId3"/>
          <a:stretch>
            <a:fillRect/>
          </a:stretch>
        </p:blipFill>
        <p:spPr>
          <a:xfrm>
            <a:off x="8337176" y="4487159"/>
            <a:ext cx="2191871" cy="698446"/>
          </a:xfrm>
          <a:prstGeom prst="rect">
            <a:avLst/>
          </a:prstGeom>
        </p:spPr>
      </p:pic>
    </p:spTree>
    <p:extLst>
      <p:ext uri="{BB962C8B-B14F-4D97-AF65-F5344CB8AC3E}">
        <p14:creationId xmlns:p14="http://schemas.microsoft.com/office/powerpoint/2010/main" val="1885752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Slide">
    <p:bg>
      <p:bgPr>
        <a:solidFill>
          <a:srgbClr val="CD0720"/>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2C302D1-03C8-4437-9C31-4FC97A9C7E63}"/>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0" y="1739348"/>
            <a:ext cx="12192000" cy="5118652"/>
          </a:xfrm>
          <a:prstGeom prst="rect">
            <a:avLst/>
          </a:prstGeom>
        </p:spPr>
      </p:pic>
      <p:sp>
        <p:nvSpPr>
          <p:cNvPr id="2" name="Title 1">
            <a:extLst>
              <a:ext uri="{FF2B5EF4-FFF2-40B4-BE49-F238E27FC236}">
                <a16:creationId xmlns:a16="http://schemas.microsoft.com/office/drawing/2014/main" id="{32EF2781-4B01-40DA-B2AC-069A643C4E3F}"/>
              </a:ext>
            </a:extLst>
          </p:cNvPr>
          <p:cNvSpPr>
            <a:spLocks noGrp="1"/>
          </p:cNvSpPr>
          <p:nvPr>
            <p:ph type="ctrTitle"/>
          </p:nvPr>
        </p:nvSpPr>
        <p:spPr>
          <a:xfrm>
            <a:off x="3740426" y="2233757"/>
            <a:ext cx="5403574" cy="1655762"/>
          </a:xfrm>
        </p:spPr>
        <p:txBody>
          <a:bodyPr anchor="ctr">
            <a:normAutofit/>
          </a:bodyPr>
          <a:lstStyle>
            <a:lvl1pPr algn="ctr">
              <a:defRPr sz="4800" b="1">
                <a:solidFill>
                  <a:schemeClr val="bg1"/>
                </a:solidFill>
                <a:latin typeface="Poppins" panose="00000500000000000000" pitchFamily="2" charset="0"/>
                <a:cs typeface="Poppins" panose="00000500000000000000" pitchFamily="2" charset="0"/>
              </a:defRPr>
            </a:lvl1pPr>
          </a:lstStyle>
          <a:p>
            <a:r>
              <a:rPr lang="en-US"/>
              <a:t>Click to edit Master title style</a:t>
            </a:r>
          </a:p>
        </p:txBody>
      </p:sp>
    </p:spTree>
    <p:extLst>
      <p:ext uri="{BB962C8B-B14F-4D97-AF65-F5344CB8AC3E}">
        <p14:creationId xmlns:p14="http://schemas.microsoft.com/office/powerpoint/2010/main" val="2991470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43046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26785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91767" y="986783"/>
            <a:ext cx="11297867" cy="5365952"/>
          </a:xfrm>
        </p:spPr>
        <p:txBody>
          <a:bodyPr/>
          <a:lstStyle>
            <a:lvl1pPr marL="342900" indent="-342900">
              <a:spcBef>
                <a:spcPts val="0"/>
              </a:spcBef>
              <a:spcAft>
                <a:spcPts val="600"/>
              </a:spcAft>
              <a:buFont typeface="Wingdings" panose="05000000000000000000" pitchFamily="2" charset="2"/>
              <a:buChar char="§"/>
              <a:defRPr baseline="0"/>
            </a:lvl1pPr>
            <a:lvl2pPr>
              <a:spcBef>
                <a:spcPts val="0"/>
              </a:spcBef>
              <a:spcAft>
                <a:spcPts val="600"/>
              </a:spcAft>
              <a:defRPr/>
            </a:lvl2pPr>
            <a:lvl3pPr>
              <a:spcBef>
                <a:spcPts val="0"/>
              </a:spcBef>
              <a:spcAft>
                <a:spcPts val="600"/>
              </a:spcAft>
              <a:defRPr/>
            </a:lvl3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045395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2C302D1-03C8-4437-9C31-4FC97A9C7E63}"/>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2EF2781-4B01-40DA-B2AC-069A643C4E3F}"/>
              </a:ext>
            </a:extLst>
          </p:cNvPr>
          <p:cNvSpPr>
            <a:spLocks noGrp="1"/>
          </p:cNvSpPr>
          <p:nvPr>
            <p:ph type="ctrTitle"/>
          </p:nvPr>
        </p:nvSpPr>
        <p:spPr>
          <a:xfrm>
            <a:off x="1524000" y="1458505"/>
            <a:ext cx="5403574" cy="1655762"/>
          </a:xfrm>
        </p:spPr>
        <p:txBody>
          <a:bodyPr anchor="b">
            <a:normAutofit/>
          </a:bodyPr>
          <a:lstStyle>
            <a:lvl1pPr algn="l">
              <a:defRPr sz="4800" b="1">
                <a:solidFill>
                  <a:schemeClr val="bg1"/>
                </a:solidFill>
                <a:latin typeface="Poppins" panose="00000500000000000000" pitchFamily="2" charset="0"/>
                <a:cs typeface="Poppins" panose="00000500000000000000" pitchFamily="2" charset="0"/>
              </a:defRPr>
            </a:lvl1pPr>
          </a:lstStyle>
          <a:p>
            <a:r>
              <a:rPr lang="en-US"/>
              <a:t>Click to edit Master title style</a:t>
            </a:r>
          </a:p>
        </p:txBody>
      </p:sp>
      <p:sp>
        <p:nvSpPr>
          <p:cNvPr id="3" name="Subtitle 2">
            <a:extLst>
              <a:ext uri="{FF2B5EF4-FFF2-40B4-BE49-F238E27FC236}">
                <a16:creationId xmlns:a16="http://schemas.microsoft.com/office/drawing/2014/main" id="{B77918E2-5008-4874-89EC-BFB1F202B9EA}"/>
              </a:ext>
            </a:extLst>
          </p:cNvPr>
          <p:cNvSpPr>
            <a:spLocks noGrp="1"/>
          </p:cNvSpPr>
          <p:nvPr>
            <p:ph type="subTitle" idx="1"/>
          </p:nvPr>
        </p:nvSpPr>
        <p:spPr>
          <a:xfrm>
            <a:off x="1524000" y="3115026"/>
            <a:ext cx="5403574" cy="1655762"/>
          </a:xfrm>
        </p:spPr>
        <p:txBody>
          <a:bodyPr>
            <a:normAutofit/>
          </a:bodyPr>
          <a:lstStyle>
            <a:lvl1pPr marL="0" indent="0" algn="l">
              <a:buNone/>
              <a:defRPr sz="2200">
                <a:solidFill>
                  <a:schemeClr val="bg1"/>
                </a:solidFill>
                <a:latin typeface="Poppins" panose="00000500000000000000" pitchFamily="2" charset="0"/>
                <a:cs typeface="Poppins"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Picture 7">
            <a:extLst>
              <a:ext uri="{FF2B5EF4-FFF2-40B4-BE49-F238E27FC236}">
                <a16:creationId xmlns:a16="http://schemas.microsoft.com/office/drawing/2014/main" id="{75C5B00A-37D5-4F8B-FCCD-48EAA2968DBD}"/>
              </a:ext>
            </a:extLst>
          </p:cNvPr>
          <p:cNvPicPr>
            <a:picLocks noChangeAspect="1"/>
          </p:cNvPicPr>
          <p:nvPr/>
        </p:nvPicPr>
        <p:blipFill>
          <a:blip r:embed="rId3"/>
          <a:stretch>
            <a:fillRect/>
          </a:stretch>
        </p:blipFill>
        <p:spPr>
          <a:xfrm>
            <a:off x="8337176" y="4487159"/>
            <a:ext cx="2191871" cy="698446"/>
          </a:xfrm>
          <a:prstGeom prst="rect">
            <a:avLst/>
          </a:prstGeom>
        </p:spPr>
      </p:pic>
    </p:spTree>
    <p:extLst>
      <p:ext uri="{BB962C8B-B14F-4D97-AF65-F5344CB8AC3E}">
        <p14:creationId xmlns:p14="http://schemas.microsoft.com/office/powerpoint/2010/main" val="839580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2C302D1-03C8-4437-9C31-4FC97A9C7E63}"/>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2EF2781-4B01-40DA-B2AC-069A643C4E3F}"/>
              </a:ext>
            </a:extLst>
          </p:cNvPr>
          <p:cNvSpPr>
            <a:spLocks noGrp="1"/>
          </p:cNvSpPr>
          <p:nvPr>
            <p:ph type="ctrTitle"/>
          </p:nvPr>
        </p:nvSpPr>
        <p:spPr>
          <a:xfrm>
            <a:off x="3394213" y="1773238"/>
            <a:ext cx="5403574" cy="1655762"/>
          </a:xfrm>
        </p:spPr>
        <p:txBody>
          <a:bodyPr anchor="b">
            <a:normAutofit/>
          </a:bodyPr>
          <a:lstStyle>
            <a:lvl1pPr algn="ctr">
              <a:defRPr sz="4800" b="1">
                <a:solidFill>
                  <a:schemeClr val="bg1"/>
                </a:solidFill>
                <a:latin typeface="Poppins" panose="00000500000000000000" pitchFamily="2" charset="0"/>
                <a:cs typeface="Poppins" panose="00000500000000000000" pitchFamily="2" charset="0"/>
              </a:defRPr>
            </a:lvl1pPr>
          </a:lstStyle>
          <a:p>
            <a:r>
              <a:rPr lang="en-US"/>
              <a:t>Click to edit Master title style</a:t>
            </a:r>
          </a:p>
        </p:txBody>
      </p:sp>
      <p:sp>
        <p:nvSpPr>
          <p:cNvPr id="3" name="Subtitle 2">
            <a:extLst>
              <a:ext uri="{FF2B5EF4-FFF2-40B4-BE49-F238E27FC236}">
                <a16:creationId xmlns:a16="http://schemas.microsoft.com/office/drawing/2014/main" id="{B77918E2-5008-4874-89EC-BFB1F202B9EA}"/>
              </a:ext>
            </a:extLst>
          </p:cNvPr>
          <p:cNvSpPr>
            <a:spLocks noGrp="1"/>
          </p:cNvSpPr>
          <p:nvPr>
            <p:ph type="subTitle" idx="1"/>
          </p:nvPr>
        </p:nvSpPr>
        <p:spPr>
          <a:xfrm>
            <a:off x="3394213" y="3681551"/>
            <a:ext cx="5403574" cy="1655762"/>
          </a:xfrm>
        </p:spPr>
        <p:txBody>
          <a:bodyPr>
            <a:normAutofit/>
          </a:bodyPr>
          <a:lstStyle>
            <a:lvl1pPr marL="0" indent="0" algn="ctr">
              <a:buNone/>
              <a:defRPr sz="2200">
                <a:solidFill>
                  <a:schemeClr val="bg1"/>
                </a:solidFill>
                <a:latin typeface="Poppins" panose="00000500000000000000" pitchFamily="2" charset="0"/>
                <a:cs typeface="Poppins"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4" name="Picture 3">
            <a:extLst>
              <a:ext uri="{FF2B5EF4-FFF2-40B4-BE49-F238E27FC236}">
                <a16:creationId xmlns:a16="http://schemas.microsoft.com/office/drawing/2014/main" id="{038570A4-80F6-764A-251E-2D68293BC8A6}"/>
              </a:ext>
            </a:extLst>
          </p:cNvPr>
          <p:cNvPicPr>
            <a:picLocks noChangeAspect="1"/>
          </p:cNvPicPr>
          <p:nvPr/>
        </p:nvPicPr>
        <p:blipFill>
          <a:blip r:embed="rId3"/>
          <a:stretch>
            <a:fillRect/>
          </a:stretch>
        </p:blipFill>
        <p:spPr>
          <a:xfrm>
            <a:off x="5056094" y="654747"/>
            <a:ext cx="2191871" cy="698446"/>
          </a:xfrm>
          <a:prstGeom prst="rect">
            <a:avLst/>
          </a:prstGeom>
        </p:spPr>
      </p:pic>
    </p:spTree>
    <p:extLst>
      <p:ext uri="{BB962C8B-B14F-4D97-AF65-F5344CB8AC3E}">
        <p14:creationId xmlns:p14="http://schemas.microsoft.com/office/powerpoint/2010/main" val="42714000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CCE538E-82D7-4C34-9D1A-0E69C36634D3}"/>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3ED40B2-6218-4165-9E6D-BDEEA0D925D8}"/>
              </a:ext>
            </a:extLst>
          </p:cNvPr>
          <p:cNvSpPr>
            <a:spLocks noGrp="1"/>
          </p:cNvSpPr>
          <p:nvPr>
            <p:ph type="title"/>
          </p:nvPr>
        </p:nvSpPr>
        <p:spPr>
          <a:xfrm>
            <a:off x="699052" y="2522710"/>
            <a:ext cx="10515600" cy="1325563"/>
          </a:xfrm>
        </p:spPr>
        <p:txBody>
          <a:bodyPr>
            <a:normAutofit/>
          </a:bodyPr>
          <a:lstStyle>
            <a:lvl1pPr>
              <a:defRPr sz="4000" b="1">
                <a:solidFill>
                  <a:schemeClr val="bg1"/>
                </a:solidFill>
                <a:latin typeface="Poppins" panose="00000500000000000000" pitchFamily="2" charset="0"/>
                <a:cs typeface="Poppins" panose="00000500000000000000" pitchFamily="2" charset="0"/>
              </a:defRPr>
            </a:lvl1pPr>
          </a:lstStyle>
          <a:p>
            <a:r>
              <a:rPr lang="en-US"/>
              <a:t>Click to edit Master title style</a:t>
            </a:r>
          </a:p>
        </p:txBody>
      </p:sp>
    </p:spTree>
    <p:extLst>
      <p:ext uri="{BB962C8B-B14F-4D97-AF65-F5344CB8AC3E}">
        <p14:creationId xmlns:p14="http://schemas.microsoft.com/office/powerpoint/2010/main" val="1490531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ustom Layout">
    <p:bg>
      <p:bgPr>
        <a:solidFill>
          <a:srgbClr val="C00000"/>
        </a:solidFill>
        <a:effectLst/>
      </p:bgPr>
    </p:bg>
    <p:spTree>
      <p:nvGrpSpPr>
        <p:cNvPr id="1" name=""/>
        <p:cNvGrpSpPr/>
        <p:nvPr/>
      </p:nvGrpSpPr>
      <p:grpSpPr>
        <a:xfrm>
          <a:off x="0" y="0"/>
          <a:ext cx="0" cy="0"/>
          <a:chOff x="0" y="0"/>
          <a:chExt cx="0" cy="0"/>
        </a:xfrm>
      </p:grpSpPr>
      <p:pic>
        <p:nvPicPr>
          <p:cNvPr id="6" name="object 14">
            <a:extLst>
              <a:ext uri="{FF2B5EF4-FFF2-40B4-BE49-F238E27FC236}">
                <a16:creationId xmlns:a16="http://schemas.microsoft.com/office/drawing/2014/main" id="{415F8D4A-2C38-44E1-AD7A-852EB64EE115}"/>
              </a:ext>
            </a:extLst>
          </p:cNvPr>
          <p:cNvPicPr>
            <a:picLocks noChangeAspect="1"/>
          </p:cNvPicPr>
          <p:nvPr/>
        </p:nvPicPr>
        <p:blipFill>
          <a:blip r:embed="rId2" cstate="print"/>
          <a:stretch>
            <a:fillRect/>
          </a:stretch>
        </p:blipFill>
        <p:spPr>
          <a:xfrm>
            <a:off x="0" y="0"/>
            <a:ext cx="2747893" cy="6856461"/>
          </a:xfrm>
          <a:prstGeom prst="rect">
            <a:avLst/>
          </a:prstGeom>
        </p:spPr>
      </p:pic>
      <p:sp>
        <p:nvSpPr>
          <p:cNvPr id="7" name="object 16">
            <a:extLst>
              <a:ext uri="{FF2B5EF4-FFF2-40B4-BE49-F238E27FC236}">
                <a16:creationId xmlns:a16="http://schemas.microsoft.com/office/drawing/2014/main" id="{AEFF2E74-4A52-4908-A1F2-C760445F6A44}"/>
              </a:ext>
            </a:extLst>
          </p:cNvPr>
          <p:cNvSpPr/>
          <p:nvPr/>
        </p:nvSpPr>
        <p:spPr>
          <a:xfrm>
            <a:off x="11478508" y="0"/>
            <a:ext cx="708295" cy="392381"/>
          </a:xfrm>
          <a:custGeom>
            <a:avLst/>
            <a:gdLst/>
            <a:ahLst/>
            <a:cxnLst/>
            <a:rect l="l" t="t" r="r" b="b"/>
            <a:pathLst>
              <a:path w="1252855" h="694055">
                <a:moveTo>
                  <a:pt x="1252316" y="0"/>
                </a:moveTo>
                <a:lnTo>
                  <a:pt x="181694" y="0"/>
                </a:lnTo>
                <a:lnTo>
                  <a:pt x="170778" y="19344"/>
                </a:lnTo>
                <a:lnTo>
                  <a:pt x="149627" y="59828"/>
                </a:lnTo>
                <a:lnTo>
                  <a:pt x="129757" y="101066"/>
                </a:lnTo>
                <a:lnTo>
                  <a:pt x="111194" y="143032"/>
                </a:lnTo>
                <a:lnTo>
                  <a:pt x="93965" y="185700"/>
                </a:lnTo>
                <a:lnTo>
                  <a:pt x="78096" y="229042"/>
                </a:lnTo>
                <a:lnTo>
                  <a:pt x="63613" y="273033"/>
                </a:lnTo>
                <a:lnTo>
                  <a:pt x="50543" y="317647"/>
                </a:lnTo>
                <a:lnTo>
                  <a:pt x="38912" y="362856"/>
                </a:lnTo>
                <a:lnTo>
                  <a:pt x="28746" y="408635"/>
                </a:lnTo>
                <a:lnTo>
                  <a:pt x="20072" y="454958"/>
                </a:lnTo>
                <a:lnTo>
                  <a:pt x="12916" y="501798"/>
                </a:lnTo>
                <a:lnTo>
                  <a:pt x="7305" y="549128"/>
                </a:lnTo>
                <a:lnTo>
                  <a:pt x="3264" y="596923"/>
                </a:lnTo>
                <a:lnTo>
                  <a:pt x="818" y="645296"/>
                </a:lnTo>
                <a:lnTo>
                  <a:pt x="0" y="693800"/>
                </a:lnTo>
                <a:lnTo>
                  <a:pt x="706533" y="693800"/>
                </a:lnTo>
                <a:lnTo>
                  <a:pt x="708182" y="645156"/>
                </a:lnTo>
                <a:lnTo>
                  <a:pt x="713000" y="597670"/>
                </a:lnTo>
                <a:lnTo>
                  <a:pt x="720926" y="551027"/>
                </a:lnTo>
                <a:lnTo>
                  <a:pt x="731839" y="505471"/>
                </a:lnTo>
                <a:lnTo>
                  <a:pt x="745634" y="461109"/>
                </a:lnTo>
                <a:lnTo>
                  <a:pt x="762205" y="418047"/>
                </a:lnTo>
                <a:lnTo>
                  <a:pt x="781447" y="376389"/>
                </a:lnTo>
                <a:lnTo>
                  <a:pt x="803254" y="336242"/>
                </a:lnTo>
                <a:lnTo>
                  <a:pt x="827521" y="297710"/>
                </a:lnTo>
                <a:lnTo>
                  <a:pt x="854143" y="260899"/>
                </a:lnTo>
                <a:lnTo>
                  <a:pt x="883013" y="225915"/>
                </a:lnTo>
                <a:lnTo>
                  <a:pt x="914027" y="192864"/>
                </a:lnTo>
                <a:lnTo>
                  <a:pt x="947078" y="161850"/>
                </a:lnTo>
                <a:lnTo>
                  <a:pt x="982062" y="132979"/>
                </a:lnTo>
                <a:lnTo>
                  <a:pt x="1018872" y="106357"/>
                </a:lnTo>
                <a:lnTo>
                  <a:pt x="1057404" y="82089"/>
                </a:lnTo>
                <a:lnTo>
                  <a:pt x="1097551" y="60281"/>
                </a:lnTo>
                <a:lnTo>
                  <a:pt x="1139209" y="41039"/>
                </a:lnTo>
                <a:lnTo>
                  <a:pt x="1182271" y="24467"/>
                </a:lnTo>
                <a:lnTo>
                  <a:pt x="1226633" y="10671"/>
                </a:lnTo>
                <a:lnTo>
                  <a:pt x="1252316" y="4518"/>
                </a:lnTo>
                <a:lnTo>
                  <a:pt x="1252316" y="0"/>
                </a:lnTo>
                <a:close/>
              </a:path>
            </a:pathLst>
          </a:custGeom>
          <a:solidFill>
            <a:srgbClr val="00529B"/>
          </a:solidFill>
        </p:spPr>
        <p:txBody>
          <a:bodyPr wrap="square" lIns="0" tIns="0" rIns="0" bIns="0" rtlCol="0"/>
          <a:lstStyle/>
          <a:p>
            <a:endParaRPr sz="1749"/>
          </a:p>
        </p:txBody>
      </p:sp>
      <p:sp>
        <p:nvSpPr>
          <p:cNvPr id="8" name="object 18">
            <a:extLst>
              <a:ext uri="{FF2B5EF4-FFF2-40B4-BE49-F238E27FC236}">
                <a16:creationId xmlns:a16="http://schemas.microsoft.com/office/drawing/2014/main" id="{08B9BAFF-618E-49F1-BB87-4F87BD5461AF}"/>
              </a:ext>
            </a:extLst>
          </p:cNvPr>
          <p:cNvSpPr/>
          <p:nvPr/>
        </p:nvSpPr>
        <p:spPr>
          <a:xfrm>
            <a:off x="11478508" y="392235"/>
            <a:ext cx="708295" cy="794813"/>
          </a:xfrm>
          <a:custGeom>
            <a:avLst/>
            <a:gdLst/>
            <a:ahLst/>
            <a:cxnLst/>
            <a:rect l="l" t="t" r="r" b="b"/>
            <a:pathLst>
              <a:path w="1252855" h="1405889">
                <a:moveTo>
                  <a:pt x="706522" y="0"/>
                </a:moveTo>
                <a:lnTo>
                  <a:pt x="0" y="0"/>
                </a:lnTo>
                <a:lnTo>
                  <a:pt x="820" y="48644"/>
                </a:lnTo>
                <a:lnTo>
                  <a:pt x="3264" y="96877"/>
                </a:lnTo>
                <a:lnTo>
                  <a:pt x="7305" y="144671"/>
                </a:lnTo>
                <a:lnTo>
                  <a:pt x="12916" y="192002"/>
                </a:lnTo>
                <a:lnTo>
                  <a:pt x="20072" y="238841"/>
                </a:lnTo>
                <a:lnTo>
                  <a:pt x="28746" y="285164"/>
                </a:lnTo>
                <a:lnTo>
                  <a:pt x="38912" y="330943"/>
                </a:lnTo>
                <a:lnTo>
                  <a:pt x="50543" y="376153"/>
                </a:lnTo>
                <a:lnTo>
                  <a:pt x="63613" y="420766"/>
                </a:lnTo>
                <a:lnTo>
                  <a:pt x="78096" y="464757"/>
                </a:lnTo>
                <a:lnTo>
                  <a:pt x="93965" y="508100"/>
                </a:lnTo>
                <a:lnTo>
                  <a:pt x="111194" y="550767"/>
                </a:lnTo>
                <a:lnTo>
                  <a:pt x="129757" y="592733"/>
                </a:lnTo>
                <a:lnTo>
                  <a:pt x="149627" y="633971"/>
                </a:lnTo>
                <a:lnTo>
                  <a:pt x="170778" y="674455"/>
                </a:lnTo>
                <a:lnTo>
                  <a:pt x="193183" y="714158"/>
                </a:lnTo>
                <a:lnTo>
                  <a:pt x="216817" y="753055"/>
                </a:lnTo>
                <a:lnTo>
                  <a:pt x="241653" y="791119"/>
                </a:lnTo>
                <a:lnTo>
                  <a:pt x="267664" y="828323"/>
                </a:lnTo>
                <a:lnTo>
                  <a:pt x="294824" y="864641"/>
                </a:lnTo>
                <a:lnTo>
                  <a:pt x="323108" y="900047"/>
                </a:lnTo>
                <a:lnTo>
                  <a:pt x="352488" y="934515"/>
                </a:lnTo>
                <a:lnTo>
                  <a:pt x="382938" y="968018"/>
                </a:lnTo>
                <a:lnTo>
                  <a:pt x="414432" y="1000529"/>
                </a:lnTo>
                <a:lnTo>
                  <a:pt x="446943" y="1032023"/>
                </a:lnTo>
                <a:lnTo>
                  <a:pt x="480446" y="1062473"/>
                </a:lnTo>
                <a:lnTo>
                  <a:pt x="514914" y="1091853"/>
                </a:lnTo>
                <a:lnTo>
                  <a:pt x="550320" y="1120137"/>
                </a:lnTo>
                <a:lnTo>
                  <a:pt x="586638" y="1147297"/>
                </a:lnTo>
                <a:lnTo>
                  <a:pt x="623842" y="1173309"/>
                </a:lnTo>
                <a:lnTo>
                  <a:pt x="661906" y="1198144"/>
                </a:lnTo>
                <a:lnTo>
                  <a:pt x="700803" y="1221778"/>
                </a:lnTo>
                <a:lnTo>
                  <a:pt x="740506" y="1244184"/>
                </a:lnTo>
                <a:lnTo>
                  <a:pt x="780990" y="1265334"/>
                </a:lnTo>
                <a:lnTo>
                  <a:pt x="822228" y="1285204"/>
                </a:lnTo>
                <a:lnTo>
                  <a:pt x="864194" y="1303767"/>
                </a:lnTo>
                <a:lnTo>
                  <a:pt x="906861" y="1320996"/>
                </a:lnTo>
                <a:lnTo>
                  <a:pt x="950204" y="1336865"/>
                </a:lnTo>
                <a:lnTo>
                  <a:pt x="994195" y="1351348"/>
                </a:lnTo>
                <a:lnTo>
                  <a:pt x="1038808" y="1364418"/>
                </a:lnTo>
                <a:lnTo>
                  <a:pt x="1084018" y="1376049"/>
                </a:lnTo>
                <a:lnTo>
                  <a:pt x="1129797" y="1386215"/>
                </a:lnTo>
                <a:lnTo>
                  <a:pt x="1176120" y="1394889"/>
                </a:lnTo>
                <a:lnTo>
                  <a:pt x="1222959" y="1402045"/>
                </a:lnTo>
                <a:lnTo>
                  <a:pt x="1252316" y="1405525"/>
                </a:lnTo>
                <a:lnTo>
                  <a:pt x="1252316" y="689286"/>
                </a:lnTo>
                <a:lnTo>
                  <a:pt x="1226633" y="683133"/>
                </a:lnTo>
                <a:lnTo>
                  <a:pt x="1182271" y="669338"/>
                </a:lnTo>
                <a:lnTo>
                  <a:pt x="1139209" y="652767"/>
                </a:lnTo>
                <a:lnTo>
                  <a:pt x="1097551" y="633525"/>
                </a:lnTo>
                <a:lnTo>
                  <a:pt x="1057403" y="611717"/>
                </a:lnTo>
                <a:lnTo>
                  <a:pt x="1018872" y="587450"/>
                </a:lnTo>
                <a:lnTo>
                  <a:pt x="982061" y="560828"/>
                </a:lnTo>
                <a:lnTo>
                  <a:pt x="947077" y="531958"/>
                </a:lnTo>
                <a:lnTo>
                  <a:pt x="914025" y="500944"/>
                </a:lnTo>
                <a:lnTo>
                  <a:pt x="883011" y="467892"/>
                </a:lnTo>
                <a:lnTo>
                  <a:pt x="854141" y="432908"/>
                </a:lnTo>
                <a:lnTo>
                  <a:pt x="827519" y="396097"/>
                </a:lnTo>
                <a:lnTo>
                  <a:pt x="803251" y="357565"/>
                </a:lnTo>
                <a:lnTo>
                  <a:pt x="781443" y="317417"/>
                </a:lnTo>
                <a:lnTo>
                  <a:pt x="762200" y="275758"/>
                </a:lnTo>
                <a:lnTo>
                  <a:pt x="745628" y="232695"/>
                </a:lnTo>
                <a:lnTo>
                  <a:pt x="731833" y="188333"/>
                </a:lnTo>
                <a:lnTo>
                  <a:pt x="720919" y="142776"/>
                </a:lnTo>
                <a:lnTo>
                  <a:pt x="712992" y="96132"/>
                </a:lnTo>
                <a:lnTo>
                  <a:pt x="708158" y="48504"/>
                </a:lnTo>
                <a:lnTo>
                  <a:pt x="706522" y="0"/>
                </a:lnTo>
                <a:close/>
              </a:path>
            </a:pathLst>
          </a:custGeom>
          <a:solidFill>
            <a:srgbClr val="DA4558"/>
          </a:solidFill>
        </p:spPr>
        <p:txBody>
          <a:bodyPr wrap="square" lIns="0" tIns="0" rIns="0" bIns="0" rtlCol="0"/>
          <a:lstStyle/>
          <a:p>
            <a:endParaRPr sz="1749"/>
          </a:p>
        </p:txBody>
      </p:sp>
      <p:sp>
        <p:nvSpPr>
          <p:cNvPr id="9" name="Title 1">
            <a:extLst>
              <a:ext uri="{FF2B5EF4-FFF2-40B4-BE49-F238E27FC236}">
                <a16:creationId xmlns:a16="http://schemas.microsoft.com/office/drawing/2014/main" id="{BDEB58C1-D480-4A97-A225-E6593DFA8237}"/>
              </a:ext>
            </a:extLst>
          </p:cNvPr>
          <p:cNvSpPr>
            <a:spLocks noGrp="1"/>
          </p:cNvSpPr>
          <p:nvPr>
            <p:ph type="title"/>
          </p:nvPr>
        </p:nvSpPr>
        <p:spPr>
          <a:xfrm>
            <a:off x="3024807" y="2189749"/>
            <a:ext cx="8210751" cy="1325563"/>
          </a:xfrm>
        </p:spPr>
        <p:txBody>
          <a:bodyPr>
            <a:noAutofit/>
          </a:bodyPr>
          <a:lstStyle>
            <a:lvl1pPr>
              <a:defRPr sz="4800" b="1">
                <a:solidFill>
                  <a:schemeClr val="bg1"/>
                </a:solidFill>
                <a:latin typeface="Poppins" panose="00000500000000000000" pitchFamily="2" charset="0"/>
                <a:cs typeface="Poppins" panose="00000500000000000000" pitchFamily="2" charset="0"/>
              </a:defRPr>
            </a:lvl1pPr>
          </a:lstStyle>
          <a:p>
            <a:r>
              <a:rPr lang="en-US"/>
              <a:t>Click to edit Master title style</a:t>
            </a:r>
          </a:p>
        </p:txBody>
      </p:sp>
      <p:sp>
        <p:nvSpPr>
          <p:cNvPr id="12" name="Subtitle 2">
            <a:extLst>
              <a:ext uri="{FF2B5EF4-FFF2-40B4-BE49-F238E27FC236}">
                <a16:creationId xmlns:a16="http://schemas.microsoft.com/office/drawing/2014/main" id="{71924C5A-17A2-4DA4-800E-C1DC54D974F7}"/>
              </a:ext>
            </a:extLst>
          </p:cNvPr>
          <p:cNvSpPr>
            <a:spLocks noGrp="1"/>
          </p:cNvSpPr>
          <p:nvPr>
            <p:ph type="subTitle" idx="1"/>
          </p:nvPr>
        </p:nvSpPr>
        <p:spPr>
          <a:xfrm>
            <a:off x="3024808" y="3701430"/>
            <a:ext cx="5891656" cy="1655762"/>
          </a:xfrm>
        </p:spPr>
        <p:txBody>
          <a:bodyPr>
            <a:normAutofit/>
          </a:bodyPr>
          <a:lstStyle>
            <a:lvl1pPr marL="0" indent="0" algn="l">
              <a:buNone/>
              <a:defRPr sz="3200" b="1">
                <a:solidFill>
                  <a:schemeClr val="bg1"/>
                </a:solidFill>
                <a:latin typeface="Poppins" panose="00000500000000000000" pitchFamily="2" charset="0"/>
                <a:cs typeface="Poppins"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42910857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3" descr="Text, shape&#10;&#10;Description automatically generated with medium confidence">
            <a:extLst>
              <a:ext uri="{FF2B5EF4-FFF2-40B4-BE49-F238E27FC236}">
                <a16:creationId xmlns:a16="http://schemas.microsoft.com/office/drawing/2014/main" id="{17413DAF-F211-C61B-4752-5B3A5205FB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C366BBD8-504B-7605-8C75-00FAE29F9233}"/>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0" y="0"/>
            <a:ext cx="12192000" cy="894522"/>
          </a:xfrm>
          <a:prstGeom prst="rect">
            <a:avLst/>
          </a:prstGeom>
        </p:spPr>
      </p:pic>
      <p:sp>
        <p:nvSpPr>
          <p:cNvPr id="2" name="Title 1">
            <a:extLst>
              <a:ext uri="{FF2B5EF4-FFF2-40B4-BE49-F238E27FC236}">
                <a16:creationId xmlns:a16="http://schemas.microsoft.com/office/drawing/2014/main" id="{E053AC7F-1191-4857-AE91-2ED7498B9642}"/>
              </a:ext>
            </a:extLst>
          </p:cNvPr>
          <p:cNvSpPr>
            <a:spLocks noGrp="1"/>
          </p:cNvSpPr>
          <p:nvPr>
            <p:ph type="title"/>
          </p:nvPr>
        </p:nvSpPr>
        <p:spPr>
          <a:xfrm>
            <a:off x="454161" y="318261"/>
            <a:ext cx="10515600" cy="665714"/>
          </a:xfrm>
        </p:spPr>
        <p:txBody>
          <a:bodyPr anchor="t" anchorCtr="0">
            <a:noAutofit/>
          </a:bodyPr>
          <a:lstStyle>
            <a:lvl1pPr>
              <a:defRPr sz="3600" b="1">
                <a:solidFill>
                  <a:srgbClr val="FF0000"/>
                </a:solidFill>
                <a:latin typeface="Poppins" panose="00000500000000000000" pitchFamily="2" charset="0"/>
                <a:cs typeface="Poppins" panose="00000500000000000000" pitchFamily="2" charset="0"/>
              </a:defRPr>
            </a:lvl1pPr>
          </a:lstStyle>
          <a:p>
            <a:r>
              <a:rPr lang="en-US"/>
              <a:t>Click to edit Master title style</a:t>
            </a:r>
          </a:p>
        </p:txBody>
      </p:sp>
      <p:sp>
        <p:nvSpPr>
          <p:cNvPr id="3" name="Text Placeholder 2">
            <a:extLst>
              <a:ext uri="{FF2B5EF4-FFF2-40B4-BE49-F238E27FC236}">
                <a16:creationId xmlns:a16="http://schemas.microsoft.com/office/drawing/2014/main" id="{DC98C669-7E7D-4023-A631-4CA16CEA1F6C}"/>
              </a:ext>
            </a:extLst>
          </p:cNvPr>
          <p:cNvSpPr>
            <a:spLocks noGrp="1"/>
          </p:cNvSpPr>
          <p:nvPr>
            <p:ph type="body" idx="1"/>
          </p:nvPr>
        </p:nvSpPr>
        <p:spPr>
          <a:xfrm>
            <a:off x="454161" y="1419882"/>
            <a:ext cx="11462854" cy="1500187"/>
          </a:xfrm>
        </p:spPr>
        <p:txBody>
          <a:bodyPr>
            <a:normAutofit/>
          </a:bodyPr>
          <a:lstStyle>
            <a:lvl1pPr marL="0" indent="0">
              <a:buNone/>
              <a:defRPr sz="2200">
                <a:solidFill>
                  <a:schemeClr val="tx1">
                    <a:tint val="75000"/>
                  </a:schemeClr>
                </a:solidFill>
                <a:latin typeface="Poppins" panose="00000500000000000000" pitchFamily="2" charset="0"/>
                <a:cs typeface="Poppins" panose="000005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CB4858CE-7EB9-4491-8A76-219C65EE8ADB}"/>
              </a:ext>
            </a:extLst>
          </p:cNvPr>
          <p:cNvSpPr>
            <a:spLocks noGrp="1"/>
          </p:cNvSpPr>
          <p:nvPr>
            <p:ph type="sldNum" sz="quarter" idx="12"/>
          </p:nvPr>
        </p:nvSpPr>
        <p:spPr>
          <a:xfrm>
            <a:off x="1086678" y="6256959"/>
            <a:ext cx="2743200" cy="365125"/>
          </a:xfrm>
        </p:spPr>
        <p:txBody>
          <a:bodyPr/>
          <a:lstStyle>
            <a:lvl1pPr algn="ctr">
              <a:defRPr sz="1400">
                <a:solidFill>
                  <a:srgbClr val="FF0000"/>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9526475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pic>
        <p:nvPicPr>
          <p:cNvPr id="3" name="Picture 2" descr="Text, shape&#10;&#10;Description automatically generated with medium confidence">
            <a:extLst>
              <a:ext uri="{FF2B5EF4-FFF2-40B4-BE49-F238E27FC236}">
                <a16:creationId xmlns:a16="http://schemas.microsoft.com/office/drawing/2014/main" id="{A8912917-2C35-DD46-5285-FABE2A9BBD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itle 1">
            <a:extLst>
              <a:ext uri="{FF2B5EF4-FFF2-40B4-BE49-F238E27FC236}">
                <a16:creationId xmlns:a16="http://schemas.microsoft.com/office/drawing/2014/main" id="{4AB284C6-5EA8-4253-BA85-8232F3DB2105}"/>
              </a:ext>
            </a:extLst>
          </p:cNvPr>
          <p:cNvSpPr>
            <a:spLocks noGrp="1"/>
          </p:cNvSpPr>
          <p:nvPr>
            <p:ph type="title"/>
          </p:nvPr>
        </p:nvSpPr>
        <p:spPr>
          <a:xfrm>
            <a:off x="454161" y="318261"/>
            <a:ext cx="10515600" cy="665714"/>
          </a:xfrm>
        </p:spPr>
        <p:txBody>
          <a:bodyPr anchor="t" anchorCtr="0">
            <a:noAutofit/>
          </a:bodyPr>
          <a:lstStyle>
            <a:lvl1pPr>
              <a:defRPr sz="3600" b="1">
                <a:solidFill>
                  <a:srgbClr val="FF0000"/>
                </a:solidFill>
                <a:latin typeface="Poppins" panose="00000500000000000000" pitchFamily="2" charset="0"/>
                <a:cs typeface="Poppins" panose="00000500000000000000" pitchFamily="2" charset="0"/>
              </a:defRPr>
            </a:lvl1pPr>
          </a:lstStyle>
          <a:p>
            <a:r>
              <a:rPr lang="en-US"/>
              <a:t>Click to edit Master title style</a:t>
            </a:r>
          </a:p>
        </p:txBody>
      </p:sp>
      <p:sp>
        <p:nvSpPr>
          <p:cNvPr id="11" name="Text Placeholder 2">
            <a:extLst>
              <a:ext uri="{FF2B5EF4-FFF2-40B4-BE49-F238E27FC236}">
                <a16:creationId xmlns:a16="http://schemas.microsoft.com/office/drawing/2014/main" id="{EC76D043-8196-4EFD-A2BB-3740ABD70818}"/>
              </a:ext>
            </a:extLst>
          </p:cNvPr>
          <p:cNvSpPr>
            <a:spLocks noGrp="1"/>
          </p:cNvSpPr>
          <p:nvPr>
            <p:ph type="body" idx="1"/>
          </p:nvPr>
        </p:nvSpPr>
        <p:spPr>
          <a:xfrm>
            <a:off x="454161" y="1419882"/>
            <a:ext cx="11462854" cy="1500187"/>
          </a:xfrm>
        </p:spPr>
        <p:txBody>
          <a:bodyPr>
            <a:normAutofit/>
          </a:bodyPr>
          <a:lstStyle>
            <a:lvl1pPr marL="0" indent="0">
              <a:buNone/>
              <a:defRPr sz="2200">
                <a:solidFill>
                  <a:schemeClr val="tx1">
                    <a:tint val="75000"/>
                  </a:schemeClr>
                </a:solidFill>
                <a:latin typeface="Poppins" panose="00000500000000000000" pitchFamily="2" charset="0"/>
                <a:cs typeface="Poppins" panose="000005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Slide Number Placeholder 5">
            <a:extLst>
              <a:ext uri="{FF2B5EF4-FFF2-40B4-BE49-F238E27FC236}">
                <a16:creationId xmlns:a16="http://schemas.microsoft.com/office/drawing/2014/main" id="{98556648-6FF2-41D6-9404-B841DBB392BA}"/>
              </a:ext>
            </a:extLst>
          </p:cNvPr>
          <p:cNvSpPr>
            <a:spLocks noGrp="1"/>
          </p:cNvSpPr>
          <p:nvPr>
            <p:ph type="sldNum" sz="quarter" idx="12"/>
          </p:nvPr>
        </p:nvSpPr>
        <p:spPr>
          <a:xfrm>
            <a:off x="1086678" y="6256959"/>
            <a:ext cx="2743200" cy="365125"/>
          </a:xfrm>
        </p:spPr>
        <p:txBody>
          <a:bodyPr/>
          <a:lstStyle>
            <a:lvl1pPr algn="ctr">
              <a:defRPr sz="1400">
                <a:solidFill>
                  <a:srgbClr val="FF0000"/>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828137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2C302D1-03C8-4437-9C31-4FC97A9C7E63}"/>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2EF2781-4B01-40DA-B2AC-069A643C4E3F}"/>
              </a:ext>
            </a:extLst>
          </p:cNvPr>
          <p:cNvSpPr>
            <a:spLocks noGrp="1"/>
          </p:cNvSpPr>
          <p:nvPr>
            <p:ph type="ctrTitle"/>
          </p:nvPr>
        </p:nvSpPr>
        <p:spPr>
          <a:xfrm>
            <a:off x="3394213" y="1773238"/>
            <a:ext cx="5403574" cy="1655762"/>
          </a:xfrm>
        </p:spPr>
        <p:txBody>
          <a:bodyPr anchor="b">
            <a:normAutofit/>
          </a:bodyPr>
          <a:lstStyle>
            <a:lvl1pPr algn="ctr">
              <a:defRPr sz="4800" b="1">
                <a:solidFill>
                  <a:schemeClr val="bg1"/>
                </a:solidFill>
                <a:latin typeface="Poppins" panose="00000500000000000000" pitchFamily="2" charset="0"/>
                <a:cs typeface="Poppins" panose="00000500000000000000" pitchFamily="2" charset="0"/>
              </a:defRPr>
            </a:lvl1pPr>
          </a:lstStyle>
          <a:p>
            <a:r>
              <a:rPr lang="en-US"/>
              <a:t>Click to edit Master title style</a:t>
            </a:r>
          </a:p>
        </p:txBody>
      </p:sp>
      <p:sp>
        <p:nvSpPr>
          <p:cNvPr id="3" name="Subtitle 2">
            <a:extLst>
              <a:ext uri="{FF2B5EF4-FFF2-40B4-BE49-F238E27FC236}">
                <a16:creationId xmlns:a16="http://schemas.microsoft.com/office/drawing/2014/main" id="{B77918E2-5008-4874-89EC-BFB1F202B9EA}"/>
              </a:ext>
            </a:extLst>
          </p:cNvPr>
          <p:cNvSpPr>
            <a:spLocks noGrp="1"/>
          </p:cNvSpPr>
          <p:nvPr>
            <p:ph type="subTitle" idx="1"/>
          </p:nvPr>
        </p:nvSpPr>
        <p:spPr>
          <a:xfrm>
            <a:off x="3394213" y="3681551"/>
            <a:ext cx="5403574" cy="1655762"/>
          </a:xfrm>
        </p:spPr>
        <p:txBody>
          <a:bodyPr>
            <a:normAutofit/>
          </a:bodyPr>
          <a:lstStyle>
            <a:lvl1pPr marL="0" indent="0" algn="ctr">
              <a:buNone/>
              <a:defRPr sz="2200">
                <a:solidFill>
                  <a:schemeClr val="bg1"/>
                </a:solidFill>
                <a:latin typeface="Poppins" panose="00000500000000000000" pitchFamily="2" charset="0"/>
                <a:cs typeface="Poppins"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4" name="Picture 3">
            <a:extLst>
              <a:ext uri="{FF2B5EF4-FFF2-40B4-BE49-F238E27FC236}">
                <a16:creationId xmlns:a16="http://schemas.microsoft.com/office/drawing/2014/main" id="{038570A4-80F6-764A-251E-2D68293BC8A6}"/>
              </a:ext>
            </a:extLst>
          </p:cNvPr>
          <p:cNvPicPr>
            <a:picLocks noChangeAspect="1"/>
          </p:cNvPicPr>
          <p:nvPr/>
        </p:nvPicPr>
        <p:blipFill>
          <a:blip r:embed="rId3"/>
          <a:stretch>
            <a:fillRect/>
          </a:stretch>
        </p:blipFill>
        <p:spPr>
          <a:xfrm>
            <a:off x="5056094" y="654747"/>
            <a:ext cx="2191871" cy="698446"/>
          </a:xfrm>
          <a:prstGeom prst="rect">
            <a:avLst/>
          </a:prstGeom>
        </p:spPr>
      </p:pic>
    </p:spTree>
    <p:extLst>
      <p:ext uri="{BB962C8B-B14F-4D97-AF65-F5344CB8AC3E}">
        <p14:creationId xmlns:p14="http://schemas.microsoft.com/office/powerpoint/2010/main" val="27112127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pic>
        <p:nvPicPr>
          <p:cNvPr id="3" name="Picture 2" descr="Text, shape&#10;&#10;Description automatically generated">
            <a:extLst>
              <a:ext uri="{FF2B5EF4-FFF2-40B4-BE49-F238E27FC236}">
                <a16:creationId xmlns:a16="http://schemas.microsoft.com/office/drawing/2014/main" id="{5C9AFA6D-8144-876A-023F-6B8510C627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3" name="Title 1">
            <a:extLst>
              <a:ext uri="{FF2B5EF4-FFF2-40B4-BE49-F238E27FC236}">
                <a16:creationId xmlns:a16="http://schemas.microsoft.com/office/drawing/2014/main" id="{73E666A4-54BF-40CB-BF95-3C16C36498CA}"/>
              </a:ext>
            </a:extLst>
          </p:cNvPr>
          <p:cNvSpPr>
            <a:spLocks noGrp="1"/>
          </p:cNvSpPr>
          <p:nvPr>
            <p:ph type="title"/>
          </p:nvPr>
        </p:nvSpPr>
        <p:spPr>
          <a:xfrm>
            <a:off x="454161" y="318261"/>
            <a:ext cx="10515600" cy="665714"/>
          </a:xfrm>
        </p:spPr>
        <p:txBody>
          <a:bodyPr anchor="b">
            <a:noAutofit/>
          </a:bodyPr>
          <a:lstStyle>
            <a:lvl1pPr>
              <a:defRPr sz="3600" b="1">
                <a:solidFill>
                  <a:srgbClr val="FF0000"/>
                </a:solidFill>
                <a:latin typeface="Calibri" panose="020F0502020204030204" pitchFamily="34" charset="0"/>
                <a:cs typeface="Calibri" panose="020F0502020204030204" pitchFamily="34" charset="0"/>
              </a:defRPr>
            </a:lvl1pPr>
          </a:lstStyle>
          <a:p>
            <a:r>
              <a:rPr lang="en-US"/>
              <a:t>Click to edit Master title style</a:t>
            </a:r>
          </a:p>
        </p:txBody>
      </p:sp>
      <p:sp>
        <p:nvSpPr>
          <p:cNvPr id="64" name="Text Placeholder 2">
            <a:extLst>
              <a:ext uri="{FF2B5EF4-FFF2-40B4-BE49-F238E27FC236}">
                <a16:creationId xmlns:a16="http://schemas.microsoft.com/office/drawing/2014/main" id="{4AE07674-001E-4251-BF5B-3A57FB306842}"/>
              </a:ext>
            </a:extLst>
          </p:cNvPr>
          <p:cNvSpPr>
            <a:spLocks noGrp="1"/>
          </p:cNvSpPr>
          <p:nvPr>
            <p:ph type="body" idx="1"/>
          </p:nvPr>
        </p:nvSpPr>
        <p:spPr>
          <a:xfrm>
            <a:off x="454161" y="1419882"/>
            <a:ext cx="11462854" cy="1500187"/>
          </a:xfrm>
        </p:spPr>
        <p:txBody>
          <a:bodyPr>
            <a:normAutofit/>
          </a:bodyPr>
          <a:lstStyle>
            <a:lvl1pPr marL="0" indent="0">
              <a:buNone/>
              <a:defRPr sz="2200">
                <a:solidFill>
                  <a:schemeClr val="tx1">
                    <a:tint val="75000"/>
                  </a:schemeClr>
                </a:solidFill>
                <a:latin typeface="Calibri" panose="020F0502020204030204" pitchFamily="34" charset="0"/>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5" name="Slide Number Placeholder 5">
            <a:extLst>
              <a:ext uri="{FF2B5EF4-FFF2-40B4-BE49-F238E27FC236}">
                <a16:creationId xmlns:a16="http://schemas.microsoft.com/office/drawing/2014/main" id="{DDD69D1A-D907-4FA5-AC94-CA9D447A485C}"/>
              </a:ext>
            </a:extLst>
          </p:cNvPr>
          <p:cNvSpPr>
            <a:spLocks noGrp="1"/>
          </p:cNvSpPr>
          <p:nvPr>
            <p:ph type="sldNum" sz="quarter" idx="12"/>
          </p:nvPr>
        </p:nvSpPr>
        <p:spPr>
          <a:xfrm>
            <a:off x="1086678" y="6256959"/>
            <a:ext cx="2743200" cy="365125"/>
          </a:xfrm>
        </p:spPr>
        <p:txBody>
          <a:bodyPr/>
          <a:lstStyle>
            <a:lvl1pPr algn="ctr">
              <a:defRPr sz="1400">
                <a:solidFill>
                  <a:srgbClr val="FF0000"/>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5055757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6A3F1A8-37FB-4749-93F5-0A1CDE6F4AA9}"/>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0" y="0"/>
            <a:ext cx="12192000" cy="894522"/>
          </a:xfrm>
          <a:prstGeom prst="rect">
            <a:avLst/>
          </a:prstGeom>
        </p:spPr>
      </p:pic>
      <p:sp>
        <p:nvSpPr>
          <p:cNvPr id="6" name="Title 1">
            <a:extLst>
              <a:ext uri="{FF2B5EF4-FFF2-40B4-BE49-F238E27FC236}">
                <a16:creationId xmlns:a16="http://schemas.microsoft.com/office/drawing/2014/main" id="{2D89D5A8-857A-4D97-B97D-466E1264E38F}"/>
              </a:ext>
            </a:extLst>
          </p:cNvPr>
          <p:cNvSpPr>
            <a:spLocks noGrp="1"/>
          </p:cNvSpPr>
          <p:nvPr>
            <p:ph type="title"/>
          </p:nvPr>
        </p:nvSpPr>
        <p:spPr>
          <a:xfrm>
            <a:off x="5648636" y="1769369"/>
            <a:ext cx="5466693" cy="665714"/>
          </a:xfrm>
        </p:spPr>
        <p:txBody>
          <a:bodyPr anchor="t" anchorCtr="0">
            <a:noAutofit/>
          </a:bodyPr>
          <a:lstStyle>
            <a:lvl1pPr>
              <a:defRPr sz="3600" b="1">
                <a:solidFill>
                  <a:srgbClr val="FF0000"/>
                </a:solidFill>
                <a:latin typeface="Poppins" panose="00000500000000000000" pitchFamily="2" charset="0"/>
                <a:cs typeface="Poppins" panose="00000500000000000000" pitchFamily="2" charset="0"/>
              </a:defRPr>
            </a:lvl1pPr>
          </a:lstStyle>
          <a:p>
            <a:r>
              <a:rPr lang="en-US"/>
              <a:t>Click to edit Master title style</a:t>
            </a:r>
          </a:p>
        </p:txBody>
      </p:sp>
      <p:sp>
        <p:nvSpPr>
          <p:cNvPr id="7" name="Text Placeholder 2">
            <a:extLst>
              <a:ext uri="{FF2B5EF4-FFF2-40B4-BE49-F238E27FC236}">
                <a16:creationId xmlns:a16="http://schemas.microsoft.com/office/drawing/2014/main" id="{D18C58F3-5F9E-4FE0-8A0C-717995C3E308}"/>
              </a:ext>
            </a:extLst>
          </p:cNvPr>
          <p:cNvSpPr>
            <a:spLocks noGrp="1"/>
          </p:cNvSpPr>
          <p:nvPr>
            <p:ph type="body" idx="1"/>
          </p:nvPr>
        </p:nvSpPr>
        <p:spPr>
          <a:xfrm>
            <a:off x="5665304" y="2672209"/>
            <a:ext cx="5665992" cy="1500187"/>
          </a:xfrm>
        </p:spPr>
        <p:txBody>
          <a:bodyPr>
            <a:normAutofit/>
          </a:bodyPr>
          <a:lstStyle>
            <a:lvl1pPr marL="0" indent="0">
              <a:buNone/>
              <a:defRPr sz="2200">
                <a:solidFill>
                  <a:schemeClr val="tx1">
                    <a:tint val="75000"/>
                  </a:schemeClr>
                </a:solidFill>
                <a:latin typeface="Poppins" panose="00000500000000000000" pitchFamily="2" charset="0"/>
                <a:cs typeface="Poppins" panose="000005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Slide Number Placeholder 5">
            <a:extLst>
              <a:ext uri="{FF2B5EF4-FFF2-40B4-BE49-F238E27FC236}">
                <a16:creationId xmlns:a16="http://schemas.microsoft.com/office/drawing/2014/main" id="{1B0FF3F2-E4BD-4C10-BD4E-914850AA0585}"/>
              </a:ext>
            </a:extLst>
          </p:cNvPr>
          <p:cNvSpPr>
            <a:spLocks noGrp="1"/>
          </p:cNvSpPr>
          <p:nvPr>
            <p:ph type="sldNum" sz="quarter" idx="12"/>
          </p:nvPr>
        </p:nvSpPr>
        <p:spPr>
          <a:xfrm>
            <a:off x="1086678" y="6256959"/>
            <a:ext cx="2743200" cy="365125"/>
          </a:xfrm>
        </p:spPr>
        <p:txBody>
          <a:bodyPr/>
          <a:lstStyle>
            <a:lvl1pPr algn="ctr">
              <a:defRPr sz="1400">
                <a:solidFill>
                  <a:srgbClr val="FF0000"/>
                </a:solidFill>
                <a:latin typeface="Poppins" panose="00000500000000000000" pitchFamily="2" charset="0"/>
                <a:cs typeface="Poppins" panose="00000500000000000000" pitchFamily="2" charset="0"/>
              </a:defRPr>
            </a:lvl1pPr>
          </a:lstStyle>
          <a:p>
            <a:fld id="{330EA680-D336-4FF7-8B7A-9848BB0A1C32}" type="slidenum">
              <a:rPr lang="en-US" smtClean="0"/>
              <a:pPr/>
              <a:t>‹#›</a:t>
            </a:fld>
            <a:endParaRPr lang="en-US"/>
          </a:p>
        </p:txBody>
      </p:sp>
    </p:spTree>
    <p:extLst>
      <p:ext uri="{BB962C8B-B14F-4D97-AF65-F5344CB8AC3E}">
        <p14:creationId xmlns:p14="http://schemas.microsoft.com/office/powerpoint/2010/main" val="32136142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1B0FF3F2-E4BD-4C10-BD4E-914850AA0585}"/>
              </a:ext>
            </a:extLst>
          </p:cNvPr>
          <p:cNvSpPr>
            <a:spLocks noGrp="1"/>
          </p:cNvSpPr>
          <p:nvPr>
            <p:ph type="sldNum" sz="quarter" idx="12"/>
          </p:nvPr>
        </p:nvSpPr>
        <p:spPr>
          <a:xfrm>
            <a:off x="1086678" y="6256959"/>
            <a:ext cx="2743200" cy="365125"/>
          </a:xfrm>
        </p:spPr>
        <p:txBody>
          <a:bodyPr/>
          <a:lstStyle>
            <a:lvl1pPr algn="ctr">
              <a:defRPr sz="1400">
                <a:solidFill>
                  <a:srgbClr val="FF0000"/>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42004891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_Title Slide">
    <p:bg>
      <p:bgPr>
        <a:solidFill>
          <a:srgbClr val="CD0720"/>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2C302D1-03C8-4437-9C31-4FC97A9C7E63}"/>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0" y="1739348"/>
            <a:ext cx="12192000" cy="5118652"/>
          </a:xfrm>
          <a:prstGeom prst="rect">
            <a:avLst/>
          </a:prstGeom>
        </p:spPr>
      </p:pic>
      <p:sp>
        <p:nvSpPr>
          <p:cNvPr id="2" name="Title 1">
            <a:extLst>
              <a:ext uri="{FF2B5EF4-FFF2-40B4-BE49-F238E27FC236}">
                <a16:creationId xmlns:a16="http://schemas.microsoft.com/office/drawing/2014/main" id="{32EF2781-4B01-40DA-B2AC-069A643C4E3F}"/>
              </a:ext>
            </a:extLst>
          </p:cNvPr>
          <p:cNvSpPr>
            <a:spLocks noGrp="1"/>
          </p:cNvSpPr>
          <p:nvPr>
            <p:ph type="ctrTitle"/>
          </p:nvPr>
        </p:nvSpPr>
        <p:spPr>
          <a:xfrm>
            <a:off x="3740426" y="2233757"/>
            <a:ext cx="5403574" cy="1655762"/>
          </a:xfrm>
        </p:spPr>
        <p:txBody>
          <a:bodyPr anchor="ctr">
            <a:normAutofit/>
          </a:bodyPr>
          <a:lstStyle>
            <a:lvl1pPr algn="ctr">
              <a:defRPr sz="4800" b="1">
                <a:solidFill>
                  <a:schemeClr val="bg1"/>
                </a:solidFill>
                <a:latin typeface="Poppins" panose="00000500000000000000" pitchFamily="2" charset="0"/>
                <a:cs typeface="Poppins" panose="00000500000000000000" pitchFamily="2" charset="0"/>
              </a:defRPr>
            </a:lvl1pPr>
          </a:lstStyle>
          <a:p>
            <a:r>
              <a:rPr lang="en-US"/>
              <a:t>Click to edit Master title style</a:t>
            </a:r>
          </a:p>
        </p:txBody>
      </p:sp>
    </p:spTree>
    <p:extLst>
      <p:ext uri="{BB962C8B-B14F-4D97-AF65-F5344CB8AC3E}">
        <p14:creationId xmlns:p14="http://schemas.microsoft.com/office/powerpoint/2010/main" val="26734779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024893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6020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91767" y="986783"/>
            <a:ext cx="11297867" cy="5365952"/>
          </a:xfrm>
        </p:spPr>
        <p:txBody>
          <a:bodyPr/>
          <a:lstStyle>
            <a:lvl1pPr marL="342900" indent="-342900">
              <a:spcBef>
                <a:spcPts val="0"/>
              </a:spcBef>
              <a:spcAft>
                <a:spcPts val="600"/>
              </a:spcAft>
              <a:buFont typeface="Wingdings" panose="05000000000000000000" pitchFamily="2" charset="2"/>
              <a:buChar char="§"/>
              <a:defRPr baseline="0"/>
            </a:lvl1pPr>
            <a:lvl2pPr>
              <a:spcBef>
                <a:spcPts val="0"/>
              </a:spcBef>
              <a:spcAft>
                <a:spcPts val="600"/>
              </a:spcAft>
              <a:defRPr/>
            </a:lvl2pPr>
            <a:lvl3pPr>
              <a:spcBef>
                <a:spcPts val="0"/>
              </a:spcBef>
              <a:spcAft>
                <a:spcPts val="600"/>
              </a:spcAft>
              <a:defRPr/>
            </a:lvl3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70338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CCE538E-82D7-4C34-9D1A-0E69C36634D3}"/>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3ED40B2-6218-4165-9E6D-BDEEA0D925D8}"/>
              </a:ext>
            </a:extLst>
          </p:cNvPr>
          <p:cNvSpPr>
            <a:spLocks noGrp="1"/>
          </p:cNvSpPr>
          <p:nvPr>
            <p:ph type="title"/>
          </p:nvPr>
        </p:nvSpPr>
        <p:spPr>
          <a:xfrm>
            <a:off x="699052" y="2522710"/>
            <a:ext cx="10515600" cy="1325563"/>
          </a:xfrm>
        </p:spPr>
        <p:txBody>
          <a:bodyPr>
            <a:normAutofit/>
          </a:bodyPr>
          <a:lstStyle>
            <a:lvl1pPr>
              <a:defRPr sz="4000" b="1">
                <a:solidFill>
                  <a:schemeClr val="bg1"/>
                </a:solidFill>
                <a:latin typeface="Poppins" panose="00000500000000000000" pitchFamily="2" charset="0"/>
                <a:cs typeface="Poppins" panose="00000500000000000000" pitchFamily="2" charset="0"/>
              </a:defRPr>
            </a:lvl1pPr>
          </a:lstStyle>
          <a:p>
            <a:r>
              <a:rPr lang="en-US"/>
              <a:t>Click to edit Master title style</a:t>
            </a:r>
          </a:p>
        </p:txBody>
      </p:sp>
    </p:spTree>
    <p:extLst>
      <p:ext uri="{BB962C8B-B14F-4D97-AF65-F5344CB8AC3E}">
        <p14:creationId xmlns:p14="http://schemas.microsoft.com/office/powerpoint/2010/main" val="2424616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bg>
      <p:bgPr>
        <a:solidFill>
          <a:srgbClr val="C00000"/>
        </a:solidFill>
        <a:effectLst/>
      </p:bgPr>
    </p:bg>
    <p:spTree>
      <p:nvGrpSpPr>
        <p:cNvPr id="1" name=""/>
        <p:cNvGrpSpPr/>
        <p:nvPr/>
      </p:nvGrpSpPr>
      <p:grpSpPr>
        <a:xfrm>
          <a:off x="0" y="0"/>
          <a:ext cx="0" cy="0"/>
          <a:chOff x="0" y="0"/>
          <a:chExt cx="0" cy="0"/>
        </a:xfrm>
      </p:grpSpPr>
      <p:pic>
        <p:nvPicPr>
          <p:cNvPr id="6" name="object 14">
            <a:extLst>
              <a:ext uri="{FF2B5EF4-FFF2-40B4-BE49-F238E27FC236}">
                <a16:creationId xmlns:a16="http://schemas.microsoft.com/office/drawing/2014/main" id="{415F8D4A-2C38-44E1-AD7A-852EB64EE115}"/>
              </a:ext>
            </a:extLst>
          </p:cNvPr>
          <p:cNvPicPr>
            <a:picLocks noChangeAspect="1"/>
          </p:cNvPicPr>
          <p:nvPr/>
        </p:nvPicPr>
        <p:blipFill>
          <a:blip r:embed="rId2" cstate="print"/>
          <a:stretch>
            <a:fillRect/>
          </a:stretch>
        </p:blipFill>
        <p:spPr>
          <a:xfrm>
            <a:off x="0" y="0"/>
            <a:ext cx="2747893" cy="6856461"/>
          </a:xfrm>
          <a:prstGeom prst="rect">
            <a:avLst/>
          </a:prstGeom>
        </p:spPr>
      </p:pic>
      <p:sp>
        <p:nvSpPr>
          <p:cNvPr id="7" name="object 16">
            <a:extLst>
              <a:ext uri="{FF2B5EF4-FFF2-40B4-BE49-F238E27FC236}">
                <a16:creationId xmlns:a16="http://schemas.microsoft.com/office/drawing/2014/main" id="{AEFF2E74-4A52-4908-A1F2-C760445F6A44}"/>
              </a:ext>
            </a:extLst>
          </p:cNvPr>
          <p:cNvSpPr/>
          <p:nvPr/>
        </p:nvSpPr>
        <p:spPr>
          <a:xfrm>
            <a:off x="11478508" y="0"/>
            <a:ext cx="708295" cy="392381"/>
          </a:xfrm>
          <a:custGeom>
            <a:avLst/>
            <a:gdLst/>
            <a:ahLst/>
            <a:cxnLst/>
            <a:rect l="l" t="t" r="r" b="b"/>
            <a:pathLst>
              <a:path w="1252855" h="694055">
                <a:moveTo>
                  <a:pt x="1252316" y="0"/>
                </a:moveTo>
                <a:lnTo>
                  <a:pt x="181694" y="0"/>
                </a:lnTo>
                <a:lnTo>
                  <a:pt x="170778" y="19344"/>
                </a:lnTo>
                <a:lnTo>
                  <a:pt x="149627" y="59828"/>
                </a:lnTo>
                <a:lnTo>
                  <a:pt x="129757" y="101066"/>
                </a:lnTo>
                <a:lnTo>
                  <a:pt x="111194" y="143032"/>
                </a:lnTo>
                <a:lnTo>
                  <a:pt x="93965" y="185700"/>
                </a:lnTo>
                <a:lnTo>
                  <a:pt x="78096" y="229042"/>
                </a:lnTo>
                <a:lnTo>
                  <a:pt x="63613" y="273033"/>
                </a:lnTo>
                <a:lnTo>
                  <a:pt x="50543" y="317647"/>
                </a:lnTo>
                <a:lnTo>
                  <a:pt x="38912" y="362856"/>
                </a:lnTo>
                <a:lnTo>
                  <a:pt x="28746" y="408635"/>
                </a:lnTo>
                <a:lnTo>
                  <a:pt x="20072" y="454958"/>
                </a:lnTo>
                <a:lnTo>
                  <a:pt x="12916" y="501798"/>
                </a:lnTo>
                <a:lnTo>
                  <a:pt x="7305" y="549128"/>
                </a:lnTo>
                <a:lnTo>
                  <a:pt x="3264" y="596923"/>
                </a:lnTo>
                <a:lnTo>
                  <a:pt x="818" y="645296"/>
                </a:lnTo>
                <a:lnTo>
                  <a:pt x="0" y="693800"/>
                </a:lnTo>
                <a:lnTo>
                  <a:pt x="706533" y="693800"/>
                </a:lnTo>
                <a:lnTo>
                  <a:pt x="708182" y="645156"/>
                </a:lnTo>
                <a:lnTo>
                  <a:pt x="713000" y="597670"/>
                </a:lnTo>
                <a:lnTo>
                  <a:pt x="720926" y="551027"/>
                </a:lnTo>
                <a:lnTo>
                  <a:pt x="731839" y="505471"/>
                </a:lnTo>
                <a:lnTo>
                  <a:pt x="745634" y="461109"/>
                </a:lnTo>
                <a:lnTo>
                  <a:pt x="762205" y="418047"/>
                </a:lnTo>
                <a:lnTo>
                  <a:pt x="781447" y="376389"/>
                </a:lnTo>
                <a:lnTo>
                  <a:pt x="803254" y="336242"/>
                </a:lnTo>
                <a:lnTo>
                  <a:pt x="827521" y="297710"/>
                </a:lnTo>
                <a:lnTo>
                  <a:pt x="854143" y="260899"/>
                </a:lnTo>
                <a:lnTo>
                  <a:pt x="883013" y="225915"/>
                </a:lnTo>
                <a:lnTo>
                  <a:pt x="914027" y="192864"/>
                </a:lnTo>
                <a:lnTo>
                  <a:pt x="947078" y="161850"/>
                </a:lnTo>
                <a:lnTo>
                  <a:pt x="982062" y="132979"/>
                </a:lnTo>
                <a:lnTo>
                  <a:pt x="1018872" y="106357"/>
                </a:lnTo>
                <a:lnTo>
                  <a:pt x="1057404" y="82089"/>
                </a:lnTo>
                <a:lnTo>
                  <a:pt x="1097551" y="60281"/>
                </a:lnTo>
                <a:lnTo>
                  <a:pt x="1139209" y="41039"/>
                </a:lnTo>
                <a:lnTo>
                  <a:pt x="1182271" y="24467"/>
                </a:lnTo>
                <a:lnTo>
                  <a:pt x="1226633" y="10671"/>
                </a:lnTo>
                <a:lnTo>
                  <a:pt x="1252316" y="4518"/>
                </a:lnTo>
                <a:lnTo>
                  <a:pt x="1252316" y="0"/>
                </a:lnTo>
                <a:close/>
              </a:path>
            </a:pathLst>
          </a:custGeom>
          <a:solidFill>
            <a:srgbClr val="00529B"/>
          </a:solidFill>
        </p:spPr>
        <p:txBody>
          <a:bodyPr wrap="square" lIns="0" tIns="0" rIns="0" bIns="0" rtlCol="0"/>
          <a:lstStyle/>
          <a:p>
            <a:endParaRPr sz="1749"/>
          </a:p>
        </p:txBody>
      </p:sp>
      <p:sp>
        <p:nvSpPr>
          <p:cNvPr id="8" name="object 18">
            <a:extLst>
              <a:ext uri="{FF2B5EF4-FFF2-40B4-BE49-F238E27FC236}">
                <a16:creationId xmlns:a16="http://schemas.microsoft.com/office/drawing/2014/main" id="{08B9BAFF-618E-49F1-BB87-4F87BD5461AF}"/>
              </a:ext>
            </a:extLst>
          </p:cNvPr>
          <p:cNvSpPr/>
          <p:nvPr/>
        </p:nvSpPr>
        <p:spPr>
          <a:xfrm>
            <a:off x="11478508" y="392235"/>
            <a:ext cx="708295" cy="794813"/>
          </a:xfrm>
          <a:custGeom>
            <a:avLst/>
            <a:gdLst/>
            <a:ahLst/>
            <a:cxnLst/>
            <a:rect l="l" t="t" r="r" b="b"/>
            <a:pathLst>
              <a:path w="1252855" h="1405889">
                <a:moveTo>
                  <a:pt x="706522" y="0"/>
                </a:moveTo>
                <a:lnTo>
                  <a:pt x="0" y="0"/>
                </a:lnTo>
                <a:lnTo>
                  <a:pt x="820" y="48644"/>
                </a:lnTo>
                <a:lnTo>
                  <a:pt x="3264" y="96877"/>
                </a:lnTo>
                <a:lnTo>
                  <a:pt x="7305" y="144671"/>
                </a:lnTo>
                <a:lnTo>
                  <a:pt x="12916" y="192002"/>
                </a:lnTo>
                <a:lnTo>
                  <a:pt x="20072" y="238841"/>
                </a:lnTo>
                <a:lnTo>
                  <a:pt x="28746" y="285164"/>
                </a:lnTo>
                <a:lnTo>
                  <a:pt x="38912" y="330943"/>
                </a:lnTo>
                <a:lnTo>
                  <a:pt x="50543" y="376153"/>
                </a:lnTo>
                <a:lnTo>
                  <a:pt x="63613" y="420766"/>
                </a:lnTo>
                <a:lnTo>
                  <a:pt x="78096" y="464757"/>
                </a:lnTo>
                <a:lnTo>
                  <a:pt x="93965" y="508100"/>
                </a:lnTo>
                <a:lnTo>
                  <a:pt x="111194" y="550767"/>
                </a:lnTo>
                <a:lnTo>
                  <a:pt x="129757" y="592733"/>
                </a:lnTo>
                <a:lnTo>
                  <a:pt x="149627" y="633971"/>
                </a:lnTo>
                <a:lnTo>
                  <a:pt x="170778" y="674455"/>
                </a:lnTo>
                <a:lnTo>
                  <a:pt x="193183" y="714158"/>
                </a:lnTo>
                <a:lnTo>
                  <a:pt x="216817" y="753055"/>
                </a:lnTo>
                <a:lnTo>
                  <a:pt x="241653" y="791119"/>
                </a:lnTo>
                <a:lnTo>
                  <a:pt x="267664" y="828323"/>
                </a:lnTo>
                <a:lnTo>
                  <a:pt x="294824" y="864641"/>
                </a:lnTo>
                <a:lnTo>
                  <a:pt x="323108" y="900047"/>
                </a:lnTo>
                <a:lnTo>
                  <a:pt x="352488" y="934515"/>
                </a:lnTo>
                <a:lnTo>
                  <a:pt x="382938" y="968018"/>
                </a:lnTo>
                <a:lnTo>
                  <a:pt x="414432" y="1000529"/>
                </a:lnTo>
                <a:lnTo>
                  <a:pt x="446943" y="1032023"/>
                </a:lnTo>
                <a:lnTo>
                  <a:pt x="480446" y="1062473"/>
                </a:lnTo>
                <a:lnTo>
                  <a:pt x="514914" y="1091853"/>
                </a:lnTo>
                <a:lnTo>
                  <a:pt x="550320" y="1120137"/>
                </a:lnTo>
                <a:lnTo>
                  <a:pt x="586638" y="1147297"/>
                </a:lnTo>
                <a:lnTo>
                  <a:pt x="623842" y="1173309"/>
                </a:lnTo>
                <a:lnTo>
                  <a:pt x="661906" y="1198144"/>
                </a:lnTo>
                <a:lnTo>
                  <a:pt x="700803" y="1221778"/>
                </a:lnTo>
                <a:lnTo>
                  <a:pt x="740506" y="1244184"/>
                </a:lnTo>
                <a:lnTo>
                  <a:pt x="780990" y="1265334"/>
                </a:lnTo>
                <a:lnTo>
                  <a:pt x="822228" y="1285204"/>
                </a:lnTo>
                <a:lnTo>
                  <a:pt x="864194" y="1303767"/>
                </a:lnTo>
                <a:lnTo>
                  <a:pt x="906861" y="1320996"/>
                </a:lnTo>
                <a:lnTo>
                  <a:pt x="950204" y="1336865"/>
                </a:lnTo>
                <a:lnTo>
                  <a:pt x="994195" y="1351348"/>
                </a:lnTo>
                <a:lnTo>
                  <a:pt x="1038808" y="1364418"/>
                </a:lnTo>
                <a:lnTo>
                  <a:pt x="1084018" y="1376049"/>
                </a:lnTo>
                <a:lnTo>
                  <a:pt x="1129797" y="1386215"/>
                </a:lnTo>
                <a:lnTo>
                  <a:pt x="1176120" y="1394889"/>
                </a:lnTo>
                <a:lnTo>
                  <a:pt x="1222959" y="1402045"/>
                </a:lnTo>
                <a:lnTo>
                  <a:pt x="1252316" y="1405525"/>
                </a:lnTo>
                <a:lnTo>
                  <a:pt x="1252316" y="689286"/>
                </a:lnTo>
                <a:lnTo>
                  <a:pt x="1226633" y="683133"/>
                </a:lnTo>
                <a:lnTo>
                  <a:pt x="1182271" y="669338"/>
                </a:lnTo>
                <a:lnTo>
                  <a:pt x="1139209" y="652767"/>
                </a:lnTo>
                <a:lnTo>
                  <a:pt x="1097551" y="633525"/>
                </a:lnTo>
                <a:lnTo>
                  <a:pt x="1057403" y="611717"/>
                </a:lnTo>
                <a:lnTo>
                  <a:pt x="1018872" y="587450"/>
                </a:lnTo>
                <a:lnTo>
                  <a:pt x="982061" y="560828"/>
                </a:lnTo>
                <a:lnTo>
                  <a:pt x="947077" y="531958"/>
                </a:lnTo>
                <a:lnTo>
                  <a:pt x="914025" y="500944"/>
                </a:lnTo>
                <a:lnTo>
                  <a:pt x="883011" y="467892"/>
                </a:lnTo>
                <a:lnTo>
                  <a:pt x="854141" y="432908"/>
                </a:lnTo>
                <a:lnTo>
                  <a:pt x="827519" y="396097"/>
                </a:lnTo>
                <a:lnTo>
                  <a:pt x="803251" y="357565"/>
                </a:lnTo>
                <a:lnTo>
                  <a:pt x="781443" y="317417"/>
                </a:lnTo>
                <a:lnTo>
                  <a:pt x="762200" y="275758"/>
                </a:lnTo>
                <a:lnTo>
                  <a:pt x="745628" y="232695"/>
                </a:lnTo>
                <a:lnTo>
                  <a:pt x="731833" y="188333"/>
                </a:lnTo>
                <a:lnTo>
                  <a:pt x="720919" y="142776"/>
                </a:lnTo>
                <a:lnTo>
                  <a:pt x="712992" y="96132"/>
                </a:lnTo>
                <a:lnTo>
                  <a:pt x="708158" y="48504"/>
                </a:lnTo>
                <a:lnTo>
                  <a:pt x="706522" y="0"/>
                </a:lnTo>
                <a:close/>
              </a:path>
            </a:pathLst>
          </a:custGeom>
          <a:solidFill>
            <a:srgbClr val="DA4558"/>
          </a:solidFill>
        </p:spPr>
        <p:txBody>
          <a:bodyPr wrap="square" lIns="0" tIns="0" rIns="0" bIns="0" rtlCol="0"/>
          <a:lstStyle/>
          <a:p>
            <a:endParaRPr sz="1749"/>
          </a:p>
        </p:txBody>
      </p:sp>
      <p:sp>
        <p:nvSpPr>
          <p:cNvPr id="9" name="Title 1">
            <a:extLst>
              <a:ext uri="{FF2B5EF4-FFF2-40B4-BE49-F238E27FC236}">
                <a16:creationId xmlns:a16="http://schemas.microsoft.com/office/drawing/2014/main" id="{BDEB58C1-D480-4A97-A225-E6593DFA8237}"/>
              </a:ext>
            </a:extLst>
          </p:cNvPr>
          <p:cNvSpPr>
            <a:spLocks noGrp="1"/>
          </p:cNvSpPr>
          <p:nvPr>
            <p:ph type="title"/>
          </p:nvPr>
        </p:nvSpPr>
        <p:spPr>
          <a:xfrm>
            <a:off x="3024807" y="2189749"/>
            <a:ext cx="8210751" cy="1325563"/>
          </a:xfrm>
        </p:spPr>
        <p:txBody>
          <a:bodyPr>
            <a:noAutofit/>
          </a:bodyPr>
          <a:lstStyle>
            <a:lvl1pPr>
              <a:defRPr sz="4800" b="1">
                <a:solidFill>
                  <a:schemeClr val="bg1"/>
                </a:solidFill>
                <a:latin typeface="Poppins" panose="00000500000000000000" pitchFamily="2" charset="0"/>
                <a:cs typeface="Poppins" panose="00000500000000000000" pitchFamily="2" charset="0"/>
              </a:defRPr>
            </a:lvl1pPr>
          </a:lstStyle>
          <a:p>
            <a:r>
              <a:rPr lang="en-US"/>
              <a:t>Click to edit Master title style</a:t>
            </a:r>
          </a:p>
        </p:txBody>
      </p:sp>
      <p:sp>
        <p:nvSpPr>
          <p:cNvPr id="12" name="Subtitle 2">
            <a:extLst>
              <a:ext uri="{FF2B5EF4-FFF2-40B4-BE49-F238E27FC236}">
                <a16:creationId xmlns:a16="http://schemas.microsoft.com/office/drawing/2014/main" id="{71924C5A-17A2-4DA4-800E-C1DC54D974F7}"/>
              </a:ext>
            </a:extLst>
          </p:cNvPr>
          <p:cNvSpPr>
            <a:spLocks noGrp="1"/>
          </p:cNvSpPr>
          <p:nvPr>
            <p:ph type="subTitle" idx="1"/>
          </p:nvPr>
        </p:nvSpPr>
        <p:spPr>
          <a:xfrm>
            <a:off x="3024808" y="3701430"/>
            <a:ext cx="5891656" cy="1655762"/>
          </a:xfrm>
        </p:spPr>
        <p:txBody>
          <a:bodyPr>
            <a:normAutofit/>
          </a:bodyPr>
          <a:lstStyle>
            <a:lvl1pPr marL="0" indent="0" algn="l">
              <a:buNone/>
              <a:defRPr sz="3200" b="1">
                <a:solidFill>
                  <a:schemeClr val="bg1"/>
                </a:solidFill>
                <a:latin typeface="Poppins" panose="00000500000000000000" pitchFamily="2" charset="0"/>
                <a:cs typeface="Poppins"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329353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3" descr="Text, shape&#10;&#10;Description automatically generated with medium confidence">
            <a:extLst>
              <a:ext uri="{FF2B5EF4-FFF2-40B4-BE49-F238E27FC236}">
                <a16:creationId xmlns:a16="http://schemas.microsoft.com/office/drawing/2014/main" id="{17413DAF-F211-C61B-4752-5B3A5205FB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C366BBD8-504B-7605-8C75-00FAE29F9233}"/>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0" y="0"/>
            <a:ext cx="12192000" cy="894522"/>
          </a:xfrm>
          <a:prstGeom prst="rect">
            <a:avLst/>
          </a:prstGeom>
        </p:spPr>
      </p:pic>
      <p:sp>
        <p:nvSpPr>
          <p:cNvPr id="2" name="Title 1">
            <a:extLst>
              <a:ext uri="{FF2B5EF4-FFF2-40B4-BE49-F238E27FC236}">
                <a16:creationId xmlns:a16="http://schemas.microsoft.com/office/drawing/2014/main" id="{E053AC7F-1191-4857-AE91-2ED7498B9642}"/>
              </a:ext>
            </a:extLst>
          </p:cNvPr>
          <p:cNvSpPr>
            <a:spLocks noGrp="1"/>
          </p:cNvSpPr>
          <p:nvPr>
            <p:ph type="title"/>
          </p:nvPr>
        </p:nvSpPr>
        <p:spPr>
          <a:xfrm>
            <a:off x="454161" y="318261"/>
            <a:ext cx="10515600" cy="665714"/>
          </a:xfrm>
        </p:spPr>
        <p:txBody>
          <a:bodyPr anchor="t" anchorCtr="0">
            <a:noAutofit/>
          </a:bodyPr>
          <a:lstStyle>
            <a:lvl1pPr>
              <a:defRPr sz="3600" b="1">
                <a:solidFill>
                  <a:srgbClr val="FF0000"/>
                </a:solidFill>
                <a:latin typeface="Poppins" panose="00000500000000000000" pitchFamily="2" charset="0"/>
                <a:cs typeface="Poppins" panose="00000500000000000000" pitchFamily="2" charset="0"/>
              </a:defRPr>
            </a:lvl1pPr>
          </a:lstStyle>
          <a:p>
            <a:r>
              <a:rPr lang="en-US"/>
              <a:t>Click to edit Master title style</a:t>
            </a:r>
          </a:p>
        </p:txBody>
      </p:sp>
      <p:sp>
        <p:nvSpPr>
          <p:cNvPr id="3" name="Text Placeholder 2">
            <a:extLst>
              <a:ext uri="{FF2B5EF4-FFF2-40B4-BE49-F238E27FC236}">
                <a16:creationId xmlns:a16="http://schemas.microsoft.com/office/drawing/2014/main" id="{DC98C669-7E7D-4023-A631-4CA16CEA1F6C}"/>
              </a:ext>
            </a:extLst>
          </p:cNvPr>
          <p:cNvSpPr>
            <a:spLocks noGrp="1"/>
          </p:cNvSpPr>
          <p:nvPr>
            <p:ph type="body" idx="1"/>
          </p:nvPr>
        </p:nvSpPr>
        <p:spPr>
          <a:xfrm>
            <a:off x="454161" y="1419882"/>
            <a:ext cx="11462854" cy="1500187"/>
          </a:xfrm>
        </p:spPr>
        <p:txBody>
          <a:bodyPr>
            <a:normAutofit/>
          </a:bodyPr>
          <a:lstStyle>
            <a:lvl1pPr marL="0" indent="0">
              <a:buNone/>
              <a:defRPr sz="2200">
                <a:solidFill>
                  <a:schemeClr val="tx1"/>
                </a:solidFill>
                <a:latin typeface="Poppins" panose="00000500000000000000" pitchFamily="2" charset="0"/>
                <a:cs typeface="Poppins" panose="000005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CB4858CE-7EB9-4491-8A76-219C65EE8ADB}"/>
              </a:ext>
            </a:extLst>
          </p:cNvPr>
          <p:cNvSpPr>
            <a:spLocks noGrp="1"/>
          </p:cNvSpPr>
          <p:nvPr>
            <p:ph type="sldNum" sz="quarter" idx="12"/>
          </p:nvPr>
        </p:nvSpPr>
        <p:spPr>
          <a:xfrm>
            <a:off x="1086678" y="6256959"/>
            <a:ext cx="2743200" cy="365125"/>
          </a:xfrm>
        </p:spPr>
        <p:txBody>
          <a:bodyPr/>
          <a:lstStyle>
            <a:lvl1pPr algn="ctr">
              <a:defRPr sz="1400">
                <a:solidFill>
                  <a:srgbClr val="FF0000"/>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539820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pic>
        <p:nvPicPr>
          <p:cNvPr id="3" name="Picture 2" descr="Text, shape&#10;&#10;Description automatically generated with medium confidence">
            <a:extLst>
              <a:ext uri="{FF2B5EF4-FFF2-40B4-BE49-F238E27FC236}">
                <a16:creationId xmlns:a16="http://schemas.microsoft.com/office/drawing/2014/main" id="{A8912917-2C35-DD46-5285-FABE2A9BBD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itle 1">
            <a:extLst>
              <a:ext uri="{FF2B5EF4-FFF2-40B4-BE49-F238E27FC236}">
                <a16:creationId xmlns:a16="http://schemas.microsoft.com/office/drawing/2014/main" id="{4AB284C6-5EA8-4253-BA85-8232F3DB2105}"/>
              </a:ext>
            </a:extLst>
          </p:cNvPr>
          <p:cNvSpPr>
            <a:spLocks noGrp="1"/>
          </p:cNvSpPr>
          <p:nvPr>
            <p:ph type="title"/>
          </p:nvPr>
        </p:nvSpPr>
        <p:spPr>
          <a:xfrm>
            <a:off x="454161" y="318261"/>
            <a:ext cx="10515600" cy="665714"/>
          </a:xfrm>
        </p:spPr>
        <p:txBody>
          <a:bodyPr anchor="t" anchorCtr="0">
            <a:noAutofit/>
          </a:bodyPr>
          <a:lstStyle>
            <a:lvl1pPr>
              <a:defRPr sz="3600" b="1">
                <a:solidFill>
                  <a:srgbClr val="FF0000"/>
                </a:solidFill>
                <a:latin typeface="Poppins" panose="00000500000000000000" pitchFamily="2" charset="0"/>
                <a:cs typeface="Poppins" panose="00000500000000000000" pitchFamily="2" charset="0"/>
              </a:defRPr>
            </a:lvl1pPr>
          </a:lstStyle>
          <a:p>
            <a:r>
              <a:rPr lang="en-US"/>
              <a:t>Click to edit Master title style</a:t>
            </a:r>
          </a:p>
        </p:txBody>
      </p:sp>
      <p:sp>
        <p:nvSpPr>
          <p:cNvPr id="11" name="Text Placeholder 2">
            <a:extLst>
              <a:ext uri="{FF2B5EF4-FFF2-40B4-BE49-F238E27FC236}">
                <a16:creationId xmlns:a16="http://schemas.microsoft.com/office/drawing/2014/main" id="{EC76D043-8196-4EFD-A2BB-3740ABD70818}"/>
              </a:ext>
            </a:extLst>
          </p:cNvPr>
          <p:cNvSpPr>
            <a:spLocks noGrp="1"/>
          </p:cNvSpPr>
          <p:nvPr>
            <p:ph type="body" idx="1"/>
          </p:nvPr>
        </p:nvSpPr>
        <p:spPr>
          <a:xfrm>
            <a:off x="454161" y="1419882"/>
            <a:ext cx="11462854" cy="1500187"/>
          </a:xfrm>
        </p:spPr>
        <p:txBody>
          <a:bodyPr>
            <a:normAutofit/>
          </a:bodyPr>
          <a:lstStyle>
            <a:lvl1pPr marL="0" indent="0">
              <a:buNone/>
              <a:defRPr sz="2200">
                <a:solidFill>
                  <a:schemeClr val="tx1"/>
                </a:solidFill>
                <a:latin typeface="Poppins" panose="00000500000000000000" pitchFamily="2" charset="0"/>
                <a:cs typeface="Poppins" panose="000005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Slide Number Placeholder 5">
            <a:extLst>
              <a:ext uri="{FF2B5EF4-FFF2-40B4-BE49-F238E27FC236}">
                <a16:creationId xmlns:a16="http://schemas.microsoft.com/office/drawing/2014/main" id="{98556648-6FF2-41D6-9404-B841DBB392BA}"/>
              </a:ext>
            </a:extLst>
          </p:cNvPr>
          <p:cNvSpPr>
            <a:spLocks noGrp="1"/>
          </p:cNvSpPr>
          <p:nvPr>
            <p:ph type="sldNum" sz="quarter" idx="12"/>
          </p:nvPr>
        </p:nvSpPr>
        <p:spPr>
          <a:xfrm>
            <a:off x="1086678" y="6256959"/>
            <a:ext cx="2743200" cy="365125"/>
          </a:xfrm>
        </p:spPr>
        <p:txBody>
          <a:bodyPr/>
          <a:lstStyle>
            <a:lvl1pPr algn="ctr">
              <a:defRPr sz="1400">
                <a:solidFill>
                  <a:srgbClr val="FF0000"/>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73213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pic>
        <p:nvPicPr>
          <p:cNvPr id="3" name="Picture 2" descr="Text, shape&#10;&#10;Description automatically generated">
            <a:extLst>
              <a:ext uri="{FF2B5EF4-FFF2-40B4-BE49-F238E27FC236}">
                <a16:creationId xmlns:a16="http://schemas.microsoft.com/office/drawing/2014/main" id="{5C9AFA6D-8144-876A-023F-6B8510C627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3" name="Title 1">
            <a:extLst>
              <a:ext uri="{FF2B5EF4-FFF2-40B4-BE49-F238E27FC236}">
                <a16:creationId xmlns:a16="http://schemas.microsoft.com/office/drawing/2014/main" id="{73E666A4-54BF-40CB-BF95-3C16C36498CA}"/>
              </a:ext>
            </a:extLst>
          </p:cNvPr>
          <p:cNvSpPr>
            <a:spLocks noGrp="1"/>
          </p:cNvSpPr>
          <p:nvPr>
            <p:ph type="title"/>
          </p:nvPr>
        </p:nvSpPr>
        <p:spPr>
          <a:xfrm>
            <a:off x="454161" y="318261"/>
            <a:ext cx="10515600" cy="665714"/>
          </a:xfrm>
        </p:spPr>
        <p:txBody>
          <a:bodyPr anchor="b">
            <a:noAutofit/>
          </a:bodyPr>
          <a:lstStyle>
            <a:lvl1pPr>
              <a:defRPr sz="3600" b="1">
                <a:solidFill>
                  <a:srgbClr val="FF0000"/>
                </a:solidFill>
                <a:latin typeface="Calibri" panose="020F0502020204030204" pitchFamily="34" charset="0"/>
                <a:cs typeface="Calibri" panose="020F0502020204030204" pitchFamily="34" charset="0"/>
              </a:defRPr>
            </a:lvl1pPr>
          </a:lstStyle>
          <a:p>
            <a:r>
              <a:rPr lang="en-US"/>
              <a:t>Click to edit Master title style</a:t>
            </a:r>
          </a:p>
        </p:txBody>
      </p:sp>
      <p:sp>
        <p:nvSpPr>
          <p:cNvPr id="64" name="Text Placeholder 2">
            <a:extLst>
              <a:ext uri="{FF2B5EF4-FFF2-40B4-BE49-F238E27FC236}">
                <a16:creationId xmlns:a16="http://schemas.microsoft.com/office/drawing/2014/main" id="{4AE07674-001E-4251-BF5B-3A57FB306842}"/>
              </a:ext>
            </a:extLst>
          </p:cNvPr>
          <p:cNvSpPr>
            <a:spLocks noGrp="1"/>
          </p:cNvSpPr>
          <p:nvPr>
            <p:ph type="body" idx="1"/>
          </p:nvPr>
        </p:nvSpPr>
        <p:spPr>
          <a:xfrm>
            <a:off x="454161" y="1419882"/>
            <a:ext cx="11462854" cy="1500187"/>
          </a:xfrm>
        </p:spPr>
        <p:txBody>
          <a:bodyPr>
            <a:normAutofit/>
          </a:bodyPr>
          <a:lstStyle>
            <a:lvl1pPr marL="0" indent="0">
              <a:buNone/>
              <a:defRPr sz="2200">
                <a:solidFill>
                  <a:schemeClr val="tx1"/>
                </a:solidFill>
                <a:latin typeface="Calibri" panose="020F0502020204030204" pitchFamily="34" charset="0"/>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5" name="Slide Number Placeholder 5">
            <a:extLst>
              <a:ext uri="{FF2B5EF4-FFF2-40B4-BE49-F238E27FC236}">
                <a16:creationId xmlns:a16="http://schemas.microsoft.com/office/drawing/2014/main" id="{DDD69D1A-D907-4FA5-AC94-CA9D447A485C}"/>
              </a:ext>
            </a:extLst>
          </p:cNvPr>
          <p:cNvSpPr>
            <a:spLocks noGrp="1"/>
          </p:cNvSpPr>
          <p:nvPr>
            <p:ph type="sldNum" sz="quarter" idx="12"/>
          </p:nvPr>
        </p:nvSpPr>
        <p:spPr>
          <a:xfrm>
            <a:off x="1086678" y="6256959"/>
            <a:ext cx="2743200" cy="365125"/>
          </a:xfrm>
        </p:spPr>
        <p:txBody>
          <a:bodyPr/>
          <a:lstStyle>
            <a:lvl1pPr algn="ctr">
              <a:defRPr sz="1400">
                <a:solidFill>
                  <a:srgbClr val="FF0000"/>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423768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6A3F1A8-37FB-4749-93F5-0A1CDE6F4AA9}"/>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0" y="0"/>
            <a:ext cx="12192000" cy="894522"/>
          </a:xfrm>
          <a:prstGeom prst="rect">
            <a:avLst/>
          </a:prstGeom>
        </p:spPr>
      </p:pic>
      <p:sp>
        <p:nvSpPr>
          <p:cNvPr id="6" name="Title 1">
            <a:extLst>
              <a:ext uri="{FF2B5EF4-FFF2-40B4-BE49-F238E27FC236}">
                <a16:creationId xmlns:a16="http://schemas.microsoft.com/office/drawing/2014/main" id="{2D89D5A8-857A-4D97-B97D-466E1264E38F}"/>
              </a:ext>
            </a:extLst>
          </p:cNvPr>
          <p:cNvSpPr>
            <a:spLocks noGrp="1"/>
          </p:cNvSpPr>
          <p:nvPr>
            <p:ph type="title"/>
          </p:nvPr>
        </p:nvSpPr>
        <p:spPr>
          <a:xfrm>
            <a:off x="5648636" y="1769369"/>
            <a:ext cx="5466693" cy="665714"/>
          </a:xfrm>
        </p:spPr>
        <p:txBody>
          <a:bodyPr anchor="t" anchorCtr="0">
            <a:noAutofit/>
          </a:bodyPr>
          <a:lstStyle>
            <a:lvl1pPr>
              <a:defRPr sz="3600" b="1">
                <a:solidFill>
                  <a:srgbClr val="FF0000"/>
                </a:solidFill>
                <a:latin typeface="Poppins" panose="00000500000000000000" pitchFamily="2" charset="0"/>
                <a:cs typeface="Poppins" panose="00000500000000000000" pitchFamily="2" charset="0"/>
              </a:defRPr>
            </a:lvl1pPr>
          </a:lstStyle>
          <a:p>
            <a:r>
              <a:rPr lang="en-US"/>
              <a:t>Click to edit Master title style</a:t>
            </a:r>
          </a:p>
        </p:txBody>
      </p:sp>
      <p:sp>
        <p:nvSpPr>
          <p:cNvPr id="7" name="Text Placeholder 2">
            <a:extLst>
              <a:ext uri="{FF2B5EF4-FFF2-40B4-BE49-F238E27FC236}">
                <a16:creationId xmlns:a16="http://schemas.microsoft.com/office/drawing/2014/main" id="{D18C58F3-5F9E-4FE0-8A0C-717995C3E308}"/>
              </a:ext>
            </a:extLst>
          </p:cNvPr>
          <p:cNvSpPr>
            <a:spLocks noGrp="1"/>
          </p:cNvSpPr>
          <p:nvPr>
            <p:ph type="body" idx="1"/>
          </p:nvPr>
        </p:nvSpPr>
        <p:spPr>
          <a:xfrm>
            <a:off x="5665304" y="2672209"/>
            <a:ext cx="5665992" cy="1500187"/>
          </a:xfrm>
        </p:spPr>
        <p:txBody>
          <a:bodyPr>
            <a:normAutofit/>
          </a:bodyPr>
          <a:lstStyle>
            <a:lvl1pPr marL="0" indent="0">
              <a:buNone/>
              <a:defRPr sz="2200">
                <a:solidFill>
                  <a:schemeClr val="tx1"/>
                </a:solidFill>
                <a:latin typeface="Poppins" panose="00000500000000000000" pitchFamily="2" charset="0"/>
                <a:cs typeface="Poppins" panose="000005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Slide Number Placeholder 5">
            <a:extLst>
              <a:ext uri="{FF2B5EF4-FFF2-40B4-BE49-F238E27FC236}">
                <a16:creationId xmlns:a16="http://schemas.microsoft.com/office/drawing/2014/main" id="{1B0FF3F2-E4BD-4C10-BD4E-914850AA0585}"/>
              </a:ext>
            </a:extLst>
          </p:cNvPr>
          <p:cNvSpPr>
            <a:spLocks noGrp="1"/>
          </p:cNvSpPr>
          <p:nvPr>
            <p:ph type="sldNum" sz="quarter" idx="12"/>
          </p:nvPr>
        </p:nvSpPr>
        <p:spPr>
          <a:xfrm>
            <a:off x="1086678" y="6256959"/>
            <a:ext cx="2743200" cy="365125"/>
          </a:xfrm>
        </p:spPr>
        <p:txBody>
          <a:bodyPr/>
          <a:lstStyle>
            <a:lvl1pPr algn="ctr">
              <a:defRPr sz="1400">
                <a:solidFill>
                  <a:srgbClr val="FF0000"/>
                </a:solidFill>
                <a:latin typeface="Poppins" panose="00000500000000000000" pitchFamily="2" charset="0"/>
                <a:cs typeface="Poppins" panose="00000500000000000000" pitchFamily="2" charset="0"/>
              </a:defRPr>
            </a:lvl1pPr>
          </a:lstStyle>
          <a:p>
            <a:fld id="{330EA680-D336-4FF7-8B7A-9848BB0A1C32}" type="slidenum">
              <a:rPr lang="en-US" smtClean="0"/>
              <a:pPr/>
              <a:t>‹#›</a:t>
            </a:fld>
            <a:endParaRPr lang="en-US"/>
          </a:p>
        </p:txBody>
      </p:sp>
    </p:spTree>
    <p:extLst>
      <p:ext uri="{BB962C8B-B14F-4D97-AF65-F5344CB8AC3E}">
        <p14:creationId xmlns:p14="http://schemas.microsoft.com/office/powerpoint/2010/main" val="419326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1B0FF3F2-E4BD-4C10-BD4E-914850AA0585}"/>
              </a:ext>
            </a:extLst>
          </p:cNvPr>
          <p:cNvSpPr>
            <a:spLocks noGrp="1"/>
          </p:cNvSpPr>
          <p:nvPr>
            <p:ph type="sldNum" sz="quarter" idx="12"/>
          </p:nvPr>
        </p:nvSpPr>
        <p:spPr>
          <a:xfrm>
            <a:off x="1086678" y="6256959"/>
            <a:ext cx="2743200" cy="365125"/>
          </a:xfrm>
        </p:spPr>
        <p:txBody>
          <a:bodyPr/>
          <a:lstStyle>
            <a:lvl1pPr algn="ctr">
              <a:defRPr sz="1400">
                <a:solidFill>
                  <a:srgbClr val="FF0000"/>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084719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1.emf"/><Relationship Id="rId2" Type="http://schemas.openxmlformats.org/officeDocument/2006/relationships/slideLayout" Target="../slideLayouts/slideLayout15.xml"/><Relationship Id="rId16" Type="http://schemas.openxmlformats.org/officeDocument/2006/relationships/oleObject" Target="../embeddings/oleObject2.bin"/><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ags" Target="../tags/tag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392F20DA-4149-6A39-6D97-DCF59A4F7CB9}"/>
              </a:ext>
            </a:extLst>
          </p:cNvPr>
          <p:cNvGraphicFramePr>
            <a:graphicFrameLocks noChangeAspect="1"/>
          </p:cNvGraphicFramePr>
          <p:nvPr userDrawn="1">
            <p:custDataLst>
              <p:tags r:id="rId15"/>
            </p:custDataLst>
            <p:extLst>
              <p:ext uri="{D42A27DB-BD31-4B8C-83A1-F6EECF244321}">
                <p14:modId xmlns:p14="http://schemas.microsoft.com/office/powerpoint/2010/main" val="33724517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204" imgH="204" progId="TCLayout.ActiveDocument.1">
                  <p:embed/>
                </p:oleObj>
              </mc:Choice>
              <mc:Fallback>
                <p:oleObj name="think-cell Slide" r:id="rId16" imgW="204" imgH="204" progId="TCLayout.ActiveDocument.1">
                  <p:embed/>
                  <p:pic>
                    <p:nvPicPr>
                      <p:cNvPr id="8" name="think-cell data - do not delete" hidden="1">
                        <a:extLst>
                          <a:ext uri="{FF2B5EF4-FFF2-40B4-BE49-F238E27FC236}">
                            <a16:creationId xmlns:a16="http://schemas.microsoft.com/office/drawing/2014/main" id="{392F20DA-4149-6A39-6D97-DCF59A4F7CB9}"/>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7BBA0116-F3D1-4803-93E9-D7996F6367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AC6A23-FEC5-44BC-9B35-8BEA06113E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1C9A6D-FD79-4896-98CE-B2C9E63EE0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Poppins" panose="00000500000000000000" pitchFamily="2" charset="0"/>
                <a:cs typeface="Poppins" panose="00000500000000000000" pitchFamily="2" charset="0"/>
              </a:defRPr>
            </a:lvl1pPr>
          </a:lstStyle>
          <a:p>
            <a:endParaRPr lang="en-US"/>
          </a:p>
        </p:txBody>
      </p:sp>
      <p:sp>
        <p:nvSpPr>
          <p:cNvPr id="5" name="Footer Placeholder 4">
            <a:extLst>
              <a:ext uri="{FF2B5EF4-FFF2-40B4-BE49-F238E27FC236}">
                <a16:creationId xmlns:a16="http://schemas.microsoft.com/office/drawing/2014/main" id="{7C42A4A9-FDAD-4B8E-9ECA-40BF263597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Poppins" panose="00000500000000000000" pitchFamily="2" charset="0"/>
                <a:cs typeface="Poppins" panose="00000500000000000000" pitchFamily="2" charset="0"/>
              </a:defRPr>
            </a:lvl1pPr>
          </a:lstStyle>
          <a:p>
            <a:endParaRPr lang="en-US"/>
          </a:p>
        </p:txBody>
      </p:sp>
      <p:sp>
        <p:nvSpPr>
          <p:cNvPr id="6" name="Slide Number Placeholder 5">
            <a:extLst>
              <a:ext uri="{FF2B5EF4-FFF2-40B4-BE49-F238E27FC236}">
                <a16:creationId xmlns:a16="http://schemas.microsoft.com/office/drawing/2014/main" id="{52427FFA-5FB6-4AD0-B9D5-4E2BB29127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Poppins" panose="00000500000000000000" pitchFamily="2" charset="0"/>
                <a:cs typeface="Poppins" panose="00000500000000000000" pitchFamily="2" charset="0"/>
              </a:defRPr>
            </a:lvl1pPr>
          </a:lstStyle>
          <a:p>
            <a:fld id="{330EA680-D336-4FF7-8B7A-9848BB0A1C32}" type="slidenum">
              <a:rPr lang="en-US" smtClean="0"/>
              <a:pPr/>
              <a:t>‹#›</a:t>
            </a:fld>
            <a:endParaRPr lang="en-US"/>
          </a:p>
        </p:txBody>
      </p:sp>
    </p:spTree>
    <p:extLst>
      <p:ext uri="{BB962C8B-B14F-4D97-AF65-F5344CB8AC3E}">
        <p14:creationId xmlns:p14="http://schemas.microsoft.com/office/powerpoint/2010/main" val="167850342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Poppins" panose="00000500000000000000" pitchFamily="2" charset="0"/>
          <a:ea typeface="+mj-ea"/>
          <a:cs typeface="Poppins" panose="000005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oppins" panose="00000500000000000000" pitchFamily="2" charset="0"/>
          <a:ea typeface="+mn-ea"/>
          <a:cs typeface="Poppins" panose="000005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oppins" panose="00000500000000000000" pitchFamily="2" charset="0"/>
          <a:ea typeface="+mn-ea"/>
          <a:cs typeface="Poppins" panose="000005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oppins" panose="00000500000000000000" pitchFamily="2" charset="0"/>
          <a:ea typeface="+mn-ea"/>
          <a:cs typeface="Poppins" panose="000005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oppins" panose="00000500000000000000" pitchFamily="2" charset="0"/>
          <a:ea typeface="+mn-ea"/>
          <a:cs typeface="Poppins" panose="000005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oppins" panose="00000500000000000000" pitchFamily="2" charset="0"/>
          <a:ea typeface="+mn-ea"/>
          <a:cs typeface="Poppins" panose="000005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D28C4125-94F8-11F3-CD44-D1268BEC9216}"/>
              </a:ext>
            </a:extLst>
          </p:cNvPr>
          <p:cNvGraphicFramePr>
            <a:graphicFrameLocks noChangeAspect="1"/>
          </p:cNvGraphicFramePr>
          <p:nvPr userDrawn="1">
            <p:custDataLst>
              <p:tags r:id="rId15"/>
            </p:custDataLst>
            <p:extLst>
              <p:ext uri="{D42A27DB-BD31-4B8C-83A1-F6EECF244321}">
                <p14:modId xmlns:p14="http://schemas.microsoft.com/office/powerpoint/2010/main" val="4400193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204" imgH="204" progId="TCLayout.ActiveDocument.1">
                  <p:embed/>
                </p:oleObj>
              </mc:Choice>
              <mc:Fallback>
                <p:oleObj name="think-cell Slide" r:id="rId16" imgW="204" imgH="204" progId="TCLayout.ActiveDocument.1">
                  <p:embed/>
                  <p:pic>
                    <p:nvPicPr>
                      <p:cNvPr id="8" name="think-cell data - do not delete" hidden="1">
                        <a:extLst>
                          <a:ext uri="{FF2B5EF4-FFF2-40B4-BE49-F238E27FC236}">
                            <a16:creationId xmlns:a16="http://schemas.microsoft.com/office/drawing/2014/main" id="{D28C4125-94F8-11F3-CD44-D1268BEC921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7BBA0116-F3D1-4803-93E9-D7996F6367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AC6A23-FEC5-44BC-9B35-8BEA06113E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1C9A6D-FD79-4896-98CE-B2C9E63EE0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Poppins" panose="00000500000000000000" pitchFamily="2" charset="0"/>
                <a:cs typeface="Poppins" panose="00000500000000000000" pitchFamily="2" charset="0"/>
              </a:defRPr>
            </a:lvl1pPr>
          </a:lstStyle>
          <a:p>
            <a:endParaRPr lang="en-US"/>
          </a:p>
        </p:txBody>
      </p:sp>
      <p:sp>
        <p:nvSpPr>
          <p:cNvPr id="5" name="Footer Placeholder 4">
            <a:extLst>
              <a:ext uri="{FF2B5EF4-FFF2-40B4-BE49-F238E27FC236}">
                <a16:creationId xmlns:a16="http://schemas.microsoft.com/office/drawing/2014/main" id="{7C42A4A9-FDAD-4B8E-9ECA-40BF263597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Poppins" panose="00000500000000000000" pitchFamily="2" charset="0"/>
                <a:cs typeface="Poppins" panose="00000500000000000000" pitchFamily="2" charset="0"/>
              </a:defRPr>
            </a:lvl1pPr>
          </a:lstStyle>
          <a:p>
            <a:endParaRPr lang="en-US"/>
          </a:p>
        </p:txBody>
      </p:sp>
      <p:sp>
        <p:nvSpPr>
          <p:cNvPr id="6" name="Slide Number Placeholder 5">
            <a:extLst>
              <a:ext uri="{FF2B5EF4-FFF2-40B4-BE49-F238E27FC236}">
                <a16:creationId xmlns:a16="http://schemas.microsoft.com/office/drawing/2014/main" id="{52427FFA-5FB6-4AD0-B9D5-4E2BB29127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Poppins" panose="00000500000000000000" pitchFamily="2" charset="0"/>
                <a:cs typeface="Poppins" panose="00000500000000000000" pitchFamily="2" charset="0"/>
              </a:defRPr>
            </a:lvl1pPr>
          </a:lstStyle>
          <a:p>
            <a:fld id="{330EA680-D336-4FF7-8B7A-9848BB0A1C32}" type="slidenum">
              <a:rPr lang="en-US" smtClean="0"/>
              <a:pPr/>
              <a:t>‹#›</a:t>
            </a:fld>
            <a:endParaRPr lang="en-US"/>
          </a:p>
        </p:txBody>
      </p:sp>
    </p:spTree>
    <p:extLst>
      <p:ext uri="{BB962C8B-B14F-4D97-AF65-F5344CB8AC3E}">
        <p14:creationId xmlns:p14="http://schemas.microsoft.com/office/powerpoint/2010/main" val="1259901167"/>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Poppins" panose="00000500000000000000" pitchFamily="2" charset="0"/>
          <a:ea typeface="+mj-ea"/>
          <a:cs typeface="Poppins" panose="000005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oppins" panose="00000500000000000000" pitchFamily="2" charset="0"/>
          <a:ea typeface="+mn-ea"/>
          <a:cs typeface="Poppins" panose="000005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oppins" panose="00000500000000000000" pitchFamily="2" charset="0"/>
          <a:ea typeface="+mn-ea"/>
          <a:cs typeface="Poppins" panose="000005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oppins" panose="00000500000000000000" pitchFamily="2" charset="0"/>
          <a:ea typeface="+mn-ea"/>
          <a:cs typeface="Poppins" panose="000005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oppins" panose="00000500000000000000" pitchFamily="2" charset="0"/>
          <a:ea typeface="+mn-ea"/>
          <a:cs typeface="Poppins" panose="000005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oppins" panose="00000500000000000000" pitchFamily="2" charset="0"/>
          <a:ea typeface="+mn-ea"/>
          <a:cs typeface="Poppins" panose="000005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99C3B5-67BC-E91C-2E37-CD70DAA16655}"/>
              </a:ext>
            </a:extLst>
          </p:cNvPr>
          <p:cNvSpPr>
            <a:spLocks noGrp="1"/>
          </p:cNvSpPr>
          <p:nvPr>
            <p:ph type="ctrTitle"/>
          </p:nvPr>
        </p:nvSpPr>
        <p:spPr/>
        <p:txBody>
          <a:bodyPr/>
          <a:lstStyle/>
          <a:p>
            <a:r>
              <a:rPr lang="en-US"/>
              <a:t>Delivery Standardization</a:t>
            </a:r>
          </a:p>
        </p:txBody>
      </p:sp>
      <p:sp>
        <p:nvSpPr>
          <p:cNvPr id="6" name="Subtitle 5">
            <a:extLst>
              <a:ext uri="{FF2B5EF4-FFF2-40B4-BE49-F238E27FC236}">
                <a16:creationId xmlns:a16="http://schemas.microsoft.com/office/drawing/2014/main" id="{061B59A0-038F-43E1-F3B1-BD45AACDFDBD}"/>
              </a:ext>
            </a:extLst>
          </p:cNvPr>
          <p:cNvSpPr>
            <a:spLocks noGrp="1"/>
          </p:cNvSpPr>
          <p:nvPr>
            <p:ph type="subTitle" idx="1"/>
          </p:nvPr>
        </p:nvSpPr>
        <p:spPr/>
        <p:txBody>
          <a:bodyPr/>
          <a:lstStyle/>
          <a:p>
            <a:r>
              <a:rPr lang="en-US"/>
              <a:t>University of Utah Capstone-Spring 2025</a:t>
            </a:r>
          </a:p>
        </p:txBody>
      </p:sp>
      <p:sp>
        <p:nvSpPr>
          <p:cNvPr id="4" name="Slide Number Placeholder 3">
            <a:extLst>
              <a:ext uri="{FF2B5EF4-FFF2-40B4-BE49-F238E27FC236}">
                <a16:creationId xmlns:a16="http://schemas.microsoft.com/office/drawing/2014/main" id="{90D6C9D6-DAA7-EA34-9F7D-BF5F751356BD}"/>
              </a:ext>
            </a:extLst>
          </p:cNvPr>
          <p:cNvSpPr>
            <a:spLocks noGrp="1"/>
          </p:cNvSpPr>
          <p:nvPr>
            <p:ph type="sldNum" sz="quarter" idx="4294967295"/>
          </p:nvPr>
        </p:nvSpPr>
        <p:spPr>
          <a:xfrm>
            <a:off x="0" y="6256338"/>
            <a:ext cx="2743200" cy="365125"/>
          </a:xfrm>
        </p:spPr>
        <p:txBody>
          <a:bodyPr/>
          <a:lstStyle/>
          <a:p>
            <a:fld id="{330EA680-D336-4FF7-8B7A-9848BB0A1C32}" type="slidenum">
              <a:rPr lang="en-US" smtClean="0"/>
              <a:t>1</a:t>
            </a:fld>
            <a:endParaRPr lang="en-US"/>
          </a:p>
        </p:txBody>
      </p:sp>
    </p:spTree>
    <p:extLst>
      <p:ext uri="{BB962C8B-B14F-4D97-AF65-F5344CB8AC3E}">
        <p14:creationId xmlns:p14="http://schemas.microsoft.com/office/powerpoint/2010/main" val="984147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489E0-907A-C61A-023E-177E9D52F160}"/>
              </a:ext>
            </a:extLst>
          </p:cNvPr>
          <p:cNvSpPr>
            <a:spLocks noGrp="1"/>
          </p:cNvSpPr>
          <p:nvPr>
            <p:ph type="title"/>
          </p:nvPr>
        </p:nvSpPr>
        <p:spPr/>
        <p:txBody>
          <a:bodyPr/>
          <a:lstStyle/>
          <a:p>
            <a:r>
              <a:rPr lang="en-US" dirty="0"/>
              <a:t>Delivery Costs</a:t>
            </a:r>
          </a:p>
        </p:txBody>
      </p:sp>
      <p:sp>
        <p:nvSpPr>
          <p:cNvPr id="4" name="Slide Number Placeholder 3">
            <a:extLst>
              <a:ext uri="{FF2B5EF4-FFF2-40B4-BE49-F238E27FC236}">
                <a16:creationId xmlns:a16="http://schemas.microsoft.com/office/drawing/2014/main" id="{44433771-B2F2-9D78-78F7-95FC104318D1}"/>
              </a:ext>
            </a:extLst>
          </p:cNvPr>
          <p:cNvSpPr>
            <a:spLocks noGrp="1"/>
          </p:cNvSpPr>
          <p:nvPr>
            <p:ph type="sldNum" sz="quarter" idx="12"/>
          </p:nvPr>
        </p:nvSpPr>
        <p:spPr/>
        <p:txBody>
          <a:bodyPr/>
          <a:lstStyle/>
          <a:p>
            <a:fld id="{330EA680-D336-4FF7-8B7A-9848BB0A1C32}" type="slidenum">
              <a:rPr lang="en-US" smtClean="0"/>
              <a:t>10</a:t>
            </a:fld>
            <a:endParaRPr lang="en-US"/>
          </a:p>
        </p:txBody>
      </p:sp>
      <p:graphicFrame>
        <p:nvGraphicFramePr>
          <p:cNvPr id="5" name="Table 4">
            <a:extLst>
              <a:ext uri="{FF2B5EF4-FFF2-40B4-BE49-F238E27FC236}">
                <a16:creationId xmlns:a16="http://schemas.microsoft.com/office/drawing/2014/main" id="{9749BA2D-BDD6-7856-6B13-C89025A48E78}"/>
              </a:ext>
            </a:extLst>
          </p:cNvPr>
          <p:cNvGraphicFramePr>
            <a:graphicFrameLocks noGrp="1"/>
          </p:cNvGraphicFramePr>
          <p:nvPr>
            <p:extLst>
              <p:ext uri="{D42A27DB-BD31-4B8C-83A1-F6EECF244321}">
                <p14:modId xmlns:p14="http://schemas.microsoft.com/office/powerpoint/2010/main" val="2943511387"/>
              </p:ext>
            </p:extLst>
          </p:nvPr>
        </p:nvGraphicFramePr>
        <p:xfrm>
          <a:off x="587779" y="1160186"/>
          <a:ext cx="11135647" cy="2455927"/>
        </p:xfrm>
        <a:graphic>
          <a:graphicData uri="http://schemas.openxmlformats.org/drawingml/2006/table">
            <a:tbl>
              <a:tblPr>
                <a:tableStyleId>{5C22544A-7EE6-4342-B048-85BDC9FD1C3A}</a:tableStyleId>
              </a:tblPr>
              <a:tblGrid>
                <a:gridCol w="3083717">
                  <a:extLst>
                    <a:ext uri="{9D8B030D-6E8A-4147-A177-3AD203B41FA5}">
                      <a16:colId xmlns:a16="http://schemas.microsoft.com/office/drawing/2014/main" val="594336706"/>
                    </a:ext>
                  </a:extLst>
                </a:gridCol>
                <a:gridCol w="8051930">
                  <a:extLst>
                    <a:ext uri="{9D8B030D-6E8A-4147-A177-3AD203B41FA5}">
                      <a16:colId xmlns:a16="http://schemas.microsoft.com/office/drawing/2014/main" val="2636834074"/>
                    </a:ext>
                  </a:extLst>
                </a:gridCol>
              </a:tblGrid>
              <a:tr h="237458">
                <a:tc>
                  <a:txBody>
                    <a:bodyPr/>
                    <a:lstStyle/>
                    <a:p>
                      <a:pPr algn="l" fontAlgn="ctr"/>
                      <a:r>
                        <a:rPr lang="en-US" sz="1200" b="1" u="none" strike="noStrike" dirty="0">
                          <a:effectLst/>
                        </a:rPr>
                        <a:t>Column Name</a:t>
                      </a:r>
                      <a:endParaRPr lang="en-US" sz="1200" b="1" i="0" u="none" strike="noStrike" dirty="0">
                        <a:solidFill>
                          <a:srgbClr val="000000"/>
                        </a:solidFill>
                        <a:effectLst/>
                        <a:latin typeface="Aptos Narrow" panose="020B00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b="1" u="none" strike="noStrike" dirty="0">
                          <a:effectLst/>
                        </a:rPr>
                        <a:t>Description</a:t>
                      </a:r>
                      <a:endParaRPr lang="en-US" sz="1200" b="1" i="0" u="none" strike="noStrike" dirty="0">
                        <a:solidFill>
                          <a:srgbClr val="000000"/>
                        </a:solidFill>
                        <a:effectLst/>
                        <a:latin typeface="Aptos Narrow" panose="020B00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55509870"/>
                  </a:ext>
                </a:extLst>
              </a:tr>
              <a:tr h="474917">
                <a:tc>
                  <a:txBody>
                    <a:bodyPr/>
                    <a:lstStyle/>
                    <a:p>
                      <a:pPr algn="l" fontAlgn="ctr"/>
                      <a:r>
                        <a:rPr lang="en-US" sz="1200" u="none" strike="noStrike" dirty="0">
                          <a:effectLst/>
                        </a:rPr>
                        <a:t>Cold Drink Channel</a:t>
                      </a:r>
                      <a:endParaRPr lang="en-US" sz="1200" b="1" i="0" u="none" strike="noStrike" dirty="0">
                        <a:solidFill>
                          <a:srgbClr val="000000"/>
                        </a:solidFill>
                        <a:effectLst/>
                        <a:latin typeface="Aptos Narrow" panose="020B00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dirty="0">
                          <a:effectLst/>
                        </a:rPr>
                        <a:t>Indicates Cold Drink Channel</a:t>
                      </a:r>
                      <a:endParaRPr lang="en-US" sz="1200" b="0" i="0" u="none" strike="noStrike" dirty="0">
                        <a:solidFill>
                          <a:srgbClr val="000000"/>
                        </a:solidFill>
                        <a:effectLst/>
                        <a:latin typeface="Aptos Narrow" panose="020B00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6453237"/>
                  </a:ext>
                </a:extLst>
              </a:tr>
              <a:tr h="237458">
                <a:tc>
                  <a:txBody>
                    <a:bodyPr/>
                    <a:lstStyle/>
                    <a:p>
                      <a:pPr algn="l" fontAlgn="ctr"/>
                      <a:r>
                        <a:rPr lang="en-US" sz="1200" u="none" strike="noStrike">
                          <a:effectLst/>
                        </a:rPr>
                        <a:t>Vol Range</a:t>
                      </a:r>
                      <a:endParaRPr lang="en-US" sz="1200" b="1" i="0" u="none" strike="noStrike">
                        <a:solidFill>
                          <a:srgbClr val="000000"/>
                        </a:solidFill>
                        <a:effectLst/>
                        <a:latin typeface="Aptos Narrow" panose="020B00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dirty="0">
                          <a:effectLst/>
                        </a:rPr>
                        <a:t>Specifies the </a:t>
                      </a:r>
                      <a:r>
                        <a:rPr lang="en-US" sz="1200" b="1" u="none" strike="noStrike" dirty="0">
                          <a:effectLst/>
                        </a:rPr>
                        <a:t>annual</a:t>
                      </a:r>
                      <a:r>
                        <a:rPr lang="en-US" sz="1200" u="none" strike="noStrike" dirty="0">
                          <a:effectLst/>
                        </a:rPr>
                        <a:t> volume range (e.g., "0 - 149", "1350+").</a:t>
                      </a:r>
                      <a:endParaRPr lang="en-US" sz="1200" b="0" i="0" u="none" strike="noStrike" dirty="0">
                        <a:solidFill>
                          <a:srgbClr val="000000"/>
                        </a:solidFill>
                        <a:effectLst/>
                        <a:latin typeface="Aptos Narrow" panose="020B00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64928850"/>
                  </a:ext>
                </a:extLst>
              </a:tr>
              <a:tr h="474917">
                <a:tc>
                  <a:txBody>
                    <a:bodyPr/>
                    <a:lstStyle/>
                    <a:p>
                      <a:pPr algn="l" fontAlgn="ctr"/>
                      <a:r>
                        <a:rPr lang="en-US" sz="1200" u="none" strike="noStrike">
                          <a:effectLst/>
                        </a:rPr>
                        <a:t>Applicable To</a:t>
                      </a:r>
                      <a:endParaRPr lang="en-US" sz="1200" b="1" i="0" u="none" strike="noStrike">
                        <a:solidFill>
                          <a:srgbClr val="000000"/>
                        </a:solidFill>
                        <a:effectLst/>
                        <a:latin typeface="Aptos Narrow" panose="020B00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a:effectLst/>
                        </a:rPr>
                        <a:t>Defines the category of the product (e.g., "Fountain", "CO2", "Bottles and Cans").</a:t>
                      </a:r>
                      <a:endParaRPr lang="en-US" sz="1200" b="0" i="0" u="none" strike="noStrike">
                        <a:solidFill>
                          <a:srgbClr val="000000"/>
                        </a:solidFill>
                        <a:effectLst/>
                        <a:latin typeface="Aptos Narrow" panose="020B00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1903933"/>
                  </a:ext>
                </a:extLst>
              </a:tr>
              <a:tr h="474917">
                <a:tc>
                  <a:txBody>
                    <a:bodyPr/>
                    <a:lstStyle/>
                    <a:p>
                      <a:pPr algn="l" fontAlgn="ctr"/>
                      <a:r>
                        <a:rPr lang="en-US" sz="1200" u="none" strike="noStrike">
                          <a:effectLst/>
                        </a:rPr>
                        <a:t>Median Delivery Cost</a:t>
                      </a:r>
                      <a:endParaRPr lang="en-US" sz="1200" b="1" i="0" u="none" strike="noStrike">
                        <a:solidFill>
                          <a:srgbClr val="000000"/>
                        </a:solidFill>
                        <a:effectLst/>
                        <a:latin typeface="Aptos Narrow" panose="020B00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dirty="0">
                          <a:effectLst/>
                        </a:rPr>
                        <a:t>Represents the </a:t>
                      </a:r>
                      <a:r>
                        <a:rPr lang="en-US" sz="1200" b="1" u="none" strike="noStrike" dirty="0">
                          <a:effectLst/>
                        </a:rPr>
                        <a:t>median cost of delivery </a:t>
                      </a:r>
                      <a:r>
                        <a:rPr lang="en-US" sz="1200" u="none" strike="noStrike" dirty="0">
                          <a:effectLst/>
                        </a:rPr>
                        <a:t>for the respective category.</a:t>
                      </a:r>
                      <a:endParaRPr lang="en-US" sz="1200" b="0" i="0" u="none" strike="noStrike" dirty="0">
                        <a:solidFill>
                          <a:srgbClr val="000000"/>
                        </a:solidFill>
                        <a:effectLst/>
                        <a:latin typeface="Aptos Narrow" panose="020B00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8961063"/>
                  </a:ext>
                </a:extLst>
              </a:tr>
              <a:tr h="474917">
                <a:tc>
                  <a:txBody>
                    <a:bodyPr/>
                    <a:lstStyle/>
                    <a:p>
                      <a:pPr algn="l" fontAlgn="ctr"/>
                      <a:r>
                        <a:rPr lang="en-US" sz="1200" u="none" strike="noStrike">
                          <a:effectLst/>
                        </a:rPr>
                        <a:t>Cost Unit</a:t>
                      </a:r>
                      <a:endParaRPr lang="en-US" sz="1200" b="1" i="0" u="none" strike="noStrike">
                        <a:solidFill>
                          <a:srgbClr val="000000"/>
                        </a:solidFill>
                        <a:effectLst/>
                        <a:latin typeface="Aptos Narrow" panose="020B00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dirty="0"/>
                        <a:t>Specifies the unit of cost measurement:</a:t>
                      </a:r>
                      <a:br>
                        <a:rPr lang="en-US" sz="1200" dirty="0"/>
                      </a:br>
                      <a:r>
                        <a:rPr lang="en-US" sz="1200" dirty="0"/>
                        <a:t>- </a:t>
                      </a:r>
                      <a:r>
                        <a:rPr lang="en-US" sz="1200" b="1" dirty="0"/>
                        <a:t>Fountain</a:t>
                      </a:r>
                      <a:r>
                        <a:rPr lang="en-US" sz="1200" dirty="0"/>
                        <a:t> → Measured in </a:t>
                      </a:r>
                      <a:r>
                        <a:rPr lang="en-US" sz="1200" b="1" dirty="0"/>
                        <a:t>gallons</a:t>
                      </a:r>
                      <a:r>
                        <a:rPr lang="en-US" sz="1200" dirty="0"/>
                        <a:t> (Per Gallon)</a:t>
                      </a:r>
                      <a:br>
                        <a:rPr lang="en-US" sz="1200" dirty="0"/>
                      </a:br>
                      <a:r>
                        <a:rPr lang="en-US" sz="1200" dirty="0"/>
                        <a:t>- </a:t>
                      </a:r>
                      <a:r>
                        <a:rPr lang="en-US" sz="1200" b="1" dirty="0"/>
                        <a:t>Bottles and Cans</a:t>
                      </a:r>
                      <a:r>
                        <a:rPr lang="en-US" sz="1200" dirty="0"/>
                        <a:t> → Measured in </a:t>
                      </a:r>
                      <a:r>
                        <a:rPr lang="en-US" sz="1200" b="1" dirty="0"/>
                        <a:t>cases</a:t>
                      </a:r>
                      <a:r>
                        <a:rPr lang="en-US" sz="1200" dirty="0"/>
                        <a:t> (Per Case).</a:t>
                      </a:r>
                      <a:endParaRPr lang="en-US" sz="1200" b="0" i="0" u="none" strike="noStrike" dirty="0">
                        <a:solidFill>
                          <a:srgbClr val="000000"/>
                        </a:solidFill>
                        <a:effectLst/>
                        <a:latin typeface="Aptos Narrow" panose="020B00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812408"/>
                  </a:ext>
                </a:extLst>
              </a:tr>
            </a:tbl>
          </a:graphicData>
        </a:graphic>
      </p:graphicFrame>
      <p:sp>
        <p:nvSpPr>
          <p:cNvPr id="3" name="TextBox 2">
            <a:extLst>
              <a:ext uri="{FF2B5EF4-FFF2-40B4-BE49-F238E27FC236}">
                <a16:creationId xmlns:a16="http://schemas.microsoft.com/office/drawing/2014/main" id="{B7B7FDAA-4906-ADF9-BE7D-975468D6FD07}"/>
              </a:ext>
            </a:extLst>
          </p:cNvPr>
          <p:cNvSpPr txBox="1"/>
          <p:nvPr/>
        </p:nvSpPr>
        <p:spPr>
          <a:xfrm>
            <a:off x="393603" y="4543656"/>
            <a:ext cx="11179272" cy="276999"/>
          </a:xfrm>
          <a:prstGeom prst="rect">
            <a:avLst/>
          </a:prstGeom>
          <a:noFill/>
        </p:spPr>
        <p:txBody>
          <a:bodyPr wrap="square">
            <a:spAutoFit/>
          </a:bodyPr>
          <a:lstStyle/>
          <a:p>
            <a:r>
              <a:rPr lang="en-US" sz="1200" b="1" dirty="0">
                <a:solidFill>
                  <a:schemeClr val="tx1"/>
                </a:solidFill>
              </a:rPr>
              <a:t>Number of Rows: </a:t>
            </a:r>
            <a:r>
              <a:rPr lang="en-US" sz="1200" dirty="0"/>
              <a:t>160</a:t>
            </a:r>
          </a:p>
        </p:txBody>
      </p:sp>
    </p:spTree>
    <p:extLst>
      <p:ext uri="{BB962C8B-B14F-4D97-AF65-F5344CB8AC3E}">
        <p14:creationId xmlns:p14="http://schemas.microsoft.com/office/powerpoint/2010/main" val="1179435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6DE85C-56B9-21D2-E145-6004A983A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FB8724-7074-C599-8DB2-B60B8741AD40}"/>
              </a:ext>
            </a:extLst>
          </p:cNvPr>
          <p:cNvSpPr>
            <a:spLocks noGrp="1"/>
          </p:cNvSpPr>
          <p:nvPr>
            <p:ph type="title"/>
          </p:nvPr>
        </p:nvSpPr>
        <p:spPr/>
        <p:txBody>
          <a:bodyPr/>
          <a:lstStyle/>
          <a:p>
            <a:r>
              <a:rPr lang="en-US" sz="3200" dirty="0"/>
              <a:t>Additional Notes on Delivery Costs Data</a:t>
            </a:r>
          </a:p>
        </p:txBody>
      </p:sp>
      <p:sp>
        <p:nvSpPr>
          <p:cNvPr id="4" name="Slide Number Placeholder 3">
            <a:extLst>
              <a:ext uri="{FF2B5EF4-FFF2-40B4-BE49-F238E27FC236}">
                <a16:creationId xmlns:a16="http://schemas.microsoft.com/office/drawing/2014/main" id="{F7408E0C-58CA-87F7-F2A8-F0D7958511F1}"/>
              </a:ext>
            </a:extLst>
          </p:cNvPr>
          <p:cNvSpPr>
            <a:spLocks noGrp="1"/>
          </p:cNvSpPr>
          <p:nvPr>
            <p:ph type="sldNum" sz="quarter" idx="12"/>
          </p:nvPr>
        </p:nvSpPr>
        <p:spPr/>
        <p:txBody>
          <a:bodyPr/>
          <a:lstStyle/>
          <a:p>
            <a:fld id="{330EA680-D336-4FF7-8B7A-9848BB0A1C32}" type="slidenum">
              <a:rPr lang="en-US" smtClean="0"/>
              <a:t>11</a:t>
            </a:fld>
            <a:endParaRPr lang="en-US"/>
          </a:p>
        </p:txBody>
      </p:sp>
      <p:sp>
        <p:nvSpPr>
          <p:cNvPr id="6" name="TextBox 5">
            <a:extLst>
              <a:ext uri="{FF2B5EF4-FFF2-40B4-BE49-F238E27FC236}">
                <a16:creationId xmlns:a16="http://schemas.microsoft.com/office/drawing/2014/main" id="{0F4B4DFC-7C9A-F82D-A9B9-5C797D296B1A}"/>
              </a:ext>
            </a:extLst>
          </p:cNvPr>
          <p:cNvSpPr txBox="1"/>
          <p:nvPr/>
        </p:nvSpPr>
        <p:spPr>
          <a:xfrm>
            <a:off x="454161" y="1093202"/>
            <a:ext cx="11471138" cy="3970318"/>
          </a:xfrm>
          <a:prstGeom prst="rect">
            <a:avLst/>
          </a:prstGeom>
          <a:noFill/>
        </p:spPr>
        <p:txBody>
          <a:bodyPr wrap="square">
            <a:spAutoFit/>
          </a:bodyPr>
          <a:lstStyle/>
          <a:p>
            <a:r>
              <a:rPr lang="en-US" sz="1400" dirty="0"/>
              <a:t>If a customer in the </a:t>
            </a:r>
            <a:r>
              <a:rPr lang="en-US" sz="1400" b="1" dirty="0"/>
              <a:t>"AT WORK"</a:t>
            </a:r>
            <a:r>
              <a:rPr lang="en-US" sz="1400" dirty="0"/>
              <a:t> channel purchases </a:t>
            </a:r>
            <a:r>
              <a:rPr lang="en-US" sz="1400" b="1" dirty="0"/>
              <a:t>Fountain drinks and Bottles/Cans</a:t>
            </a:r>
            <a:r>
              <a:rPr lang="en-US" sz="1400" dirty="0"/>
              <a:t>, the </a:t>
            </a:r>
            <a:r>
              <a:rPr lang="en-US" sz="1400" b="1" dirty="0"/>
              <a:t>total delivery cost</a:t>
            </a:r>
            <a:r>
              <a:rPr lang="en-US" sz="1400" dirty="0"/>
              <a:t> is calculated as follows:</a:t>
            </a:r>
          </a:p>
          <a:p>
            <a:pPr>
              <a:buFont typeface="+mj-lt"/>
              <a:buAutoNum type="arabicPeriod"/>
            </a:pPr>
            <a:r>
              <a:rPr lang="en-US" sz="1400" b="1" dirty="0"/>
              <a:t>Determine the volume range</a:t>
            </a:r>
            <a:r>
              <a:rPr lang="en-US" sz="1400" dirty="0"/>
              <a:t> for each category (Fountain and Bottles/Cans).</a:t>
            </a:r>
          </a:p>
          <a:p>
            <a:pPr>
              <a:buFont typeface="+mj-lt"/>
              <a:buAutoNum type="arabicPeriod"/>
            </a:pPr>
            <a:r>
              <a:rPr lang="en-US" sz="1400" b="1" dirty="0"/>
              <a:t>Retrieve the median delivery cost per unit</a:t>
            </a:r>
            <a:r>
              <a:rPr lang="en-US" sz="1400" dirty="0"/>
              <a:t> from the dataset.</a:t>
            </a:r>
          </a:p>
          <a:p>
            <a:pPr>
              <a:buFont typeface="+mj-lt"/>
              <a:buAutoNum type="arabicPeriod"/>
            </a:pPr>
            <a:r>
              <a:rPr lang="en-US" sz="1400" b="1" dirty="0"/>
              <a:t>Multiply the cost per unit by the quantity purchased</a:t>
            </a:r>
            <a:r>
              <a:rPr lang="en-US" sz="1400" dirty="0"/>
              <a:t> for each category.</a:t>
            </a:r>
          </a:p>
          <a:p>
            <a:pPr>
              <a:buFont typeface="+mj-lt"/>
              <a:buAutoNum type="arabicPeriod"/>
            </a:pPr>
            <a:r>
              <a:rPr lang="en-US" sz="1400" b="1" dirty="0"/>
              <a:t>Sum the delivery costs</a:t>
            </a:r>
            <a:r>
              <a:rPr lang="en-US" sz="1400" dirty="0"/>
              <a:t> to get the total.</a:t>
            </a:r>
          </a:p>
          <a:p>
            <a:endParaRPr lang="en-US" sz="1400" dirty="0"/>
          </a:p>
          <a:p>
            <a:r>
              <a:rPr lang="en-US" sz="1400" dirty="0"/>
              <a:t>A customer orders:</a:t>
            </a:r>
          </a:p>
          <a:p>
            <a:pPr lvl="1">
              <a:buFont typeface="Arial" panose="020B0604020202020204" pitchFamily="34" charset="0"/>
              <a:buChar char="•"/>
            </a:pPr>
            <a:r>
              <a:rPr lang="en-US" sz="1400" b="1" dirty="0"/>
              <a:t>Fountain:</a:t>
            </a:r>
            <a:r>
              <a:rPr lang="en-US" sz="1400" dirty="0"/>
              <a:t> </a:t>
            </a:r>
            <a:r>
              <a:rPr lang="en-US" sz="1400" b="1" dirty="0"/>
              <a:t>600 gallons</a:t>
            </a:r>
            <a:r>
              <a:rPr lang="en-US" sz="1400" dirty="0"/>
              <a:t> </a:t>
            </a:r>
            <a:r>
              <a:rPr lang="en-US" sz="1400" b="1" dirty="0"/>
              <a:t>annually</a:t>
            </a:r>
            <a:r>
              <a:rPr lang="en-US" sz="1400" dirty="0"/>
              <a:t> (Volume Range: </a:t>
            </a:r>
            <a:r>
              <a:rPr lang="en-US" sz="1400" b="1" dirty="0"/>
              <a:t>600 - 749</a:t>
            </a:r>
            <a:r>
              <a:rPr lang="en-US" sz="1400" dirty="0"/>
              <a:t>) → Cost: </a:t>
            </a:r>
            <a:r>
              <a:rPr lang="en-US" sz="1400" b="1" dirty="0"/>
              <a:t>$1.18 per gallon</a:t>
            </a:r>
            <a:endParaRPr lang="en-US" sz="1400" dirty="0"/>
          </a:p>
          <a:p>
            <a:pPr lvl="1">
              <a:buFont typeface="Arial" panose="020B0604020202020204" pitchFamily="34" charset="0"/>
              <a:buChar char="•"/>
            </a:pPr>
            <a:r>
              <a:rPr lang="en-US" sz="1400" b="1" dirty="0"/>
              <a:t>Bottles and Cans:</a:t>
            </a:r>
            <a:r>
              <a:rPr lang="en-US" sz="1400" dirty="0"/>
              <a:t> </a:t>
            </a:r>
            <a:r>
              <a:rPr lang="en-US" sz="1400" b="1" dirty="0"/>
              <a:t>400 cases</a:t>
            </a:r>
            <a:r>
              <a:rPr lang="en-US" sz="1400" dirty="0"/>
              <a:t> </a:t>
            </a:r>
            <a:r>
              <a:rPr lang="en-US" sz="1400" b="1" dirty="0"/>
              <a:t>annually</a:t>
            </a:r>
            <a:r>
              <a:rPr lang="en-US" sz="1400" dirty="0"/>
              <a:t> (Volume Range: </a:t>
            </a:r>
            <a:r>
              <a:rPr lang="en-US" sz="1400" b="1" dirty="0"/>
              <a:t>300 - 449</a:t>
            </a:r>
            <a:r>
              <a:rPr lang="en-US" sz="1400" dirty="0"/>
              <a:t>) → Cost: </a:t>
            </a:r>
            <a:r>
              <a:rPr lang="en-US" sz="1400" b="1" dirty="0"/>
              <a:t>$2.99 per case</a:t>
            </a:r>
          </a:p>
          <a:p>
            <a:pPr lvl="1"/>
            <a:endParaRPr lang="en-US" sz="1400" dirty="0"/>
          </a:p>
          <a:p>
            <a:r>
              <a:rPr lang="en-US" sz="1400" dirty="0"/>
              <a:t>The total delivery cost is calculated as follows:</a:t>
            </a:r>
          </a:p>
          <a:p>
            <a:pPr lvl="1">
              <a:buFont typeface="Arial" panose="020B0604020202020204" pitchFamily="34" charset="0"/>
              <a:buChar char="•"/>
            </a:pPr>
            <a:r>
              <a:rPr lang="en-US" sz="1400" b="1" dirty="0"/>
              <a:t>Fountain:</a:t>
            </a:r>
            <a:r>
              <a:rPr lang="en-US" sz="1400" dirty="0"/>
              <a:t> 600×1.18=708.00</a:t>
            </a:r>
          </a:p>
          <a:p>
            <a:pPr lvl="1">
              <a:buFont typeface="Arial" panose="020B0604020202020204" pitchFamily="34" charset="0"/>
              <a:buChar char="•"/>
            </a:pPr>
            <a:r>
              <a:rPr lang="en-US" sz="1400" b="1" dirty="0"/>
              <a:t>Bottles and Cans:</a:t>
            </a:r>
            <a:r>
              <a:rPr lang="en-US" sz="1400" dirty="0"/>
              <a:t> 400×2.99=1,196.00</a:t>
            </a:r>
          </a:p>
          <a:p>
            <a:endParaRPr lang="en-US" sz="1400" dirty="0"/>
          </a:p>
          <a:p>
            <a:r>
              <a:rPr lang="en-US" sz="1400" b="1" dirty="0"/>
              <a:t>Total Delivery Cost:</a:t>
            </a:r>
          </a:p>
          <a:p>
            <a:r>
              <a:rPr lang="en-US" sz="1400" b="1" dirty="0"/>
              <a:t>	$708.00 + $1,196.00 = $1,904.00</a:t>
            </a:r>
          </a:p>
          <a:p>
            <a:endParaRPr lang="en-US" sz="1400" dirty="0"/>
          </a:p>
          <a:p>
            <a:r>
              <a:rPr lang="en-US" sz="1400" dirty="0"/>
              <a:t>Thus, the total </a:t>
            </a:r>
            <a:r>
              <a:rPr lang="en-US" sz="1400" b="1" dirty="0"/>
              <a:t>annual</a:t>
            </a:r>
            <a:r>
              <a:rPr lang="en-US" sz="1400" dirty="0"/>
              <a:t> delivery cost for this customer in the </a:t>
            </a:r>
            <a:r>
              <a:rPr lang="en-US" sz="1400" b="1" dirty="0"/>
              <a:t>"AT WORK"</a:t>
            </a:r>
            <a:r>
              <a:rPr lang="en-US" sz="1400" dirty="0"/>
              <a:t> channel is </a:t>
            </a:r>
            <a:r>
              <a:rPr lang="en-US" sz="1400" b="1" dirty="0"/>
              <a:t>$1,904.00</a:t>
            </a:r>
            <a:r>
              <a:rPr lang="en-US" sz="1400" dirty="0"/>
              <a:t>.</a:t>
            </a:r>
            <a:endParaRPr lang="en-US" sz="14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461468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C04F6-7362-DB46-F896-3DD9F7CD0195}"/>
              </a:ext>
            </a:extLst>
          </p:cNvPr>
          <p:cNvSpPr>
            <a:spLocks noGrp="1"/>
          </p:cNvSpPr>
          <p:nvPr>
            <p:ph type="title"/>
          </p:nvPr>
        </p:nvSpPr>
        <p:spPr>
          <a:xfrm>
            <a:off x="454160" y="318261"/>
            <a:ext cx="11462853" cy="665714"/>
          </a:xfrm>
        </p:spPr>
        <p:txBody>
          <a:bodyPr anchor="ctr"/>
          <a:lstStyle/>
          <a:p>
            <a:r>
              <a:rPr lang="en-US" sz="2800"/>
              <a:t>Background and Purpose: Context, Issues, and Key Business Questions</a:t>
            </a:r>
          </a:p>
        </p:txBody>
      </p:sp>
      <p:sp>
        <p:nvSpPr>
          <p:cNvPr id="3" name="Text Placeholder 2">
            <a:extLst>
              <a:ext uri="{FF2B5EF4-FFF2-40B4-BE49-F238E27FC236}">
                <a16:creationId xmlns:a16="http://schemas.microsoft.com/office/drawing/2014/main" id="{587F6106-3C43-F832-4C27-C052CED1FFB1}"/>
              </a:ext>
            </a:extLst>
          </p:cNvPr>
          <p:cNvSpPr>
            <a:spLocks noGrp="1"/>
          </p:cNvSpPr>
          <p:nvPr>
            <p:ph type="body" idx="1"/>
          </p:nvPr>
        </p:nvSpPr>
        <p:spPr>
          <a:xfrm>
            <a:off x="376670" y="1113790"/>
            <a:ext cx="11540345" cy="5065677"/>
          </a:xfrm>
        </p:spPr>
        <p:txBody>
          <a:bodyPr vert="horz" lIns="91440" tIns="45720" rIns="91440" bIns="45720" rtlCol="0" anchor="t">
            <a:noAutofit/>
          </a:bodyPr>
          <a:lstStyle/>
          <a:p>
            <a:r>
              <a:rPr lang="en-US" sz="1000">
                <a:latin typeface="Poppins"/>
                <a:cs typeface="Poppins"/>
              </a:rPr>
              <a:t>SCCU plans to optimize logistics by transitioning customers selling below a specific annual volume (to be determined by students, expressed in gallons or cases) to an Alternate Route to Market (ARTM) or white truck delivery. This is intended to reduce delivery costs and improve operational efficiency. However, this approach poses a risk: some customers on the ARTM list may have the potential to exceed this volume threshold (and become very high volume Customers) through the organic growth of their business, or with active support from SCCU. Moving these growth-ready, or high-growth-potential customers to ARTM prematurely could hinder SCCU revenue growth and long-term business opportunities, as we do not have the same level of contact with Customers using ARTM.</a:t>
            </a:r>
          </a:p>
          <a:p>
            <a:r>
              <a:rPr lang="en-US" sz="1000">
                <a:latin typeface="Poppins"/>
                <a:cs typeface="Poppins"/>
              </a:rPr>
              <a:t>Sales data suggests certain customers currently selling below the threshold share characteristics with high-performing accounts, indicating untapped potential. For example, the business thinks that 400 gallons annually is the right threshold for customers who are local market partners and buy only fountain drinks but no CO2, cans, or bottles. However, is 400 gallons truly the optimal threshold? Could a better number be determined statistically to balance cost-efficiency with revenue growth opportunities? Are there other characteristics/Customer attributes that should be considered? Addressing these questions is critical to ensuring we have the most effective strategy.</a:t>
            </a:r>
          </a:p>
          <a:p>
            <a:r>
              <a:rPr lang="en-US" sz="1000">
                <a:latin typeface="Poppins"/>
                <a:cs typeface="Poppins"/>
              </a:rPr>
              <a:t>Additionally, SCCU wants the analysis to be conducted for two distinct customer groups:</a:t>
            </a:r>
          </a:p>
          <a:p>
            <a:pPr marL="228600" indent="-228600">
              <a:buFont typeface="+mj-lt"/>
              <a:buAutoNum type="arabicPeriod"/>
            </a:pPr>
            <a:r>
              <a:rPr lang="en-US" sz="1000" b="1">
                <a:latin typeface="Poppins"/>
                <a:cs typeface="Poppins"/>
              </a:rPr>
              <a:t>Local Market Partners that buy fountain only</a:t>
            </a:r>
            <a:r>
              <a:rPr lang="en-US" sz="1000">
                <a:latin typeface="Poppins"/>
                <a:cs typeface="Poppins"/>
              </a:rPr>
              <a:t>: Customers who buy only fountain drinks and no CO2, no cans, and no bottles.</a:t>
            </a:r>
          </a:p>
          <a:p>
            <a:pPr marL="228600" indent="-228600">
              <a:buFont typeface="+mj-lt"/>
              <a:buAutoNum type="arabicPeriod"/>
            </a:pPr>
            <a:r>
              <a:rPr lang="en-US" sz="1000" b="1">
                <a:latin typeface="Poppins"/>
                <a:cs typeface="Poppins"/>
              </a:rPr>
              <a:t>All Customers</a:t>
            </a:r>
            <a:r>
              <a:rPr lang="en-US" sz="1000">
                <a:latin typeface="Poppins"/>
                <a:cs typeface="Poppins"/>
              </a:rPr>
              <a:t>: This group includes all customers, regardless of whether they are local market partners or not. It does not matter if they buy CO2, cans, bottles, or fountain drinks.</a:t>
            </a:r>
          </a:p>
          <a:p>
            <a:r>
              <a:rPr lang="en-US" sz="1000">
                <a:latin typeface="Poppins"/>
                <a:cs typeface="Poppins"/>
              </a:rPr>
              <a:t>The challenge lies in the absence of a systematic approach to identify these high-potential customers accurately. Without data-driven insights, there is a risk of misclassifying customers, leading to missed opportunities for revenue expansion and weakened customer relationships. Even among those customers already exceeding the threshold, we lack a systemic method for identifying high-growth potential customers.</a:t>
            </a:r>
          </a:p>
          <a:p>
            <a:r>
              <a:rPr lang="en-US" sz="1000">
                <a:latin typeface="Poppins"/>
                <a:cs typeface="Poppins"/>
              </a:rPr>
              <a:t>To address this, SCCU must leverage historical sales data, customer profiles, and other customer interaction data to identify key growth indicators. By differentiating low-potential from high-potential accounts, the company can ensure that promising customers remain on direct delivery routes, and that we maximize our sales with them. This strategy will balance cost-efficiency with growth, safeguarding future revenue opportunities while maintaining a strong foundation for long-term business success. Specifically, the following Business Questions must be answered:</a:t>
            </a:r>
          </a:p>
          <a:p>
            <a:pPr>
              <a:buFont typeface="Arial" panose="020B0604020202020204" pitchFamily="34" charset="0"/>
              <a:buChar char="•"/>
            </a:pPr>
            <a:r>
              <a:rPr lang="en-US" sz="1000">
                <a:latin typeface="Poppins"/>
                <a:cs typeface="Poppins"/>
              </a:rPr>
              <a:t>What factors or characteristics distinguish customers with annual sales exceeding the determined volume threshold from those below this threshold?</a:t>
            </a:r>
          </a:p>
          <a:p>
            <a:pPr>
              <a:buFont typeface="Arial" panose="020B0604020202020204" pitchFamily="34" charset="0"/>
              <a:buChar char="•"/>
            </a:pPr>
            <a:r>
              <a:rPr lang="en-US" sz="1000">
                <a:latin typeface="Poppins"/>
                <a:cs typeface="Poppins"/>
              </a:rPr>
              <a:t>How can Swire Coca-Cola use historical sales data, or other Customer Characteristics to predict which ARTM customers have the potential to grow beyond the volume threshold annually?</a:t>
            </a:r>
          </a:p>
          <a:p>
            <a:pPr>
              <a:buFont typeface="Arial" panose="020B0604020202020204" pitchFamily="34" charset="0"/>
              <a:buChar char="•"/>
            </a:pPr>
            <a:r>
              <a:rPr lang="en-US" sz="1000">
                <a:latin typeface="Poppins"/>
                <a:cs typeface="Poppins"/>
              </a:rPr>
              <a:t>How can these insights be integrated into the routing strategy to support long-term growth while maintaining logistical efficiency?</a:t>
            </a:r>
          </a:p>
          <a:p>
            <a:pPr>
              <a:buFont typeface="Arial" panose="020B0604020202020204" pitchFamily="34" charset="0"/>
              <a:buChar char="•"/>
            </a:pPr>
            <a:r>
              <a:rPr lang="en-US" sz="1000">
                <a:latin typeface="Poppins"/>
                <a:cs typeface="Poppins"/>
              </a:rPr>
              <a:t>What levers can be employed to accelerate volume and share growth at growth-ready, high-potential customers?</a:t>
            </a:r>
          </a:p>
        </p:txBody>
      </p:sp>
      <p:sp>
        <p:nvSpPr>
          <p:cNvPr id="4" name="Slide Number Placeholder 3">
            <a:extLst>
              <a:ext uri="{FF2B5EF4-FFF2-40B4-BE49-F238E27FC236}">
                <a16:creationId xmlns:a16="http://schemas.microsoft.com/office/drawing/2014/main" id="{F70B51E7-1FFC-4DE3-B26F-493806A66D6E}"/>
              </a:ext>
            </a:extLst>
          </p:cNvPr>
          <p:cNvSpPr>
            <a:spLocks noGrp="1"/>
          </p:cNvSpPr>
          <p:nvPr>
            <p:ph type="sldNum" sz="quarter" idx="12"/>
          </p:nvPr>
        </p:nvSpPr>
        <p:spPr/>
        <p:txBody>
          <a:bodyPr/>
          <a:lstStyle/>
          <a:p>
            <a:fld id="{330EA680-D336-4FF7-8B7A-9848BB0A1C32}" type="slidenum">
              <a:rPr lang="en-US" smtClean="0"/>
              <a:t>2</a:t>
            </a:fld>
            <a:endParaRPr lang="en-US"/>
          </a:p>
        </p:txBody>
      </p:sp>
    </p:spTree>
    <p:extLst>
      <p:ext uri="{BB962C8B-B14F-4D97-AF65-F5344CB8AC3E}">
        <p14:creationId xmlns:p14="http://schemas.microsoft.com/office/powerpoint/2010/main" val="3867362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9BFEF-B0D3-C2BD-F7E1-6FB00F98A2CA}"/>
              </a:ext>
            </a:extLst>
          </p:cNvPr>
          <p:cNvSpPr>
            <a:spLocks noGrp="1"/>
          </p:cNvSpPr>
          <p:nvPr>
            <p:ph type="title"/>
          </p:nvPr>
        </p:nvSpPr>
        <p:spPr/>
        <p:txBody>
          <a:bodyPr/>
          <a:lstStyle/>
          <a:p>
            <a:r>
              <a:rPr lang="en-US" sz="3200"/>
              <a:t>Scope, Data Sources and Deliverables</a:t>
            </a:r>
          </a:p>
        </p:txBody>
      </p:sp>
      <p:sp>
        <p:nvSpPr>
          <p:cNvPr id="3" name="Text Placeholder 2">
            <a:extLst>
              <a:ext uri="{FF2B5EF4-FFF2-40B4-BE49-F238E27FC236}">
                <a16:creationId xmlns:a16="http://schemas.microsoft.com/office/drawing/2014/main" id="{BC72C969-AE2F-0ABF-BE5E-EBB23CD884DD}"/>
              </a:ext>
            </a:extLst>
          </p:cNvPr>
          <p:cNvSpPr>
            <a:spLocks noGrp="1"/>
          </p:cNvSpPr>
          <p:nvPr>
            <p:ph type="body" idx="1"/>
          </p:nvPr>
        </p:nvSpPr>
        <p:spPr>
          <a:xfrm>
            <a:off x="454161" y="1419882"/>
            <a:ext cx="11462854" cy="3923643"/>
          </a:xfrm>
        </p:spPr>
        <p:txBody>
          <a:bodyPr>
            <a:noAutofit/>
          </a:bodyPr>
          <a:lstStyle/>
          <a:p>
            <a:r>
              <a:rPr lang="en-US" sz="1200" b="1" dirty="0"/>
              <a:t>Scope</a:t>
            </a:r>
            <a:endParaRPr lang="en-US" sz="1200" dirty="0"/>
          </a:p>
          <a:p>
            <a:pPr>
              <a:buFont typeface="Arial" panose="020B0604020202020204" pitchFamily="34" charset="0"/>
              <a:buChar char="•"/>
            </a:pPr>
            <a:r>
              <a:rPr lang="en-US" sz="1200" dirty="0"/>
              <a:t>Analysis should include two groups:</a:t>
            </a:r>
          </a:p>
          <a:p>
            <a:pPr marL="742950" lvl="1" indent="-285750">
              <a:buFont typeface="Arial" panose="020B0604020202020204" pitchFamily="34" charset="0"/>
              <a:buChar char="•"/>
            </a:pPr>
            <a:r>
              <a:rPr lang="en-US" sz="1200" b="1" dirty="0">
                <a:solidFill>
                  <a:schemeClr val="tx1"/>
                </a:solidFill>
              </a:rPr>
              <a:t>Local Market Partners</a:t>
            </a:r>
            <a:r>
              <a:rPr lang="en-US" sz="1200" dirty="0">
                <a:solidFill>
                  <a:schemeClr val="tx1"/>
                </a:solidFill>
              </a:rPr>
              <a:t>: Customers who buy only fountain drinks and no CO2, no cans and no bottles.</a:t>
            </a:r>
          </a:p>
          <a:p>
            <a:pPr marL="742950" lvl="1" indent="-285750">
              <a:buFont typeface="Arial" panose="020B0604020202020204" pitchFamily="34" charset="0"/>
              <a:buChar char="•"/>
            </a:pPr>
            <a:r>
              <a:rPr lang="en-US" sz="1200" b="1" dirty="0">
                <a:solidFill>
                  <a:schemeClr val="tx1"/>
                </a:solidFill>
              </a:rPr>
              <a:t>All Customers</a:t>
            </a:r>
            <a:r>
              <a:rPr lang="en-US" sz="1200" dirty="0">
                <a:solidFill>
                  <a:schemeClr val="tx1"/>
                </a:solidFill>
              </a:rPr>
              <a:t>: Including those who may buy fountain drinks, CO2, cans, bottles, or any combination of these.</a:t>
            </a:r>
          </a:p>
          <a:p>
            <a:endParaRPr lang="en-US" sz="1200" b="1" dirty="0"/>
          </a:p>
          <a:p>
            <a:r>
              <a:rPr lang="en-US" sz="1200" b="1" dirty="0"/>
              <a:t>Data Sources</a:t>
            </a:r>
            <a:endParaRPr lang="en-US" sz="1200" dirty="0"/>
          </a:p>
          <a:p>
            <a:pPr>
              <a:buFont typeface="Arial" panose="020B0604020202020204" pitchFamily="34" charset="0"/>
              <a:buChar char="•"/>
            </a:pPr>
            <a:r>
              <a:rPr lang="en-US" sz="1200" dirty="0"/>
              <a:t>Historical sales data.</a:t>
            </a:r>
          </a:p>
          <a:p>
            <a:pPr>
              <a:buFont typeface="Arial" panose="020B0604020202020204" pitchFamily="34" charset="0"/>
              <a:buChar char="•"/>
            </a:pPr>
            <a:r>
              <a:rPr lang="en-US" sz="1200" dirty="0"/>
              <a:t>Customer profiles</a:t>
            </a:r>
          </a:p>
          <a:p>
            <a:pPr>
              <a:buFont typeface="Arial" panose="020B0604020202020204" pitchFamily="34" charset="0"/>
              <a:buChar char="•"/>
            </a:pPr>
            <a:r>
              <a:rPr lang="en-US" sz="1200" dirty="0"/>
              <a:t>Delivery Costs</a:t>
            </a:r>
          </a:p>
          <a:p>
            <a:pPr>
              <a:buFont typeface="Arial" panose="020B0604020202020204" pitchFamily="34" charset="0"/>
              <a:buChar char="•"/>
            </a:pPr>
            <a:endParaRPr lang="en-US" sz="1200" b="1" dirty="0"/>
          </a:p>
          <a:p>
            <a:pPr>
              <a:buFont typeface="Arial" panose="020B0604020202020204" pitchFamily="34" charset="0"/>
              <a:buChar char="•"/>
            </a:pPr>
            <a:r>
              <a:rPr lang="en-US" sz="1200" b="1" dirty="0"/>
              <a:t>Deliverables &amp; Timing</a:t>
            </a:r>
            <a:endParaRPr lang="en-US" sz="1200" dirty="0"/>
          </a:p>
          <a:p>
            <a:pPr>
              <a:buFont typeface="Arial" panose="020B0604020202020204" pitchFamily="34" charset="0"/>
              <a:buChar char="•"/>
            </a:pPr>
            <a:r>
              <a:rPr lang="en-US" sz="1200" dirty="0"/>
              <a:t>Deliverables and timelines to be determined by the University.</a:t>
            </a:r>
          </a:p>
          <a:p>
            <a:endParaRPr lang="en-US" sz="1200" dirty="0"/>
          </a:p>
        </p:txBody>
      </p:sp>
      <p:sp>
        <p:nvSpPr>
          <p:cNvPr id="4" name="Slide Number Placeholder 3">
            <a:extLst>
              <a:ext uri="{FF2B5EF4-FFF2-40B4-BE49-F238E27FC236}">
                <a16:creationId xmlns:a16="http://schemas.microsoft.com/office/drawing/2014/main" id="{9CD6A1D7-8932-7B57-F6F1-ECB54F4F0A20}"/>
              </a:ext>
            </a:extLst>
          </p:cNvPr>
          <p:cNvSpPr>
            <a:spLocks noGrp="1"/>
          </p:cNvSpPr>
          <p:nvPr>
            <p:ph type="sldNum" sz="quarter" idx="12"/>
          </p:nvPr>
        </p:nvSpPr>
        <p:spPr/>
        <p:txBody>
          <a:bodyPr/>
          <a:lstStyle/>
          <a:p>
            <a:fld id="{330EA680-D336-4FF7-8B7A-9848BB0A1C32}" type="slidenum">
              <a:rPr lang="en-US" smtClean="0"/>
              <a:t>3</a:t>
            </a:fld>
            <a:endParaRPr lang="en-US"/>
          </a:p>
        </p:txBody>
      </p:sp>
    </p:spTree>
    <p:extLst>
      <p:ext uri="{BB962C8B-B14F-4D97-AF65-F5344CB8AC3E}">
        <p14:creationId xmlns:p14="http://schemas.microsoft.com/office/powerpoint/2010/main" val="815275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E7E9B-45CD-7370-1D1D-A7AFDC544742}"/>
              </a:ext>
            </a:extLst>
          </p:cNvPr>
          <p:cNvSpPr>
            <a:spLocks noGrp="1"/>
          </p:cNvSpPr>
          <p:nvPr>
            <p:ph type="title"/>
          </p:nvPr>
        </p:nvSpPr>
        <p:spPr/>
        <p:txBody>
          <a:bodyPr/>
          <a:lstStyle/>
          <a:p>
            <a:r>
              <a:rPr lang="en-US" sz="3200"/>
              <a:t>Key Definitions</a:t>
            </a:r>
          </a:p>
        </p:txBody>
      </p:sp>
      <p:sp>
        <p:nvSpPr>
          <p:cNvPr id="3" name="Text Placeholder 2">
            <a:extLst>
              <a:ext uri="{FF2B5EF4-FFF2-40B4-BE49-F238E27FC236}">
                <a16:creationId xmlns:a16="http://schemas.microsoft.com/office/drawing/2014/main" id="{1D185A1A-0A7A-7594-670F-B75148B12CE8}"/>
              </a:ext>
            </a:extLst>
          </p:cNvPr>
          <p:cNvSpPr>
            <a:spLocks noGrp="1"/>
          </p:cNvSpPr>
          <p:nvPr>
            <p:ph type="body" idx="1"/>
          </p:nvPr>
        </p:nvSpPr>
        <p:spPr>
          <a:xfrm>
            <a:off x="454161" y="1419882"/>
            <a:ext cx="11462854" cy="4409418"/>
          </a:xfrm>
        </p:spPr>
        <p:txBody>
          <a:bodyPr>
            <a:noAutofit/>
          </a:bodyPr>
          <a:lstStyle/>
          <a:p>
            <a:r>
              <a:rPr lang="en-US" sz="1200" b="1"/>
              <a:t>Alternate Route to Market (ARTM)</a:t>
            </a:r>
          </a:p>
          <a:p>
            <a:pPr lvl="1"/>
            <a:r>
              <a:rPr lang="en-US" sz="1200">
                <a:solidFill>
                  <a:schemeClr val="tx1"/>
                </a:solidFill>
              </a:rPr>
              <a:t>ARTM refers to a cost-effective logistics strategy where certain customers are served through </a:t>
            </a:r>
            <a:r>
              <a:rPr lang="en-US" sz="1200" b="1">
                <a:solidFill>
                  <a:schemeClr val="tx1"/>
                </a:solidFill>
              </a:rPr>
              <a:t>alternative delivery methods</a:t>
            </a:r>
            <a:r>
              <a:rPr lang="en-US" sz="1200">
                <a:solidFill>
                  <a:schemeClr val="tx1"/>
                </a:solidFill>
              </a:rPr>
              <a:t>, primarily using </a:t>
            </a:r>
            <a:r>
              <a:rPr lang="en-US" sz="1200" b="1">
                <a:solidFill>
                  <a:schemeClr val="tx1"/>
                </a:solidFill>
              </a:rPr>
              <a:t>third-party trucks (white trucks)</a:t>
            </a:r>
            <a:r>
              <a:rPr lang="en-US" sz="1200">
                <a:solidFill>
                  <a:schemeClr val="tx1"/>
                </a:solidFill>
              </a:rPr>
              <a:t> instead of direct delivery by Swire Coca-Cola's own fleet (</a:t>
            </a:r>
            <a:r>
              <a:rPr lang="en-US" sz="1200" b="1">
                <a:solidFill>
                  <a:schemeClr val="tx1"/>
                </a:solidFill>
              </a:rPr>
              <a:t>red trucks</a:t>
            </a:r>
            <a:r>
              <a:rPr lang="en-US" sz="1200">
                <a:solidFill>
                  <a:schemeClr val="tx1"/>
                </a:solidFill>
              </a:rPr>
              <a:t>). This approach is designed to optimize operational efficiency and reduce delivery costs while maintaining service quality for smaller-volume customers or those with less frequent orders.</a:t>
            </a:r>
          </a:p>
          <a:p>
            <a:pPr lvl="1"/>
            <a:r>
              <a:rPr lang="en-US" sz="1200" b="1">
                <a:solidFill>
                  <a:schemeClr val="tx1"/>
                </a:solidFill>
              </a:rPr>
              <a:t>Key Limitations of ARTM Deliveries:</a:t>
            </a:r>
            <a:endParaRPr lang="en-US" sz="1200">
              <a:solidFill>
                <a:schemeClr val="tx1"/>
              </a:solidFill>
            </a:endParaRPr>
          </a:p>
          <a:p>
            <a:pPr lvl="1">
              <a:buFont typeface="+mj-lt"/>
              <a:buAutoNum type="arabicPeriod"/>
            </a:pPr>
            <a:r>
              <a:rPr lang="en-US" sz="1200">
                <a:solidFill>
                  <a:schemeClr val="tx1"/>
                </a:solidFill>
              </a:rPr>
              <a:t>Lack of control over truckload (requires a full load for delivery).</a:t>
            </a:r>
          </a:p>
          <a:p>
            <a:pPr lvl="1">
              <a:buFont typeface="+mj-lt"/>
              <a:buAutoNum type="arabicPeriod"/>
            </a:pPr>
            <a:r>
              <a:rPr lang="en-US" sz="1200">
                <a:solidFill>
                  <a:schemeClr val="tx1"/>
                </a:solidFill>
              </a:rPr>
              <a:t>Reduced personal touch and relationship management with customers.</a:t>
            </a:r>
          </a:p>
          <a:p>
            <a:endParaRPr lang="en-US" sz="1200"/>
          </a:p>
          <a:p>
            <a:r>
              <a:rPr lang="en-US" sz="1200" b="1"/>
              <a:t>White Truck</a:t>
            </a:r>
          </a:p>
          <a:p>
            <a:pPr lvl="1"/>
            <a:r>
              <a:rPr lang="en-US" sz="1200">
                <a:solidFill>
                  <a:schemeClr val="tx1"/>
                </a:solidFill>
              </a:rPr>
              <a:t>Deliveries made by </a:t>
            </a:r>
            <a:r>
              <a:rPr lang="en-US" sz="1200" b="1">
                <a:solidFill>
                  <a:schemeClr val="tx1"/>
                </a:solidFill>
              </a:rPr>
              <a:t>third-party companies</a:t>
            </a:r>
            <a:r>
              <a:rPr lang="en-US" sz="1200">
                <a:solidFill>
                  <a:schemeClr val="tx1"/>
                </a:solidFill>
              </a:rPr>
              <a:t> (e.g., Sysco Foods) on behalf of Swire Coca-Cola. White truck deliveries are part of the ARTM strategy and are used primarily for cost-efficiency.</a:t>
            </a:r>
          </a:p>
          <a:p>
            <a:r>
              <a:rPr lang="en-US" sz="1200" b="1"/>
              <a:t>Red Truck</a:t>
            </a:r>
          </a:p>
          <a:p>
            <a:pPr lvl="1"/>
            <a:r>
              <a:rPr lang="en-US" sz="1200">
                <a:solidFill>
                  <a:schemeClr val="tx1"/>
                </a:solidFill>
              </a:rPr>
              <a:t>Deliveries made by </a:t>
            </a:r>
            <a:r>
              <a:rPr lang="en-US" sz="1200" b="1">
                <a:solidFill>
                  <a:schemeClr val="tx1"/>
                </a:solidFill>
              </a:rPr>
              <a:t>Swire Coca-Cola's own fleet of trucks</a:t>
            </a:r>
            <a:r>
              <a:rPr lang="en-US" sz="1200">
                <a:solidFill>
                  <a:schemeClr val="tx1"/>
                </a:solidFill>
              </a:rPr>
              <a:t>, ensuring direct customer contact and personalized service. Red trucks are typically used for larger-volume or high-touch customers.</a:t>
            </a:r>
          </a:p>
          <a:p>
            <a:r>
              <a:rPr lang="en-US" sz="1200" b="1"/>
              <a:t>Local Market Partners</a:t>
            </a:r>
          </a:p>
          <a:p>
            <a:pPr lvl="1"/>
            <a:r>
              <a:rPr lang="en-US" sz="1200">
                <a:solidFill>
                  <a:schemeClr val="tx1"/>
                </a:solidFill>
              </a:rPr>
              <a:t>Local Market Partners are </a:t>
            </a:r>
            <a:r>
              <a:rPr lang="en-US" sz="1200" b="1">
                <a:solidFill>
                  <a:schemeClr val="tx1"/>
                </a:solidFill>
              </a:rPr>
              <a:t>smaller, regionally focused customers</a:t>
            </a:r>
            <a:r>
              <a:rPr lang="en-US" sz="1200">
                <a:solidFill>
                  <a:schemeClr val="tx1"/>
                </a:solidFill>
              </a:rPr>
              <a:t> who primarily serve their local communities. These customers typically are characterized by their reliance on local market dynamics and consistent purchasing patterns.</a:t>
            </a:r>
          </a:p>
          <a:p>
            <a:endParaRPr lang="en-US" sz="1200"/>
          </a:p>
          <a:p>
            <a:endParaRPr lang="en-US" sz="1200"/>
          </a:p>
        </p:txBody>
      </p:sp>
      <p:sp>
        <p:nvSpPr>
          <p:cNvPr id="4" name="Slide Number Placeholder 3">
            <a:extLst>
              <a:ext uri="{FF2B5EF4-FFF2-40B4-BE49-F238E27FC236}">
                <a16:creationId xmlns:a16="http://schemas.microsoft.com/office/drawing/2014/main" id="{6D09E59A-C91B-7547-2E0E-AA637D4BC104}"/>
              </a:ext>
            </a:extLst>
          </p:cNvPr>
          <p:cNvSpPr>
            <a:spLocks noGrp="1"/>
          </p:cNvSpPr>
          <p:nvPr>
            <p:ph type="sldNum" sz="quarter" idx="12"/>
          </p:nvPr>
        </p:nvSpPr>
        <p:spPr/>
        <p:txBody>
          <a:bodyPr/>
          <a:lstStyle/>
          <a:p>
            <a:fld id="{330EA680-D336-4FF7-8B7A-9848BB0A1C32}" type="slidenum">
              <a:rPr lang="en-US" smtClean="0"/>
              <a:t>4</a:t>
            </a:fld>
            <a:endParaRPr lang="en-US"/>
          </a:p>
        </p:txBody>
      </p:sp>
    </p:spTree>
    <p:extLst>
      <p:ext uri="{BB962C8B-B14F-4D97-AF65-F5344CB8AC3E}">
        <p14:creationId xmlns:p14="http://schemas.microsoft.com/office/powerpoint/2010/main" val="1025460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EE83F66-1496-2069-0130-619EB50DA77A}"/>
              </a:ext>
            </a:extLst>
          </p:cNvPr>
          <p:cNvSpPr>
            <a:spLocks noGrp="1"/>
          </p:cNvSpPr>
          <p:nvPr>
            <p:ph type="title"/>
          </p:nvPr>
        </p:nvSpPr>
        <p:spPr/>
        <p:txBody>
          <a:bodyPr/>
          <a:lstStyle/>
          <a:p>
            <a:r>
              <a:rPr lang="en-US"/>
              <a:t>Data Dictionary</a:t>
            </a:r>
          </a:p>
        </p:txBody>
      </p:sp>
      <p:sp>
        <p:nvSpPr>
          <p:cNvPr id="4" name="Slide Number Placeholder 3">
            <a:extLst>
              <a:ext uri="{FF2B5EF4-FFF2-40B4-BE49-F238E27FC236}">
                <a16:creationId xmlns:a16="http://schemas.microsoft.com/office/drawing/2014/main" id="{264EFADC-D86D-B49D-2563-F9D2E3E4B1AE}"/>
              </a:ext>
            </a:extLst>
          </p:cNvPr>
          <p:cNvSpPr>
            <a:spLocks noGrp="1"/>
          </p:cNvSpPr>
          <p:nvPr>
            <p:ph type="sldNum" sz="quarter" idx="4294967295"/>
          </p:nvPr>
        </p:nvSpPr>
        <p:spPr>
          <a:xfrm>
            <a:off x="0" y="6256338"/>
            <a:ext cx="2743200" cy="365125"/>
          </a:xfrm>
        </p:spPr>
        <p:txBody>
          <a:bodyPr/>
          <a:lstStyle/>
          <a:p>
            <a:fld id="{330EA680-D336-4FF7-8B7A-9848BB0A1C32}" type="slidenum">
              <a:rPr lang="en-US" smtClean="0"/>
              <a:t>5</a:t>
            </a:fld>
            <a:endParaRPr lang="en-US"/>
          </a:p>
        </p:txBody>
      </p:sp>
    </p:spTree>
    <p:extLst>
      <p:ext uri="{BB962C8B-B14F-4D97-AF65-F5344CB8AC3E}">
        <p14:creationId xmlns:p14="http://schemas.microsoft.com/office/powerpoint/2010/main" val="498025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FB500A-51D1-EF59-7BF2-16911EC1FB6D}"/>
              </a:ext>
            </a:extLst>
          </p:cNvPr>
          <p:cNvSpPr>
            <a:spLocks noGrp="1"/>
          </p:cNvSpPr>
          <p:nvPr>
            <p:ph type="title"/>
          </p:nvPr>
        </p:nvSpPr>
        <p:spPr/>
        <p:txBody>
          <a:bodyPr/>
          <a:lstStyle/>
          <a:p>
            <a:r>
              <a:rPr lang="en-US"/>
              <a:t>Customer Profile</a:t>
            </a:r>
          </a:p>
        </p:txBody>
      </p:sp>
      <p:sp>
        <p:nvSpPr>
          <p:cNvPr id="7" name="Text Placeholder 6">
            <a:extLst>
              <a:ext uri="{FF2B5EF4-FFF2-40B4-BE49-F238E27FC236}">
                <a16:creationId xmlns:a16="http://schemas.microsoft.com/office/drawing/2014/main" id="{2339AE21-D0BF-4E51-DD96-4220EFF63EA3}"/>
              </a:ext>
            </a:extLst>
          </p:cNvPr>
          <p:cNvSpPr>
            <a:spLocks noGrp="1"/>
          </p:cNvSpPr>
          <p:nvPr>
            <p:ph type="body" idx="1"/>
          </p:nvPr>
        </p:nvSpPr>
        <p:spPr>
          <a:xfrm>
            <a:off x="454161" y="1051639"/>
            <a:ext cx="11462854" cy="1500187"/>
          </a:xfrm>
        </p:spPr>
        <p:txBody>
          <a:bodyPr>
            <a:normAutofit/>
          </a:bodyPr>
          <a:lstStyle/>
          <a:p>
            <a:r>
              <a:rPr lang="en-US" sz="1400"/>
              <a:t>This dataset provides detailed information about customers, including onboarding and purchasing behavior.</a:t>
            </a:r>
          </a:p>
        </p:txBody>
      </p:sp>
      <p:graphicFrame>
        <p:nvGraphicFramePr>
          <p:cNvPr id="8" name="Table 7">
            <a:extLst>
              <a:ext uri="{FF2B5EF4-FFF2-40B4-BE49-F238E27FC236}">
                <a16:creationId xmlns:a16="http://schemas.microsoft.com/office/drawing/2014/main" id="{160D1F99-33EF-D2FE-2A8A-4F9D6CFD145B}"/>
              </a:ext>
            </a:extLst>
          </p:cNvPr>
          <p:cNvGraphicFramePr>
            <a:graphicFrameLocks noGrp="1"/>
          </p:cNvGraphicFramePr>
          <p:nvPr>
            <p:extLst>
              <p:ext uri="{D42A27DB-BD31-4B8C-83A1-F6EECF244321}">
                <p14:modId xmlns:p14="http://schemas.microsoft.com/office/powerpoint/2010/main" val="3614010226"/>
              </p:ext>
            </p:extLst>
          </p:nvPr>
        </p:nvGraphicFramePr>
        <p:xfrm>
          <a:off x="450850" y="1368813"/>
          <a:ext cx="11379200" cy="2491740"/>
        </p:xfrm>
        <a:graphic>
          <a:graphicData uri="http://schemas.openxmlformats.org/drawingml/2006/table">
            <a:tbl>
              <a:tblPr>
                <a:tableStyleId>{8799B23B-EC83-4686-B30A-512413B5E67A}</a:tableStyleId>
              </a:tblPr>
              <a:tblGrid>
                <a:gridCol w="3321050">
                  <a:extLst>
                    <a:ext uri="{9D8B030D-6E8A-4147-A177-3AD203B41FA5}">
                      <a16:colId xmlns:a16="http://schemas.microsoft.com/office/drawing/2014/main" val="2508019698"/>
                    </a:ext>
                  </a:extLst>
                </a:gridCol>
                <a:gridCol w="8058150">
                  <a:extLst>
                    <a:ext uri="{9D8B030D-6E8A-4147-A177-3AD203B41FA5}">
                      <a16:colId xmlns:a16="http://schemas.microsoft.com/office/drawing/2014/main" val="1055428210"/>
                    </a:ext>
                  </a:extLst>
                </a:gridCol>
              </a:tblGrid>
              <a:tr h="182880">
                <a:tc>
                  <a:txBody>
                    <a:bodyPr/>
                    <a:lstStyle/>
                    <a:p>
                      <a:pPr algn="ctr" fontAlgn="ctr"/>
                      <a:r>
                        <a:rPr lang="en-US" sz="1200" b="1" u="none" strike="noStrike">
                          <a:effectLst/>
                        </a:rPr>
                        <a:t>Column Name</a:t>
                      </a:r>
                      <a:endParaRPr lang="en-US" sz="120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b="1" u="none" strike="noStrike">
                          <a:effectLst/>
                        </a:rPr>
                        <a:t>Description</a:t>
                      </a:r>
                      <a:endParaRPr lang="en-US" sz="1200" b="1"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488301230"/>
                  </a:ext>
                </a:extLst>
              </a:tr>
              <a:tr h="182880">
                <a:tc>
                  <a:txBody>
                    <a:bodyPr/>
                    <a:lstStyle/>
                    <a:p>
                      <a:pPr marL="0" algn="l" defTabSz="914400" rtl="0" eaLnBrk="1" fontAlgn="ctr" latinLnBrk="0" hangingPunct="1"/>
                      <a:r>
                        <a:rPr lang="en-US" sz="1200" u="none" strike="noStrike" kern="1200">
                          <a:solidFill>
                            <a:schemeClr val="tx1"/>
                          </a:solidFill>
                          <a:effectLst/>
                          <a:latin typeface="+mn-lt"/>
                          <a:ea typeface="+mn-ea"/>
                          <a:cs typeface="+mn-cs"/>
                        </a:rPr>
                        <a:t>CUSTOMER_NUMBER</a:t>
                      </a:r>
                    </a:p>
                  </a:txBody>
                  <a:tcPr marL="9525" marR="9525" marT="9525" marB="0" anchor="ctr"/>
                </a:tc>
                <a:tc>
                  <a:txBody>
                    <a:bodyPr/>
                    <a:lstStyle/>
                    <a:p>
                      <a:pPr marL="0" algn="l" defTabSz="914400" rtl="0" eaLnBrk="1" fontAlgn="ctr" latinLnBrk="0" hangingPunct="1"/>
                      <a:r>
                        <a:rPr lang="en-US" sz="1200" u="none" strike="noStrike" kern="1200">
                          <a:solidFill>
                            <a:schemeClr val="tx1"/>
                          </a:solidFill>
                          <a:effectLst/>
                          <a:latin typeface="+mn-lt"/>
                          <a:ea typeface="+mn-ea"/>
                          <a:cs typeface="+mn-cs"/>
                        </a:rPr>
                        <a:t>Unique identifier for each outlet/store</a:t>
                      </a:r>
                    </a:p>
                  </a:txBody>
                  <a:tcPr marL="9525" marR="9525" marT="9525" marB="0" anchor="ctr"/>
                </a:tc>
                <a:extLst>
                  <a:ext uri="{0D108BD9-81ED-4DB2-BD59-A6C34878D82A}">
                    <a16:rowId xmlns:a16="http://schemas.microsoft.com/office/drawing/2014/main" val="1194374463"/>
                  </a:ext>
                </a:extLst>
              </a:tr>
              <a:tr h="113277">
                <a:tc>
                  <a:txBody>
                    <a:bodyPr/>
                    <a:lstStyle/>
                    <a:p>
                      <a:pPr marL="0" algn="l" defTabSz="914400" rtl="0" eaLnBrk="1" fontAlgn="ctr" latinLnBrk="0" hangingPunct="1"/>
                      <a:r>
                        <a:rPr lang="en-US" sz="1200" u="none" strike="noStrike" kern="1200">
                          <a:solidFill>
                            <a:schemeClr val="tx1"/>
                          </a:solidFill>
                          <a:effectLst/>
                          <a:latin typeface="+mn-lt"/>
                          <a:ea typeface="+mn-ea"/>
                          <a:cs typeface="+mn-cs"/>
                        </a:rPr>
                        <a:t>PRIMARY_GROUP_NUMBER</a:t>
                      </a:r>
                    </a:p>
                  </a:txBody>
                  <a:tcPr marL="9525" marR="9525" marT="9525" marB="0" anchor="ctr"/>
                </a:tc>
                <a:tc>
                  <a:txBody>
                    <a:bodyPr/>
                    <a:lstStyle/>
                    <a:p>
                      <a:pPr marL="0" algn="l" defTabSz="914400" rtl="0" eaLnBrk="1" fontAlgn="ctr" latinLnBrk="0" hangingPunct="1"/>
                      <a:r>
                        <a:rPr lang="en-US" sz="1200"/>
                        <a:t>A unique identifier for each retailer. Multiple customer_numbers (outlets) belonging to the same primary_group (retailer) indicate they are part of a chain.</a:t>
                      </a:r>
                      <a:endParaRPr lang="en-US" sz="1200" u="none" strike="noStrike" kern="1200">
                        <a:solidFill>
                          <a:schemeClr val="tx1"/>
                        </a:solidFill>
                        <a:effectLst/>
                        <a:latin typeface="+mn-lt"/>
                        <a:ea typeface="+mn-ea"/>
                        <a:cs typeface="+mn-cs"/>
                      </a:endParaRPr>
                    </a:p>
                  </a:txBody>
                  <a:tcPr marL="9525" marR="9525" marT="9525" marB="0" anchor="ctr"/>
                </a:tc>
                <a:extLst>
                  <a:ext uri="{0D108BD9-81ED-4DB2-BD59-A6C34878D82A}">
                    <a16:rowId xmlns:a16="http://schemas.microsoft.com/office/drawing/2014/main" val="3267287911"/>
                  </a:ext>
                </a:extLst>
              </a:tr>
              <a:tr h="141217">
                <a:tc>
                  <a:txBody>
                    <a:bodyPr/>
                    <a:lstStyle/>
                    <a:p>
                      <a:pPr algn="l" fontAlgn="ctr"/>
                      <a:r>
                        <a:rPr lang="en-US" sz="1200" u="none" strike="noStrike">
                          <a:effectLst/>
                        </a:rPr>
                        <a:t>FREQUENT_ORDER_TYPE</a:t>
                      </a:r>
                      <a:endParaRPr lang="en-US" sz="1200" b="0" i="0" u="none" strike="noStrike">
                        <a:solidFill>
                          <a:srgbClr val="000000"/>
                        </a:solidFill>
                        <a:effectLst/>
                        <a:latin typeface="Arial Unicode MS"/>
                      </a:endParaRPr>
                    </a:p>
                  </a:txBody>
                  <a:tcPr marL="9525" marR="9525" marT="9525" marB="0" anchor="ctr"/>
                </a:tc>
                <a:tc>
                  <a:txBody>
                    <a:bodyPr/>
                    <a:lstStyle/>
                    <a:p>
                      <a:pPr algn="l" fontAlgn="ctr"/>
                      <a:r>
                        <a:rPr lang="en-US" sz="1200" u="none" strike="noStrike">
                          <a:effectLst/>
                        </a:rPr>
                        <a:t>Most common type of order placed by the customer (e.g., "MYCOKE LEGACY", "SALES REP").</a:t>
                      </a:r>
                      <a:endParaRPr lang="en-US"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4290136217"/>
                  </a:ext>
                </a:extLst>
              </a:tr>
              <a:tr h="182880">
                <a:tc>
                  <a:txBody>
                    <a:bodyPr/>
                    <a:lstStyle/>
                    <a:p>
                      <a:pPr algn="l" fontAlgn="ctr"/>
                      <a:r>
                        <a:rPr lang="en-US" sz="1200" u="none" strike="noStrike">
                          <a:effectLst/>
                        </a:rPr>
                        <a:t>FIRST_DELIVERY_DATE</a:t>
                      </a:r>
                      <a:endParaRPr lang="en-US" sz="1200" b="0" i="0" u="none" strike="noStrike">
                        <a:solidFill>
                          <a:srgbClr val="000000"/>
                        </a:solidFill>
                        <a:effectLst/>
                        <a:latin typeface="Arial Unicode MS"/>
                      </a:endParaRPr>
                    </a:p>
                  </a:txBody>
                  <a:tcPr marL="9525" marR="9525" marT="9525" marB="0" anchor="ctr"/>
                </a:tc>
                <a:tc>
                  <a:txBody>
                    <a:bodyPr/>
                    <a:lstStyle/>
                    <a:p>
                      <a:pPr algn="l" fontAlgn="ctr"/>
                      <a:r>
                        <a:rPr lang="en-US" sz="1200" u="none" strike="noStrike">
                          <a:effectLst/>
                        </a:rPr>
                        <a:t>Date of the first delivery to the customer.</a:t>
                      </a:r>
                      <a:endParaRPr lang="en-US"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752349437"/>
                  </a:ext>
                </a:extLst>
              </a:tr>
              <a:tr h="182880">
                <a:tc>
                  <a:txBody>
                    <a:bodyPr/>
                    <a:lstStyle/>
                    <a:p>
                      <a:pPr algn="l" fontAlgn="ctr"/>
                      <a:r>
                        <a:rPr lang="en-US" sz="1200" u="none" strike="noStrike">
                          <a:effectLst/>
                        </a:rPr>
                        <a:t>ON_BOARDING_DATE</a:t>
                      </a:r>
                      <a:endParaRPr lang="en-US" sz="1200" b="0" i="0" u="none" strike="noStrike">
                        <a:solidFill>
                          <a:srgbClr val="000000"/>
                        </a:solidFill>
                        <a:effectLst/>
                        <a:latin typeface="Arial Unicode MS"/>
                      </a:endParaRPr>
                    </a:p>
                  </a:txBody>
                  <a:tcPr marL="9525" marR="9525" marT="9525" marB="0" anchor="ctr"/>
                </a:tc>
                <a:tc>
                  <a:txBody>
                    <a:bodyPr/>
                    <a:lstStyle/>
                    <a:p>
                      <a:pPr algn="l" fontAlgn="ctr"/>
                      <a:r>
                        <a:rPr lang="en-US" sz="1200" u="none" strike="noStrike">
                          <a:effectLst/>
                        </a:rPr>
                        <a:t>Date the customer was onboarded.</a:t>
                      </a:r>
                      <a:endParaRPr lang="en-US"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598647072"/>
                  </a:ext>
                </a:extLst>
              </a:tr>
              <a:tr h="182880">
                <a:tc>
                  <a:txBody>
                    <a:bodyPr/>
                    <a:lstStyle/>
                    <a:p>
                      <a:pPr algn="l" fontAlgn="ctr"/>
                      <a:r>
                        <a:rPr lang="en-US" sz="1200" u="none" strike="noStrike">
                          <a:effectLst/>
                        </a:rPr>
                        <a:t>COLD_DRINK_CHANNEL</a:t>
                      </a:r>
                      <a:endParaRPr lang="en-US" sz="1200" b="0" i="0" u="none" strike="noStrike">
                        <a:solidFill>
                          <a:srgbClr val="000000"/>
                        </a:solidFill>
                        <a:effectLst/>
                        <a:latin typeface="Arial Unicode MS"/>
                      </a:endParaRPr>
                    </a:p>
                  </a:txBody>
                  <a:tcPr marL="9525" marR="9525" marT="9525" marB="0" anchor="ctr"/>
                </a:tc>
                <a:tc>
                  <a:txBody>
                    <a:bodyPr/>
                    <a:lstStyle/>
                    <a:p>
                      <a:pPr algn="l" fontAlgn="ctr"/>
                      <a:r>
                        <a:rPr lang="en-US" sz="1200" u="none" strike="noStrike" dirty="0">
                          <a:effectLst/>
                        </a:rPr>
                        <a:t>General channel category for cold drink purchases (e.g., "DINING").</a:t>
                      </a:r>
                      <a:endParaRPr lang="en-US" sz="12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740545106"/>
                  </a:ext>
                </a:extLst>
              </a:tr>
              <a:tr h="182880">
                <a:tc>
                  <a:txBody>
                    <a:bodyPr/>
                    <a:lstStyle/>
                    <a:p>
                      <a:pPr algn="l" fontAlgn="ctr"/>
                      <a:r>
                        <a:rPr lang="en-US" sz="1200" u="none" strike="noStrike">
                          <a:effectLst/>
                        </a:rPr>
                        <a:t>TRADE_CHANNEL</a:t>
                      </a:r>
                      <a:endParaRPr lang="en-US" sz="1200" b="0" i="0" u="none" strike="noStrike">
                        <a:solidFill>
                          <a:srgbClr val="000000"/>
                        </a:solidFill>
                        <a:effectLst/>
                        <a:latin typeface="Arial Unicode MS"/>
                      </a:endParaRPr>
                    </a:p>
                  </a:txBody>
                  <a:tcPr marL="9525" marR="9525" marT="9525" marB="0" anchor="ctr"/>
                </a:tc>
                <a:tc>
                  <a:txBody>
                    <a:bodyPr/>
                    <a:lstStyle/>
                    <a:p>
                      <a:pPr algn="l" fontAlgn="ctr"/>
                      <a:r>
                        <a:rPr lang="en-US" sz="1200" u="none" strike="noStrike" dirty="0">
                          <a:effectLst/>
                        </a:rPr>
                        <a:t>Detailed channel classification (e.g., "OTHER DINING &amp; BEVERAGE").</a:t>
                      </a:r>
                      <a:endParaRPr lang="en-US" sz="12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560131849"/>
                  </a:ext>
                </a:extLst>
              </a:tr>
              <a:tr h="182880">
                <a:tc>
                  <a:txBody>
                    <a:bodyPr/>
                    <a:lstStyle/>
                    <a:p>
                      <a:pPr algn="l" fontAlgn="ctr"/>
                      <a:r>
                        <a:rPr lang="en-US" sz="1200" u="none" strike="noStrike">
                          <a:effectLst/>
                        </a:rPr>
                        <a:t>SUB_TRADE_CHANNEL</a:t>
                      </a:r>
                      <a:endParaRPr lang="en-US" sz="1200" b="0" i="0" u="none" strike="noStrike">
                        <a:solidFill>
                          <a:srgbClr val="000000"/>
                        </a:solidFill>
                        <a:effectLst/>
                        <a:latin typeface="Arial Unicode MS"/>
                      </a:endParaRPr>
                    </a:p>
                  </a:txBody>
                  <a:tcPr marL="9525" marR="9525" marT="9525" marB="0" anchor="ctr"/>
                </a:tc>
                <a:tc>
                  <a:txBody>
                    <a:bodyPr/>
                    <a:lstStyle/>
                    <a:p>
                      <a:pPr algn="l" fontAlgn="ctr"/>
                      <a:r>
                        <a:rPr lang="en-US" sz="1200" u="none" strike="noStrike">
                          <a:effectLst/>
                        </a:rPr>
                        <a:t>Sub-classification within the trade channel (e.g., "OTHER DINING").</a:t>
                      </a:r>
                      <a:endParaRPr lang="en-US"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067532638"/>
                  </a:ext>
                </a:extLst>
              </a:tr>
              <a:tr h="182880">
                <a:tc>
                  <a:txBody>
                    <a:bodyPr/>
                    <a:lstStyle/>
                    <a:p>
                      <a:pPr algn="l" fontAlgn="ctr"/>
                      <a:r>
                        <a:rPr lang="en-US" sz="1200" u="none" strike="noStrike">
                          <a:effectLst/>
                        </a:rPr>
                        <a:t>LOCAL_MARKET_PARTNER</a:t>
                      </a:r>
                      <a:endParaRPr lang="en-US" sz="1200" b="0" i="0" u="none" strike="noStrike">
                        <a:solidFill>
                          <a:srgbClr val="000000"/>
                        </a:solidFill>
                        <a:effectLst/>
                        <a:latin typeface="Arial Unicode MS"/>
                      </a:endParaRPr>
                    </a:p>
                  </a:txBody>
                  <a:tcPr marL="9525" marR="9525" marT="9525" marB="0" anchor="ctr"/>
                </a:tc>
                <a:tc>
                  <a:txBody>
                    <a:bodyPr/>
                    <a:lstStyle/>
                    <a:p>
                      <a:pPr algn="l" fontAlgn="ctr"/>
                      <a:r>
                        <a:rPr lang="en-US" sz="1200" u="none" strike="noStrike">
                          <a:effectLst/>
                        </a:rPr>
                        <a:t>Boolean indicating if the customer is a local market partner (True/False).</a:t>
                      </a:r>
                      <a:endParaRPr lang="en-US"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381437414"/>
                  </a:ext>
                </a:extLst>
              </a:tr>
              <a:tr h="182880">
                <a:tc>
                  <a:txBody>
                    <a:bodyPr/>
                    <a:lstStyle/>
                    <a:p>
                      <a:pPr algn="l" fontAlgn="ctr"/>
                      <a:r>
                        <a:rPr lang="en-US" sz="1200" u="none" strike="noStrike">
                          <a:effectLst/>
                        </a:rPr>
                        <a:t>CO2_CUSTOMER</a:t>
                      </a:r>
                      <a:endParaRPr lang="en-US" sz="1200" b="0" i="0" u="none" strike="noStrike">
                        <a:solidFill>
                          <a:srgbClr val="000000"/>
                        </a:solidFill>
                        <a:effectLst/>
                        <a:latin typeface="Arial Unicode MS"/>
                      </a:endParaRPr>
                    </a:p>
                  </a:txBody>
                  <a:tcPr marL="9525" marR="9525" marT="9525" marB="0" anchor="ctr"/>
                </a:tc>
                <a:tc>
                  <a:txBody>
                    <a:bodyPr/>
                    <a:lstStyle/>
                    <a:p>
                      <a:pPr algn="l" fontAlgn="ctr"/>
                      <a:r>
                        <a:rPr lang="en-US" sz="1200" u="none" strike="noStrike">
                          <a:effectLst/>
                        </a:rPr>
                        <a:t>Boolean indicating if the customer purchases CO2 products (True/False).</a:t>
                      </a:r>
                      <a:endParaRPr lang="en-US"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443670943"/>
                  </a:ext>
                </a:extLst>
              </a:tr>
              <a:tr h="182880">
                <a:tc>
                  <a:txBody>
                    <a:bodyPr/>
                    <a:lstStyle/>
                    <a:p>
                      <a:pPr algn="l" fontAlgn="ctr"/>
                      <a:r>
                        <a:rPr lang="en-US" sz="1200" u="none" strike="noStrike">
                          <a:effectLst/>
                        </a:rPr>
                        <a:t>ZIP_CODE</a:t>
                      </a:r>
                      <a:endParaRPr lang="en-US" sz="1200" b="0" i="0" u="none" strike="noStrike">
                        <a:solidFill>
                          <a:srgbClr val="000000"/>
                        </a:solidFill>
                        <a:effectLst/>
                        <a:latin typeface="Arial Unicode MS"/>
                      </a:endParaRPr>
                    </a:p>
                  </a:txBody>
                  <a:tcPr marL="9525" marR="9525" marT="9525" marB="0" anchor="ctr"/>
                </a:tc>
                <a:tc>
                  <a:txBody>
                    <a:bodyPr/>
                    <a:lstStyle/>
                    <a:p>
                      <a:pPr algn="l" fontAlgn="ctr"/>
                      <a:r>
                        <a:rPr lang="en-US" sz="1200" u="none" strike="noStrike" dirty="0">
                          <a:effectLst/>
                        </a:rPr>
                        <a:t>ZIP code associated with the customer.</a:t>
                      </a:r>
                      <a:endParaRPr lang="en-US" sz="12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388496808"/>
                  </a:ext>
                </a:extLst>
              </a:tr>
            </a:tbl>
          </a:graphicData>
        </a:graphic>
      </p:graphicFrame>
      <p:sp>
        <p:nvSpPr>
          <p:cNvPr id="9" name="Rectangle 8">
            <a:extLst>
              <a:ext uri="{FF2B5EF4-FFF2-40B4-BE49-F238E27FC236}">
                <a16:creationId xmlns:a16="http://schemas.microsoft.com/office/drawing/2014/main" id="{CD2FA45A-6708-523B-DEBD-7CFC8572279A}"/>
              </a:ext>
            </a:extLst>
          </p:cNvPr>
          <p:cNvSpPr/>
          <p:nvPr/>
        </p:nvSpPr>
        <p:spPr>
          <a:xfrm>
            <a:off x="403889" y="3869302"/>
            <a:ext cx="11374179" cy="20679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200" b="1">
                <a:solidFill>
                  <a:schemeClr val="tx1"/>
                </a:solidFill>
              </a:rPr>
              <a:t>Ordering Types</a:t>
            </a:r>
          </a:p>
          <a:p>
            <a:pPr marL="171450" indent="-171450">
              <a:buFont typeface="Arial" panose="020B0604020202020204" pitchFamily="34" charset="0"/>
              <a:buChar char="•"/>
            </a:pPr>
            <a:r>
              <a:rPr lang="en-US" sz="1200">
                <a:solidFill>
                  <a:schemeClr val="tx1"/>
                </a:solidFill>
              </a:rPr>
              <a:t>MYCOKE LEGACY: Old digital ordering platform.</a:t>
            </a:r>
          </a:p>
          <a:p>
            <a:pPr marL="171450" indent="-171450">
              <a:buFont typeface="Arial" panose="020B0604020202020204" pitchFamily="34" charset="0"/>
              <a:buChar char="•"/>
            </a:pPr>
            <a:r>
              <a:rPr lang="en-US" sz="1200">
                <a:solidFill>
                  <a:schemeClr val="tx1"/>
                </a:solidFill>
              </a:rPr>
              <a:t>EDI: Orders places via Electronic Data Interchange, bottler sales data is fed directly into retailer system which generates payments to bottlers.</a:t>
            </a:r>
          </a:p>
          <a:p>
            <a:pPr marL="171450" indent="-171450">
              <a:buFont typeface="Arial" panose="020B0604020202020204" pitchFamily="34" charset="0"/>
              <a:buChar char="•"/>
            </a:pPr>
            <a:r>
              <a:rPr lang="en-US" sz="1200">
                <a:solidFill>
                  <a:schemeClr val="tx1"/>
                </a:solidFill>
              </a:rPr>
              <a:t>CALL CENTER: Customer places orders via call center.</a:t>
            </a:r>
          </a:p>
          <a:p>
            <a:pPr marL="171450" indent="-171450">
              <a:buFont typeface="Arial" panose="020B0604020202020204" pitchFamily="34" charset="0"/>
              <a:buChar char="•"/>
            </a:pPr>
            <a:r>
              <a:rPr lang="en-US" sz="1200">
                <a:solidFill>
                  <a:schemeClr val="tx1"/>
                </a:solidFill>
              </a:rPr>
              <a:t>SALES REP: Sales representative enters customer orders.</a:t>
            </a:r>
          </a:p>
          <a:p>
            <a:pPr marL="171450" indent="-171450">
              <a:buFont typeface="Arial" panose="020B0604020202020204" pitchFamily="34" charset="0"/>
              <a:buChar char="•"/>
            </a:pPr>
            <a:r>
              <a:rPr lang="en-US" sz="1200">
                <a:solidFill>
                  <a:schemeClr val="tx1"/>
                </a:solidFill>
              </a:rPr>
              <a:t>MYCOKE 360: New digital ordering platform launched in summer 2024.</a:t>
            </a:r>
          </a:p>
          <a:p>
            <a:pPr marL="171450" indent="-171450">
              <a:buFont typeface="Arial" panose="020B0604020202020204" pitchFamily="34" charset="0"/>
              <a:buChar char="•"/>
            </a:pPr>
            <a:r>
              <a:rPr lang="en-US" sz="1200">
                <a:solidFill>
                  <a:schemeClr val="tx1"/>
                </a:solidFill>
              </a:rPr>
              <a:t>OTHER: Less common methods of ordering.</a:t>
            </a:r>
          </a:p>
          <a:p>
            <a:pPr marL="171450" indent="-171450">
              <a:buFont typeface="Arial" panose="020B0604020202020204" pitchFamily="34" charset="0"/>
              <a:buChar char="•"/>
            </a:pPr>
            <a:endParaRPr lang="en-US" sz="1200">
              <a:solidFill>
                <a:schemeClr val="tx1"/>
              </a:solidFill>
            </a:endParaRPr>
          </a:p>
          <a:p>
            <a:r>
              <a:rPr lang="en-US" sz="1200" b="1">
                <a:solidFill>
                  <a:schemeClr val="tx1"/>
                </a:solidFill>
              </a:rPr>
              <a:t>Number of Rows: </a:t>
            </a:r>
            <a:r>
              <a:rPr lang="en-US" sz="1200">
                <a:solidFill>
                  <a:schemeClr val="tx1"/>
                </a:solidFill>
              </a:rPr>
              <a:t>30,478</a:t>
            </a:r>
          </a:p>
          <a:p>
            <a:endParaRPr lang="en-US" sz="1200">
              <a:solidFill>
                <a:schemeClr val="tx1"/>
              </a:solidFill>
            </a:endParaRPr>
          </a:p>
          <a:p>
            <a:r>
              <a:rPr lang="en-US" sz="1200">
                <a:solidFill>
                  <a:schemeClr val="tx1"/>
                </a:solidFill>
              </a:rPr>
              <a:t>*</a:t>
            </a:r>
            <a:r>
              <a:rPr lang="en-US" sz="1200" err="1">
                <a:solidFill>
                  <a:schemeClr val="tx1"/>
                </a:solidFill>
              </a:rPr>
              <a:t>MyCoke</a:t>
            </a:r>
            <a:r>
              <a:rPr lang="en-US" sz="1200">
                <a:solidFill>
                  <a:schemeClr val="tx1"/>
                </a:solidFill>
              </a:rPr>
              <a:t> 360 replaced the legacy </a:t>
            </a:r>
            <a:r>
              <a:rPr lang="en-US" sz="1200" err="1">
                <a:solidFill>
                  <a:schemeClr val="tx1"/>
                </a:solidFill>
              </a:rPr>
              <a:t>MyCoke</a:t>
            </a:r>
            <a:r>
              <a:rPr lang="en-US" sz="1200">
                <a:solidFill>
                  <a:schemeClr val="tx1"/>
                </a:solidFill>
              </a:rPr>
              <a:t> platform to provide an improved, modernized digital ordering experience.</a:t>
            </a:r>
          </a:p>
        </p:txBody>
      </p:sp>
    </p:spTree>
    <p:extLst>
      <p:ext uri="{BB962C8B-B14F-4D97-AF65-F5344CB8AC3E}">
        <p14:creationId xmlns:p14="http://schemas.microsoft.com/office/powerpoint/2010/main" val="4183790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814C8-9C28-E531-882C-A642C4D7E9F9}"/>
              </a:ext>
            </a:extLst>
          </p:cNvPr>
          <p:cNvSpPr>
            <a:spLocks noGrp="1"/>
          </p:cNvSpPr>
          <p:nvPr>
            <p:ph type="title"/>
          </p:nvPr>
        </p:nvSpPr>
        <p:spPr/>
        <p:txBody>
          <a:bodyPr/>
          <a:lstStyle/>
          <a:p>
            <a:r>
              <a:rPr lang="en-US" sz="3200"/>
              <a:t>Customer Address and ZIP Mapping</a:t>
            </a:r>
          </a:p>
        </p:txBody>
      </p:sp>
      <p:sp>
        <p:nvSpPr>
          <p:cNvPr id="3" name="Text Placeholder 2">
            <a:extLst>
              <a:ext uri="{FF2B5EF4-FFF2-40B4-BE49-F238E27FC236}">
                <a16:creationId xmlns:a16="http://schemas.microsoft.com/office/drawing/2014/main" id="{A315D66C-EDDC-EB6A-8174-C414B8B7E6B3}"/>
              </a:ext>
            </a:extLst>
          </p:cNvPr>
          <p:cNvSpPr>
            <a:spLocks noGrp="1"/>
          </p:cNvSpPr>
          <p:nvPr>
            <p:ph type="body" idx="1"/>
          </p:nvPr>
        </p:nvSpPr>
        <p:spPr/>
        <p:txBody>
          <a:bodyPr>
            <a:normAutofit/>
          </a:bodyPr>
          <a:lstStyle/>
          <a:p>
            <a:r>
              <a:rPr lang="en-US" sz="1400"/>
              <a:t>This dataset maps ZIP codes to full address information.</a:t>
            </a:r>
          </a:p>
        </p:txBody>
      </p:sp>
      <p:sp>
        <p:nvSpPr>
          <p:cNvPr id="4" name="Slide Number Placeholder 3">
            <a:extLst>
              <a:ext uri="{FF2B5EF4-FFF2-40B4-BE49-F238E27FC236}">
                <a16:creationId xmlns:a16="http://schemas.microsoft.com/office/drawing/2014/main" id="{225449A6-C195-9E2A-549E-97811E47CB97}"/>
              </a:ext>
            </a:extLst>
          </p:cNvPr>
          <p:cNvSpPr>
            <a:spLocks noGrp="1"/>
          </p:cNvSpPr>
          <p:nvPr>
            <p:ph type="sldNum" sz="quarter" idx="12"/>
          </p:nvPr>
        </p:nvSpPr>
        <p:spPr/>
        <p:txBody>
          <a:bodyPr/>
          <a:lstStyle/>
          <a:p>
            <a:fld id="{330EA680-D336-4FF7-8B7A-9848BB0A1C32}" type="slidenum">
              <a:rPr lang="en-US" smtClean="0"/>
              <a:t>7</a:t>
            </a:fld>
            <a:endParaRPr lang="en-US"/>
          </a:p>
        </p:txBody>
      </p:sp>
      <p:graphicFrame>
        <p:nvGraphicFramePr>
          <p:cNvPr id="5" name="Table 4">
            <a:extLst>
              <a:ext uri="{FF2B5EF4-FFF2-40B4-BE49-F238E27FC236}">
                <a16:creationId xmlns:a16="http://schemas.microsoft.com/office/drawing/2014/main" id="{334359CA-517B-56A8-3DCE-6A5E14E50CBE}"/>
              </a:ext>
            </a:extLst>
          </p:cNvPr>
          <p:cNvGraphicFramePr>
            <a:graphicFrameLocks noGrp="1"/>
          </p:cNvGraphicFramePr>
          <p:nvPr>
            <p:extLst>
              <p:ext uri="{D42A27DB-BD31-4B8C-83A1-F6EECF244321}">
                <p14:modId xmlns:p14="http://schemas.microsoft.com/office/powerpoint/2010/main" val="895561915"/>
              </p:ext>
            </p:extLst>
          </p:nvPr>
        </p:nvGraphicFramePr>
        <p:xfrm>
          <a:off x="530225" y="2063750"/>
          <a:ext cx="11207614" cy="750570"/>
        </p:xfrm>
        <a:graphic>
          <a:graphicData uri="http://schemas.openxmlformats.org/drawingml/2006/table">
            <a:tbl>
              <a:tblPr>
                <a:tableStyleId>{8799B23B-EC83-4686-B30A-512413B5E67A}</a:tableStyleId>
              </a:tblPr>
              <a:tblGrid>
                <a:gridCol w="3147817">
                  <a:extLst>
                    <a:ext uri="{9D8B030D-6E8A-4147-A177-3AD203B41FA5}">
                      <a16:colId xmlns:a16="http://schemas.microsoft.com/office/drawing/2014/main" val="1967029397"/>
                    </a:ext>
                  </a:extLst>
                </a:gridCol>
                <a:gridCol w="8059797">
                  <a:extLst>
                    <a:ext uri="{9D8B030D-6E8A-4147-A177-3AD203B41FA5}">
                      <a16:colId xmlns:a16="http://schemas.microsoft.com/office/drawing/2014/main" val="2404631482"/>
                    </a:ext>
                  </a:extLst>
                </a:gridCol>
              </a:tblGrid>
              <a:tr h="182880">
                <a:tc>
                  <a:txBody>
                    <a:bodyPr/>
                    <a:lstStyle/>
                    <a:p>
                      <a:pPr algn="ctr" fontAlgn="ctr"/>
                      <a:r>
                        <a:rPr lang="en-US" sz="1200" b="1" u="none" strike="noStrike">
                          <a:effectLst/>
                        </a:rPr>
                        <a:t>Column Name</a:t>
                      </a:r>
                      <a:endParaRPr lang="en-US" sz="120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b="1" u="none" strike="noStrike">
                          <a:effectLst/>
                        </a:rPr>
                        <a:t>Description</a:t>
                      </a:r>
                      <a:endParaRPr lang="en-US" sz="1200" b="1"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701870689"/>
                  </a:ext>
                </a:extLst>
              </a:tr>
              <a:tr h="182880">
                <a:tc>
                  <a:txBody>
                    <a:bodyPr/>
                    <a:lstStyle/>
                    <a:p>
                      <a:pPr algn="l" fontAlgn="ctr"/>
                      <a:r>
                        <a:rPr lang="en-US" sz="1200" u="none" strike="noStrike">
                          <a:effectLst/>
                        </a:rPr>
                        <a:t>zip</a:t>
                      </a:r>
                      <a:endParaRPr lang="en-US" sz="1200" b="0" i="0" u="none" strike="noStrike">
                        <a:solidFill>
                          <a:srgbClr val="000000"/>
                        </a:solidFill>
                        <a:effectLst/>
                        <a:latin typeface="Arial Unicode MS"/>
                      </a:endParaRPr>
                    </a:p>
                  </a:txBody>
                  <a:tcPr marL="9525" marR="9525" marT="9525" marB="0" anchor="ctr"/>
                </a:tc>
                <a:tc>
                  <a:txBody>
                    <a:bodyPr/>
                    <a:lstStyle/>
                    <a:p>
                      <a:pPr algn="l" fontAlgn="ctr"/>
                      <a:r>
                        <a:rPr lang="en-US" sz="1200" u="none" strike="noStrike">
                          <a:effectLst/>
                        </a:rPr>
                        <a:t>ZIP code for the location.</a:t>
                      </a:r>
                      <a:endParaRPr lang="en-US"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900104292"/>
                  </a:ext>
                </a:extLst>
              </a:tr>
              <a:tr h="365760">
                <a:tc>
                  <a:txBody>
                    <a:bodyPr/>
                    <a:lstStyle/>
                    <a:p>
                      <a:pPr algn="l" fontAlgn="ctr"/>
                      <a:r>
                        <a:rPr lang="en-US" sz="1200" u="none" strike="noStrike">
                          <a:effectLst/>
                        </a:rPr>
                        <a:t>full address</a:t>
                      </a:r>
                      <a:endParaRPr lang="en-US" sz="1200" b="0" i="0" u="none" strike="noStrike">
                        <a:solidFill>
                          <a:srgbClr val="000000"/>
                        </a:solidFill>
                        <a:effectLst/>
                        <a:latin typeface="Arial Unicode MS"/>
                      </a:endParaRPr>
                    </a:p>
                  </a:txBody>
                  <a:tcPr marL="9525" marR="9525" marT="9525" marB="0" anchor="ctr"/>
                </a:tc>
                <a:tc>
                  <a:txBody>
                    <a:bodyPr/>
                    <a:lstStyle/>
                    <a:p>
                      <a:pPr algn="l" fontAlgn="ctr"/>
                      <a:r>
                        <a:rPr lang="en-US" sz="1200" u="none" strike="noStrike">
                          <a:effectLst/>
                        </a:rPr>
                        <a:t>Full address information, including city, state, county, region, and latitude/longitude.</a:t>
                      </a:r>
                      <a:endParaRPr lang="en-US"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389950845"/>
                  </a:ext>
                </a:extLst>
              </a:tr>
            </a:tbl>
          </a:graphicData>
        </a:graphic>
      </p:graphicFrame>
      <p:sp>
        <p:nvSpPr>
          <p:cNvPr id="6" name="TextBox 5">
            <a:extLst>
              <a:ext uri="{FF2B5EF4-FFF2-40B4-BE49-F238E27FC236}">
                <a16:creationId xmlns:a16="http://schemas.microsoft.com/office/drawing/2014/main" id="{3C83548F-5194-A545-E12C-1674646932FE}"/>
              </a:ext>
            </a:extLst>
          </p:cNvPr>
          <p:cNvSpPr txBox="1"/>
          <p:nvPr/>
        </p:nvSpPr>
        <p:spPr>
          <a:xfrm>
            <a:off x="454161" y="4550531"/>
            <a:ext cx="11179272" cy="646331"/>
          </a:xfrm>
          <a:prstGeom prst="rect">
            <a:avLst/>
          </a:prstGeom>
          <a:noFill/>
        </p:spPr>
        <p:txBody>
          <a:bodyPr wrap="square">
            <a:spAutoFit/>
          </a:bodyPr>
          <a:lstStyle/>
          <a:p>
            <a:r>
              <a:rPr lang="en-US" sz="1200" b="1">
                <a:solidFill>
                  <a:schemeClr val="tx1"/>
                </a:solidFill>
              </a:rPr>
              <a:t>Number of Rows: </a:t>
            </a:r>
            <a:r>
              <a:rPr lang="en-US" sz="1200">
                <a:solidFill>
                  <a:schemeClr val="tx1"/>
                </a:solidFill>
              </a:rPr>
              <a:t>1,801</a:t>
            </a:r>
            <a:endParaRPr lang="en-US" sz="1200" b="1">
              <a:solidFill>
                <a:schemeClr val="tx1"/>
              </a:solidFill>
            </a:endParaRPr>
          </a:p>
          <a:p>
            <a:endParaRPr lang="en-US" sz="1200" b="1"/>
          </a:p>
          <a:p>
            <a:r>
              <a:rPr lang="en-US" sz="1200"/>
              <a:t>Zip codes are blinded to protect data privacy and do not represent the actual store locations. While the zip codes are real, they do not correspond to the true delivery locations.</a:t>
            </a:r>
            <a:endParaRPr lang="en-US" sz="1200" b="1">
              <a:solidFill>
                <a:schemeClr val="tx1"/>
              </a:solidFill>
            </a:endParaRPr>
          </a:p>
        </p:txBody>
      </p:sp>
    </p:spTree>
    <p:extLst>
      <p:ext uri="{BB962C8B-B14F-4D97-AF65-F5344CB8AC3E}">
        <p14:creationId xmlns:p14="http://schemas.microsoft.com/office/powerpoint/2010/main" val="2291233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B21A7-4F3F-6954-E817-E14DA0C4400A}"/>
              </a:ext>
            </a:extLst>
          </p:cNvPr>
          <p:cNvSpPr>
            <a:spLocks noGrp="1"/>
          </p:cNvSpPr>
          <p:nvPr>
            <p:ph type="title"/>
          </p:nvPr>
        </p:nvSpPr>
        <p:spPr/>
        <p:txBody>
          <a:bodyPr/>
          <a:lstStyle/>
          <a:p>
            <a:r>
              <a:rPr lang="en-US" sz="3200"/>
              <a:t>Transactional Data</a:t>
            </a:r>
          </a:p>
        </p:txBody>
      </p:sp>
      <p:sp>
        <p:nvSpPr>
          <p:cNvPr id="3" name="Text Placeholder 2">
            <a:extLst>
              <a:ext uri="{FF2B5EF4-FFF2-40B4-BE49-F238E27FC236}">
                <a16:creationId xmlns:a16="http://schemas.microsoft.com/office/drawing/2014/main" id="{20C208D5-5447-CCE1-A001-5368BF2C3A3A}"/>
              </a:ext>
            </a:extLst>
          </p:cNvPr>
          <p:cNvSpPr>
            <a:spLocks noGrp="1"/>
          </p:cNvSpPr>
          <p:nvPr>
            <p:ph type="body" idx="1"/>
          </p:nvPr>
        </p:nvSpPr>
        <p:spPr/>
        <p:txBody>
          <a:bodyPr>
            <a:normAutofit/>
          </a:bodyPr>
          <a:lstStyle/>
          <a:p>
            <a:r>
              <a:rPr lang="en-US" sz="1400"/>
              <a:t>This dataset records detailed transactional information, including order quantities and delivery metrics.</a:t>
            </a:r>
          </a:p>
        </p:txBody>
      </p:sp>
      <p:sp>
        <p:nvSpPr>
          <p:cNvPr id="4" name="Slide Number Placeholder 3">
            <a:extLst>
              <a:ext uri="{FF2B5EF4-FFF2-40B4-BE49-F238E27FC236}">
                <a16:creationId xmlns:a16="http://schemas.microsoft.com/office/drawing/2014/main" id="{7B9481FF-570B-A9BE-0342-D81001A66AB4}"/>
              </a:ext>
            </a:extLst>
          </p:cNvPr>
          <p:cNvSpPr>
            <a:spLocks noGrp="1"/>
          </p:cNvSpPr>
          <p:nvPr>
            <p:ph type="sldNum" sz="quarter" idx="12"/>
          </p:nvPr>
        </p:nvSpPr>
        <p:spPr/>
        <p:txBody>
          <a:bodyPr/>
          <a:lstStyle/>
          <a:p>
            <a:fld id="{330EA680-D336-4FF7-8B7A-9848BB0A1C32}" type="slidenum">
              <a:rPr lang="en-US" smtClean="0"/>
              <a:t>8</a:t>
            </a:fld>
            <a:endParaRPr lang="en-US"/>
          </a:p>
        </p:txBody>
      </p:sp>
      <p:graphicFrame>
        <p:nvGraphicFramePr>
          <p:cNvPr id="5" name="Table 4">
            <a:extLst>
              <a:ext uri="{FF2B5EF4-FFF2-40B4-BE49-F238E27FC236}">
                <a16:creationId xmlns:a16="http://schemas.microsoft.com/office/drawing/2014/main" id="{CAB539A6-EDC0-2681-601F-CF505258332F}"/>
              </a:ext>
            </a:extLst>
          </p:cNvPr>
          <p:cNvGraphicFramePr>
            <a:graphicFrameLocks noGrp="1"/>
          </p:cNvGraphicFramePr>
          <p:nvPr>
            <p:extLst>
              <p:ext uri="{D42A27DB-BD31-4B8C-83A1-F6EECF244321}">
                <p14:modId xmlns:p14="http://schemas.microsoft.com/office/powerpoint/2010/main" val="2564979138"/>
              </p:ext>
            </p:extLst>
          </p:nvPr>
        </p:nvGraphicFramePr>
        <p:xfrm>
          <a:off x="454161" y="2012005"/>
          <a:ext cx="11118714" cy="2308860"/>
        </p:xfrm>
        <a:graphic>
          <a:graphicData uri="http://schemas.openxmlformats.org/drawingml/2006/table">
            <a:tbl>
              <a:tblPr>
                <a:tableStyleId>{8799B23B-EC83-4686-B30A-512413B5E67A}</a:tableStyleId>
              </a:tblPr>
              <a:tblGrid>
                <a:gridCol w="3122849">
                  <a:extLst>
                    <a:ext uri="{9D8B030D-6E8A-4147-A177-3AD203B41FA5}">
                      <a16:colId xmlns:a16="http://schemas.microsoft.com/office/drawing/2014/main" val="4256074706"/>
                    </a:ext>
                  </a:extLst>
                </a:gridCol>
                <a:gridCol w="7995865">
                  <a:extLst>
                    <a:ext uri="{9D8B030D-6E8A-4147-A177-3AD203B41FA5}">
                      <a16:colId xmlns:a16="http://schemas.microsoft.com/office/drawing/2014/main" val="1056355576"/>
                    </a:ext>
                  </a:extLst>
                </a:gridCol>
              </a:tblGrid>
              <a:tr h="182880">
                <a:tc>
                  <a:txBody>
                    <a:bodyPr/>
                    <a:lstStyle/>
                    <a:p>
                      <a:pPr algn="ctr" fontAlgn="ctr"/>
                      <a:r>
                        <a:rPr lang="en-US" sz="1200" u="none" strike="noStrike">
                          <a:effectLst/>
                        </a:rPr>
                        <a:t>Column Name</a:t>
                      </a:r>
                      <a:endParaRPr lang="en-US" sz="120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a:effectLst/>
                        </a:rPr>
                        <a:t>Description</a:t>
                      </a:r>
                      <a:endParaRPr lang="en-US" sz="1200" b="1"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307478939"/>
                  </a:ext>
                </a:extLst>
              </a:tr>
              <a:tr h="182880">
                <a:tc>
                  <a:txBody>
                    <a:bodyPr/>
                    <a:lstStyle/>
                    <a:p>
                      <a:pPr algn="l" fontAlgn="ctr"/>
                      <a:r>
                        <a:rPr lang="en-US" sz="1200" u="none" strike="noStrike">
                          <a:effectLst/>
                        </a:rPr>
                        <a:t>TRANSACTION_DATE</a:t>
                      </a:r>
                      <a:endParaRPr lang="en-US" sz="1200" b="0" i="0" u="none" strike="noStrike">
                        <a:solidFill>
                          <a:srgbClr val="000000"/>
                        </a:solidFill>
                        <a:effectLst/>
                        <a:latin typeface="Arial Unicode MS"/>
                      </a:endParaRPr>
                    </a:p>
                  </a:txBody>
                  <a:tcPr marL="9525" marR="9525" marT="9525" marB="0" anchor="ctr"/>
                </a:tc>
                <a:tc>
                  <a:txBody>
                    <a:bodyPr/>
                    <a:lstStyle/>
                    <a:p>
                      <a:pPr algn="l" fontAlgn="ctr"/>
                      <a:r>
                        <a:rPr lang="en-US" sz="1200" u="none" strike="noStrike">
                          <a:effectLst/>
                        </a:rPr>
                        <a:t>Date of the transaction (YYYY-MM-DD format).</a:t>
                      </a:r>
                      <a:endParaRPr lang="en-US"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955451973"/>
                  </a:ext>
                </a:extLst>
              </a:tr>
              <a:tr h="182880">
                <a:tc>
                  <a:txBody>
                    <a:bodyPr/>
                    <a:lstStyle/>
                    <a:p>
                      <a:pPr algn="l" fontAlgn="ctr"/>
                      <a:r>
                        <a:rPr lang="en-US" sz="1200" u="none" strike="noStrike">
                          <a:effectLst/>
                        </a:rPr>
                        <a:t>WEEK</a:t>
                      </a:r>
                      <a:endParaRPr lang="en-US" sz="1200" b="0" i="0" u="none" strike="noStrike">
                        <a:solidFill>
                          <a:srgbClr val="000000"/>
                        </a:solidFill>
                        <a:effectLst/>
                        <a:latin typeface="Arial Unicode MS"/>
                      </a:endParaRPr>
                    </a:p>
                  </a:txBody>
                  <a:tcPr marL="9525" marR="9525" marT="9525" marB="0" anchor="ctr"/>
                </a:tc>
                <a:tc>
                  <a:txBody>
                    <a:bodyPr/>
                    <a:lstStyle/>
                    <a:p>
                      <a:pPr algn="l" fontAlgn="ctr"/>
                      <a:r>
                        <a:rPr lang="en-US" sz="1200" u="none" strike="noStrike">
                          <a:effectLst/>
                        </a:rPr>
                        <a:t>Week number of the year when the transaction occurred.</a:t>
                      </a:r>
                      <a:endParaRPr lang="en-US"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079146173"/>
                  </a:ext>
                </a:extLst>
              </a:tr>
              <a:tr h="182880">
                <a:tc>
                  <a:txBody>
                    <a:bodyPr/>
                    <a:lstStyle/>
                    <a:p>
                      <a:pPr algn="l" fontAlgn="ctr"/>
                      <a:r>
                        <a:rPr lang="en-US" sz="1200" u="none" strike="noStrike">
                          <a:effectLst/>
                        </a:rPr>
                        <a:t>YEAR</a:t>
                      </a:r>
                      <a:endParaRPr lang="en-US" sz="1200" b="0" i="0" u="none" strike="noStrike">
                        <a:solidFill>
                          <a:srgbClr val="000000"/>
                        </a:solidFill>
                        <a:effectLst/>
                        <a:latin typeface="Arial Unicode MS"/>
                      </a:endParaRPr>
                    </a:p>
                  </a:txBody>
                  <a:tcPr marL="9525" marR="9525" marT="9525" marB="0" anchor="ctr"/>
                </a:tc>
                <a:tc>
                  <a:txBody>
                    <a:bodyPr/>
                    <a:lstStyle/>
                    <a:p>
                      <a:pPr algn="l" fontAlgn="ctr"/>
                      <a:r>
                        <a:rPr lang="en-US" sz="1200" u="none" strike="noStrike">
                          <a:effectLst/>
                        </a:rPr>
                        <a:t>Year of the transaction.</a:t>
                      </a:r>
                      <a:endParaRPr lang="en-US"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281904749"/>
                  </a:ext>
                </a:extLst>
              </a:tr>
              <a:tr h="182880">
                <a:tc>
                  <a:txBody>
                    <a:bodyPr/>
                    <a:lstStyle/>
                    <a:p>
                      <a:pPr algn="l" fontAlgn="ctr"/>
                      <a:r>
                        <a:rPr lang="en-US" sz="1200" u="none" strike="noStrike">
                          <a:effectLst/>
                        </a:rPr>
                        <a:t>CUSTOMER_NUMBER</a:t>
                      </a:r>
                      <a:endParaRPr lang="en-US" sz="1200" b="0" i="0" u="none" strike="noStrike">
                        <a:solidFill>
                          <a:srgbClr val="000000"/>
                        </a:solidFill>
                        <a:effectLst/>
                        <a:latin typeface="Arial Unicode MS"/>
                      </a:endParaRPr>
                    </a:p>
                  </a:txBody>
                  <a:tcPr marL="9525" marR="9525" marT="9525" marB="0" anchor="ctr"/>
                </a:tc>
                <a:tc>
                  <a:txBody>
                    <a:bodyPr/>
                    <a:lstStyle/>
                    <a:p>
                      <a:pPr algn="l" fontAlgn="ctr"/>
                      <a:r>
                        <a:rPr lang="en-US" sz="1200" u="none" strike="noStrike">
                          <a:effectLst/>
                        </a:rPr>
                        <a:t>Unique identifier for the customer.</a:t>
                      </a:r>
                      <a:endParaRPr lang="en-US"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076141558"/>
                  </a:ext>
                </a:extLst>
              </a:tr>
              <a:tr h="182880">
                <a:tc>
                  <a:txBody>
                    <a:bodyPr/>
                    <a:lstStyle/>
                    <a:p>
                      <a:pPr algn="l" fontAlgn="ctr"/>
                      <a:r>
                        <a:rPr lang="en-US" sz="1200" u="none" strike="noStrike">
                          <a:effectLst/>
                        </a:rPr>
                        <a:t>ORDER_TYPE</a:t>
                      </a:r>
                      <a:endParaRPr lang="en-US" sz="1200" b="0" i="0" u="none" strike="noStrike">
                        <a:solidFill>
                          <a:srgbClr val="000000"/>
                        </a:solidFill>
                        <a:effectLst/>
                        <a:latin typeface="Arial Unicode MS"/>
                      </a:endParaRPr>
                    </a:p>
                  </a:txBody>
                  <a:tcPr marL="9525" marR="9525" marT="9525" marB="0" anchor="ctr"/>
                </a:tc>
                <a:tc>
                  <a:txBody>
                    <a:bodyPr/>
                    <a:lstStyle/>
                    <a:p>
                      <a:pPr algn="l" fontAlgn="ctr"/>
                      <a:r>
                        <a:rPr lang="en-US" sz="1200" u="none" strike="noStrike">
                          <a:effectLst/>
                        </a:rPr>
                        <a:t>Type of order placed (e.g., "SALES REP", "MYCOKE LEGACY").</a:t>
                      </a:r>
                      <a:endParaRPr lang="en-US"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601073494"/>
                  </a:ext>
                </a:extLst>
              </a:tr>
              <a:tr h="182880">
                <a:tc>
                  <a:txBody>
                    <a:bodyPr/>
                    <a:lstStyle/>
                    <a:p>
                      <a:pPr algn="l" fontAlgn="ctr"/>
                      <a:r>
                        <a:rPr lang="en-US" sz="1200" u="none" strike="noStrike">
                          <a:effectLst/>
                        </a:rPr>
                        <a:t>ORDERED_CASES</a:t>
                      </a:r>
                      <a:endParaRPr lang="en-US" sz="1200" b="0" i="0" u="none" strike="noStrike">
                        <a:solidFill>
                          <a:srgbClr val="000000"/>
                        </a:solidFill>
                        <a:effectLst/>
                        <a:latin typeface="Arial Unicode MS"/>
                      </a:endParaRPr>
                    </a:p>
                  </a:txBody>
                  <a:tcPr marL="9525" marR="9525" marT="9525" marB="0" anchor="ctr"/>
                </a:tc>
                <a:tc>
                  <a:txBody>
                    <a:bodyPr/>
                    <a:lstStyle/>
                    <a:p>
                      <a:pPr algn="l" fontAlgn="ctr"/>
                      <a:r>
                        <a:rPr lang="en-US" sz="1200" u="none" strike="noStrike">
                          <a:effectLst/>
                        </a:rPr>
                        <a:t>Number of cases ordered by the customer.</a:t>
                      </a:r>
                      <a:endParaRPr lang="en-US"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656729656"/>
                  </a:ext>
                </a:extLst>
              </a:tr>
              <a:tr h="182880">
                <a:tc>
                  <a:txBody>
                    <a:bodyPr/>
                    <a:lstStyle/>
                    <a:p>
                      <a:pPr algn="l" fontAlgn="ctr"/>
                      <a:r>
                        <a:rPr lang="en-US" sz="1200" u="none" strike="noStrike">
                          <a:effectLst/>
                        </a:rPr>
                        <a:t>LOADED_CASES</a:t>
                      </a:r>
                      <a:endParaRPr lang="en-US" sz="1200" b="0" i="0" u="none" strike="noStrike">
                        <a:solidFill>
                          <a:srgbClr val="000000"/>
                        </a:solidFill>
                        <a:effectLst/>
                        <a:latin typeface="Arial Unicode MS"/>
                      </a:endParaRPr>
                    </a:p>
                  </a:txBody>
                  <a:tcPr marL="9525" marR="9525" marT="9525" marB="0" anchor="ctr"/>
                </a:tc>
                <a:tc>
                  <a:txBody>
                    <a:bodyPr/>
                    <a:lstStyle/>
                    <a:p>
                      <a:pPr algn="l" fontAlgn="ctr"/>
                      <a:r>
                        <a:rPr lang="en-US" sz="1200" u="none" strike="noStrike">
                          <a:effectLst/>
                        </a:rPr>
                        <a:t>Number of cases loaded for delivery.</a:t>
                      </a:r>
                      <a:endParaRPr lang="en-US"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8912457"/>
                  </a:ext>
                </a:extLst>
              </a:tr>
              <a:tr h="182880">
                <a:tc>
                  <a:txBody>
                    <a:bodyPr/>
                    <a:lstStyle/>
                    <a:p>
                      <a:pPr algn="l" fontAlgn="ctr"/>
                      <a:r>
                        <a:rPr lang="en-US" sz="1200" u="none" strike="noStrike">
                          <a:effectLst/>
                        </a:rPr>
                        <a:t>DELIVERED_CASES</a:t>
                      </a:r>
                      <a:endParaRPr lang="en-US" sz="1200" b="0" i="0" u="none" strike="noStrike">
                        <a:solidFill>
                          <a:srgbClr val="000000"/>
                        </a:solidFill>
                        <a:effectLst/>
                        <a:latin typeface="Arial Unicode MS"/>
                      </a:endParaRPr>
                    </a:p>
                  </a:txBody>
                  <a:tcPr marL="9525" marR="9525" marT="9525" marB="0" anchor="ctr"/>
                </a:tc>
                <a:tc>
                  <a:txBody>
                    <a:bodyPr/>
                    <a:lstStyle/>
                    <a:p>
                      <a:pPr algn="l" fontAlgn="ctr"/>
                      <a:r>
                        <a:rPr lang="en-US" sz="1200" u="none" strike="noStrike">
                          <a:effectLst/>
                        </a:rPr>
                        <a:t>Number of cases delivered to the customer.</a:t>
                      </a:r>
                      <a:endParaRPr lang="en-US"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289898911"/>
                  </a:ext>
                </a:extLst>
              </a:tr>
              <a:tr h="182880">
                <a:tc>
                  <a:txBody>
                    <a:bodyPr/>
                    <a:lstStyle/>
                    <a:p>
                      <a:pPr algn="l" fontAlgn="ctr"/>
                      <a:r>
                        <a:rPr lang="en-US" sz="1200" u="none" strike="noStrike">
                          <a:effectLst/>
                        </a:rPr>
                        <a:t>ORDERED_GALLONS</a:t>
                      </a:r>
                      <a:endParaRPr lang="en-US" sz="1200" b="0" i="0" u="none" strike="noStrike">
                        <a:solidFill>
                          <a:srgbClr val="000000"/>
                        </a:solidFill>
                        <a:effectLst/>
                        <a:latin typeface="Arial Unicode MS"/>
                      </a:endParaRPr>
                    </a:p>
                  </a:txBody>
                  <a:tcPr marL="9525" marR="9525" marT="9525" marB="0" anchor="ctr"/>
                </a:tc>
                <a:tc>
                  <a:txBody>
                    <a:bodyPr/>
                    <a:lstStyle/>
                    <a:p>
                      <a:pPr algn="l" fontAlgn="ctr"/>
                      <a:r>
                        <a:rPr lang="en-US" sz="1200" u="none" strike="noStrike">
                          <a:effectLst/>
                        </a:rPr>
                        <a:t>Number of gallons ordered by the customer.</a:t>
                      </a:r>
                      <a:endParaRPr lang="en-US"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327697835"/>
                  </a:ext>
                </a:extLst>
              </a:tr>
              <a:tr h="182880">
                <a:tc>
                  <a:txBody>
                    <a:bodyPr/>
                    <a:lstStyle/>
                    <a:p>
                      <a:pPr algn="l" fontAlgn="ctr"/>
                      <a:r>
                        <a:rPr lang="en-US" sz="1200" u="none" strike="noStrike">
                          <a:effectLst/>
                        </a:rPr>
                        <a:t>LOADED_GALLONS</a:t>
                      </a:r>
                      <a:endParaRPr lang="en-US" sz="1200" b="0" i="0" u="none" strike="noStrike">
                        <a:solidFill>
                          <a:srgbClr val="000000"/>
                        </a:solidFill>
                        <a:effectLst/>
                        <a:latin typeface="Arial Unicode MS"/>
                      </a:endParaRPr>
                    </a:p>
                  </a:txBody>
                  <a:tcPr marL="9525" marR="9525" marT="9525" marB="0" anchor="ctr"/>
                </a:tc>
                <a:tc>
                  <a:txBody>
                    <a:bodyPr/>
                    <a:lstStyle/>
                    <a:p>
                      <a:pPr algn="l" fontAlgn="ctr"/>
                      <a:r>
                        <a:rPr lang="en-US" sz="1200" u="none" strike="noStrike">
                          <a:effectLst/>
                        </a:rPr>
                        <a:t>Number of gallons loaded for delivery.</a:t>
                      </a:r>
                      <a:endParaRPr lang="en-US"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77381480"/>
                  </a:ext>
                </a:extLst>
              </a:tr>
              <a:tr h="182880">
                <a:tc>
                  <a:txBody>
                    <a:bodyPr/>
                    <a:lstStyle/>
                    <a:p>
                      <a:pPr algn="l" fontAlgn="ctr"/>
                      <a:r>
                        <a:rPr lang="en-US" sz="1200" u="none" strike="noStrike">
                          <a:effectLst/>
                        </a:rPr>
                        <a:t>DELIVERED_GALLONS</a:t>
                      </a:r>
                      <a:endParaRPr lang="en-US" sz="1200" b="0" i="0" u="none" strike="noStrike">
                        <a:solidFill>
                          <a:srgbClr val="000000"/>
                        </a:solidFill>
                        <a:effectLst/>
                        <a:latin typeface="Arial Unicode MS"/>
                      </a:endParaRPr>
                    </a:p>
                  </a:txBody>
                  <a:tcPr marL="9525" marR="9525" marT="9525" marB="0" anchor="ctr"/>
                </a:tc>
                <a:tc>
                  <a:txBody>
                    <a:bodyPr/>
                    <a:lstStyle/>
                    <a:p>
                      <a:pPr algn="l" fontAlgn="ctr"/>
                      <a:r>
                        <a:rPr lang="en-US" sz="1200" u="none" strike="noStrike" dirty="0">
                          <a:effectLst/>
                        </a:rPr>
                        <a:t>Number of gallons delivered to the customer.</a:t>
                      </a:r>
                      <a:endParaRPr lang="en-US" sz="12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920591700"/>
                  </a:ext>
                </a:extLst>
              </a:tr>
            </a:tbl>
          </a:graphicData>
        </a:graphic>
      </p:graphicFrame>
      <p:sp>
        <p:nvSpPr>
          <p:cNvPr id="7" name="TextBox 6">
            <a:extLst>
              <a:ext uri="{FF2B5EF4-FFF2-40B4-BE49-F238E27FC236}">
                <a16:creationId xmlns:a16="http://schemas.microsoft.com/office/drawing/2014/main" id="{CCBB9179-4AB7-5C25-E706-37B0B3130664}"/>
              </a:ext>
            </a:extLst>
          </p:cNvPr>
          <p:cNvSpPr txBox="1"/>
          <p:nvPr/>
        </p:nvSpPr>
        <p:spPr>
          <a:xfrm>
            <a:off x="393603" y="4543656"/>
            <a:ext cx="11179272" cy="1200329"/>
          </a:xfrm>
          <a:prstGeom prst="rect">
            <a:avLst/>
          </a:prstGeom>
          <a:noFill/>
        </p:spPr>
        <p:txBody>
          <a:bodyPr wrap="square">
            <a:spAutoFit/>
          </a:bodyPr>
          <a:lstStyle/>
          <a:p>
            <a:r>
              <a:rPr lang="en-US" sz="1200" b="1" dirty="0">
                <a:solidFill>
                  <a:schemeClr val="tx1"/>
                </a:solidFill>
              </a:rPr>
              <a:t>Number of Rows: </a:t>
            </a:r>
            <a:r>
              <a:rPr lang="en-US" sz="1200" dirty="0"/>
              <a:t>1,045,540</a:t>
            </a:r>
          </a:p>
          <a:p>
            <a:endParaRPr lang="en-US" sz="1200" b="1" dirty="0"/>
          </a:p>
          <a:p>
            <a:endParaRPr lang="en-US" sz="1200" b="1" dirty="0">
              <a:solidFill>
                <a:schemeClr val="tx1"/>
              </a:solidFill>
            </a:endParaRPr>
          </a:p>
          <a:p>
            <a:r>
              <a:rPr lang="en-US" sz="1200" dirty="0"/>
              <a:t>Fountain drinks are measured in gallons (delivered as 'bag-in-box'), while bottles and cans are measured in cases. The total ordered, loaded, or delivered to a customer is the sum of gallons [fountain drinks] and cases [bottles and cans] . Cases are already converted to standard physical cases, with one standard physical case equating to one gallon, allowing for a direct summation of cases and gallons.</a:t>
            </a:r>
            <a:r>
              <a:rPr lang="en-US" sz="1200" b="1" dirty="0">
                <a:solidFill>
                  <a:schemeClr val="tx1"/>
                </a:solidFill>
              </a:rPr>
              <a:t> </a:t>
            </a:r>
          </a:p>
        </p:txBody>
      </p:sp>
    </p:spTree>
    <p:extLst>
      <p:ext uri="{BB962C8B-B14F-4D97-AF65-F5344CB8AC3E}">
        <p14:creationId xmlns:p14="http://schemas.microsoft.com/office/powerpoint/2010/main" val="3413183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816D0-1C64-A808-8F23-916208717124}"/>
              </a:ext>
            </a:extLst>
          </p:cNvPr>
          <p:cNvSpPr>
            <a:spLocks noGrp="1"/>
          </p:cNvSpPr>
          <p:nvPr>
            <p:ph type="title"/>
          </p:nvPr>
        </p:nvSpPr>
        <p:spPr/>
        <p:txBody>
          <a:bodyPr/>
          <a:lstStyle/>
          <a:p>
            <a:r>
              <a:rPr lang="en-US" sz="3200"/>
              <a:t>Additional Notes on Transactional Data</a:t>
            </a:r>
          </a:p>
        </p:txBody>
      </p:sp>
      <p:sp>
        <p:nvSpPr>
          <p:cNvPr id="4" name="Slide Number Placeholder 3">
            <a:extLst>
              <a:ext uri="{FF2B5EF4-FFF2-40B4-BE49-F238E27FC236}">
                <a16:creationId xmlns:a16="http://schemas.microsoft.com/office/drawing/2014/main" id="{4BD7A90E-2946-B565-A2D4-4C2FEB95CE7C}"/>
              </a:ext>
            </a:extLst>
          </p:cNvPr>
          <p:cNvSpPr>
            <a:spLocks noGrp="1"/>
          </p:cNvSpPr>
          <p:nvPr>
            <p:ph type="sldNum" sz="quarter" idx="12"/>
          </p:nvPr>
        </p:nvSpPr>
        <p:spPr/>
        <p:txBody>
          <a:bodyPr/>
          <a:lstStyle/>
          <a:p>
            <a:fld id="{330EA680-D336-4FF7-8B7A-9848BB0A1C32}" type="slidenum">
              <a:rPr lang="en-US" smtClean="0"/>
              <a:t>9</a:t>
            </a:fld>
            <a:endParaRPr lang="en-US"/>
          </a:p>
        </p:txBody>
      </p:sp>
      <p:sp>
        <p:nvSpPr>
          <p:cNvPr id="6" name="TextBox 5">
            <a:extLst>
              <a:ext uri="{FF2B5EF4-FFF2-40B4-BE49-F238E27FC236}">
                <a16:creationId xmlns:a16="http://schemas.microsoft.com/office/drawing/2014/main" id="{5CD5A38A-66BB-ED8C-CAEB-EC9D0AAE320E}"/>
              </a:ext>
            </a:extLst>
          </p:cNvPr>
          <p:cNvSpPr txBox="1"/>
          <p:nvPr/>
        </p:nvSpPr>
        <p:spPr>
          <a:xfrm>
            <a:off x="454161" y="1093202"/>
            <a:ext cx="11471138" cy="3970318"/>
          </a:xfrm>
          <a:prstGeom prst="rect">
            <a:avLst/>
          </a:prstGeom>
          <a:noFill/>
        </p:spPr>
        <p:txBody>
          <a:bodyPr wrap="square">
            <a:spAutoFit/>
          </a:bodyPr>
          <a:lstStyle/>
          <a:p>
            <a:r>
              <a:rPr lang="en-US" sz="1200" b="1">
                <a:latin typeface="Poppins" panose="00000500000000000000" pitchFamily="2" charset="0"/>
                <a:cs typeface="Poppins" panose="00000500000000000000" pitchFamily="2" charset="0"/>
              </a:rPr>
              <a:t>Aggregation by Date, Not Order ID:</a:t>
            </a:r>
            <a:endParaRPr lang="en-US" sz="120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US" sz="1200">
                <a:latin typeface="Poppins" panose="00000500000000000000" pitchFamily="2" charset="0"/>
                <a:cs typeface="Poppins" panose="00000500000000000000" pitchFamily="2" charset="0"/>
              </a:rPr>
              <a:t>The data is aggregated by transaction date, not by the individual order.</a:t>
            </a:r>
          </a:p>
          <a:p>
            <a:pPr marL="171450" indent="-171450">
              <a:buFont typeface="Arial" panose="020B0604020202020204" pitchFamily="34" charset="0"/>
              <a:buChar char="•"/>
            </a:pPr>
            <a:r>
              <a:rPr lang="en-US" sz="1200">
                <a:latin typeface="Poppins" panose="00000500000000000000" pitchFamily="2" charset="0"/>
                <a:cs typeface="Poppins" panose="00000500000000000000" pitchFamily="2" charset="0"/>
              </a:rPr>
              <a:t>Values for ORDERED_CASES, LOADED_CASES, and DELIVERED_CASES (and their gallon counterparts) in a single row do not necessarily belong to the same order.</a:t>
            </a:r>
          </a:p>
          <a:p>
            <a:pPr marL="171450" indent="-171450">
              <a:buFont typeface="Arial" panose="020B0604020202020204" pitchFamily="34" charset="0"/>
              <a:buChar char="•"/>
            </a:pPr>
            <a:endParaRPr lang="en-US" sz="1200">
              <a:latin typeface="Poppins" panose="00000500000000000000" pitchFamily="2" charset="0"/>
              <a:cs typeface="Poppins" panose="00000500000000000000" pitchFamily="2" charset="0"/>
            </a:endParaRPr>
          </a:p>
          <a:p>
            <a:r>
              <a:rPr lang="en-US" sz="1200" b="1">
                <a:latin typeface="Poppins" panose="00000500000000000000" pitchFamily="2" charset="0"/>
                <a:cs typeface="Poppins" panose="00000500000000000000" pitchFamily="2" charset="0"/>
              </a:rPr>
              <a:t>Order Lifecycle:</a:t>
            </a:r>
            <a:endParaRPr lang="en-US" sz="120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US" sz="1200">
                <a:latin typeface="Poppins" panose="00000500000000000000" pitchFamily="2" charset="0"/>
                <a:cs typeface="Poppins" panose="00000500000000000000" pitchFamily="2" charset="0"/>
              </a:rPr>
              <a:t>Orders may not be fully processed on the same day:</a:t>
            </a:r>
          </a:p>
          <a:p>
            <a:pPr marL="628650" lvl="1" indent="-171450">
              <a:buFont typeface="Arial" panose="020B0604020202020204" pitchFamily="34" charset="0"/>
              <a:buChar char="•"/>
            </a:pPr>
            <a:r>
              <a:rPr lang="en-US" sz="1200" b="1">
                <a:latin typeface="Poppins" panose="00000500000000000000" pitchFamily="2" charset="0"/>
                <a:cs typeface="Poppins" panose="00000500000000000000" pitchFamily="2" charset="0"/>
              </a:rPr>
              <a:t>Ordered</a:t>
            </a:r>
            <a:r>
              <a:rPr lang="en-US" sz="1200">
                <a:latin typeface="Poppins" panose="00000500000000000000" pitchFamily="2" charset="0"/>
                <a:cs typeface="Poppins" panose="00000500000000000000" pitchFamily="2" charset="0"/>
              </a:rPr>
              <a:t>: Reflects orders created on the specific TRANSACTION_DATE.</a:t>
            </a:r>
          </a:p>
          <a:p>
            <a:pPr marL="628650" lvl="1" indent="-171450">
              <a:buFont typeface="Arial" panose="020B0604020202020204" pitchFamily="34" charset="0"/>
              <a:buChar char="•"/>
            </a:pPr>
            <a:r>
              <a:rPr lang="en-US" sz="1200" b="1">
                <a:latin typeface="Poppins" panose="00000500000000000000" pitchFamily="2" charset="0"/>
                <a:cs typeface="Poppins" panose="00000500000000000000" pitchFamily="2" charset="0"/>
              </a:rPr>
              <a:t>Loaded</a:t>
            </a:r>
            <a:r>
              <a:rPr lang="en-US" sz="1200">
                <a:latin typeface="Poppins" panose="00000500000000000000" pitchFamily="2" charset="0"/>
                <a:cs typeface="Poppins" panose="00000500000000000000" pitchFamily="2" charset="0"/>
              </a:rPr>
              <a:t>: Represents the quantity loaded for delivery, which may belong to orders placed on previous days.</a:t>
            </a:r>
          </a:p>
          <a:p>
            <a:pPr marL="628650" lvl="1" indent="-171450">
              <a:buFont typeface="Arial" panose="020B0604020202020204" pitchFamily="34" charset="0"/>
              <a:buChar char="•"/>
            </a:pPr>
            <a:r>
              <a:rPr lang="en-US" sz="1200" b="1">
                <a:latin typeface="Poppins" panose="00000500000000000000" pitchFamily="2" charset="0"/>
                <a:cs typeface="Poppins" panose="00000500000000000000" pitchFamily="2" charset="0"/>
              </a:rPr>
              <a:t>Delivered</a:t>
            </a:r>
            <a:r>
              <a:rPr lang="en-US" sz="1200">
                <a:latin typeface="Poppins" panose="00000500000000000000" pitchFamily="2" charset="0"/>
                <a:cs typeface="Poppins" panose="00000500000000000000" pitchFamily="2" charset="0"/>
              </a:rPr>
              <a:t>: Indicates the quantity delivered, which may correspond to orders created or loaded on earlier dates.</a:t>
            </a:r>
          </a:p>
          <a:p>
            <a:endParaRPr lang="en-US" sz="1200">
              <a:latin typeface="Poppins" panose="00000500000000000000" pitchFamily="2" charset="0"/>
              <a:cs typeface="Poppins" panose="00000500000000000000" pitchFamily="2" charset="0"/>
            </a:endParaRPr>
          </a:p>
          <a:p>
            <a:endParaRPr lang="en-US" sz="1200">
              <a:latin typeface="Poppins" panose="00000500000000000000" pitchFamily="2" charset="0"/>
              <a:cs typeface="Poppins" panose="00000500000000000000" pitchFamily="2" charset="0"/>
            </a:endParaRPr>
          </a:p>
          <a:p>
            <a:r>
              <a:rPr lang="en-US" sz="1200" b="1">
                <a:latin typeface="Poppins" panose="00000500000000000000" pitchFamily="2" charset="0"/>
                <a:cs typeface="Poppins" panose="00000500000000000000" pitchFamily="2" charset="0"/>
              </a:rPr>
              <a:t>Example Scenario:</a:t>
            </a:r>
            <a:endParaRPr lang="en-US" sz="120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US" sz="1200">
                <a:latin typeface="Poppins" panose="00000500000000000000" pitchFamily="2" charset="0"/>
                <a:cs typeface="Poppins" panose="00000500000000000000" pitchFamily="2" charset="0"/>
              </a:rPr>
              <a:t>An order placed on January 1st may appear under ORDERED_CASES for January 1st.</a:t>
            </a:r>
          </a:p>
          <a:p>
            <a:pPr marL="171450" indent="-171450">
              <a:buFont typeface="Arial" panose="020B0604020202020204" pitchFamily="34" charset="0"/>
              <a:buChar char="•"/>
            </a:pPr>
            <a:r>
              <a:rPr lang="en-US" sz="1200">
                <a:latin typeface="Poppins" panose="00000500000000000000" pitchFamily="2" charset="0"/>
                <a:cs typeface="Poppins" panose="00000500000000000000" pitchFamily="2" charset="0"/>
              </a:rPr>
              <a:t>The same order might be loaded for delivery on January 2nd and delivered on January 3rd.</a:t>
            </a:r>
          </a:p>
          <a:p>
            <a:pPr marL="171450" indent="-171450">
              <a:buFont typeface="Arial" panose="020B0604020202020204" pitchFamily="34" charset="0"/>
              <a:buChar char="•"/>
            </a:pPr>
            <a:r>
              <a:rPr lang="en-US" sz="1200">
                <a:latin typeface="Poppins" panose="00000500000000000000" pitchFamily="2" charset="0"/>
                <a:cs typeface="Poppins" panose="00000500000000000000" pitchFamily="2" charset="0"/>
              </a:rPr>
              <a:t>In this dataset, the rows are grouped by TRANSACTION_DATE, so all three events (ordered, loaded, delivered) appear in separate rows tied to their respective dates.</a:t>
            </a:r>
          </a:p>
          <a:p>
            <a:endParaRPr lang="en-US" sz="1200">
              <a:latin typeface="Poppins" panose="00000500000000000000" pitchFamily="2" charset="0"/>
              <a:cs typeface="Poppins" panose="00000500000000000000" pitchFamily="2" charset="0"/>
            </a:endParaRPr>
          </a:p>
          <a:p>
            <a:r>
              <a:rPr lang="en-US" sz="1200" b="1">
                <a:latin typeface="Poppins" panose="00000500000000000000" pitchFamily="2" charset="0"/>
                <a:cs typeface="Poppins" panose="00000500000000000000" pitchFamily="2" charset="0"/>
              </a:rPr>
              <a:t>Relevance for Analysis:</a:t>
            </a:r>
          </a:p>
          <a:p>
            <a:pPr marL="171450" indent="-171450">
              <a:buFont typeface="Arial" panose="020B0604020202020204" pitchFamily="34" charset="0"/>
              <a:buChar char="•"/>
            </a:pPr>
            <a:r>
              <a:rPr lang="en-US" sz="1200">
                <a:latin typeface="Poppins" panose="00000500000000000000" pitchFamily="2" charset="0"/>
                <a:cs typeface="Poppins" panose="00000500000000000000" pitchFamily="2" charset="0"/>
              </a:rPr>
              <a:t>Students should consider the asynchronous nature of these fields when analyzing fulfillment rates, delivery efficiency, or customer behavior.</a:t>
            </a:r>
          </a:p>
          <a:p>
            <a:pPr marL="171450" indent="-171450">
              <a:buFont typeface="Arial" panose="020B0604020202020204" pitchFamily="34" charset="0"/>
              <a:buChar char="•"/>
            </a:pPr>
            <a:r>
              <a:rPr lang="en-US" sz="1200">
                <a:latin typeface="Poppins" panose="00000500000000000000" pitchFamily="2" charset="0"/>
                <a:cs typeface="Poppins" panose="00000500000000000000" pitchFamily="2" charset="0"/>
              </a:rPr>
              <a:t>To analyze at the order level, additional data (e.g., Order IDs or timestamps) would be required.</a:t>
            </a:r>
          </a:p>
        </p:txBody>
      </p:sp>
    </p:spTree>
    <p:extLst>
      <p:ext uri="{BB962C8B-B14F-4D97-AF65-F5344CB8AC3E}">
        <p14:creationId xmlns:p14="http://schemas.microsoft.com/office/powerpoint/2010/main" val="23603553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CC US PPT Template - 7.21.22 (3)">
  <a:themeElements>
    <a:clrScheme name="Custom 1">
      <a:dk1>
        <a:sysClr val="windowText" lastClr="000000"/>
      </a:dk1>
      <a:lt1>
        <a:sysClr val="window" lastClr="FFFFFF"/>
      </a:lt1>
      <a:dk2>
        <a:srgbClr val="000000"/>
      </a:dk2>
      <a:lt2>
        <a:srgbClr val="BFBFBF"/>
      </a:lt2>
      <a:accent1>
        <a:srgbClr val="CD0720"/>
      </a:accent1>
      <a:accent2>
        <a:srgbClr val="0C2C84"/>
      </a:accent2>
      <a:accent3>
        <a:srgbClr val="000000"/>
      </a:accent3>
      <a:accent4>
        <a:srgbClr val="999999"/>
      </a:accent4>
      <a:accent5>
        <a:srgbClr val="63CFE3"/>
      </a:accent5>
      <a:accent6>
        <a:srgbClr val="89DC65"/>
      </a:accent6>
      <a:hlink>
        <a:srgbClr val="0C2C84"/>
      </a:hlink>
      <a:folHlink>
        <a:srgbClr val="9999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CC US PPT Template - 7.21.22 (3)">
  <a:themeElements>
    <a:clrScheme name="Custom 1">
      <a:dk1>
        <a:sysClr val="windowText" lastClr="000000"/>
      </a:dk1>
      <a:lt1>
        <a:sysClr val="window" lastClr="FFFFFF"/>
      </a:lt1>
      <a:dk2>
        <a:srgbClr val="000000"/>
      </a:dk2>
      <a:lt2>
        <a:srgbClr val="BFBFBF"/>
      </a:lt2>
      <a:accent1>
        <a:srgbClr val="CD0720"/>
      </a:accent1>
      <a:accent2>
        <a:srgbClr val="0C2C84"/>
      </a:accent2>
      <a:accent3>
        <a:srgbClr val="000000"/>
      </a:accent3>
      <a:accent4>
        <a:srgbClr val="999999"/>
      </a:accent4>
      <a:accent5>
        <a:srgbClr val="63CFE3"/>
      </a:accent5>
      <a:accent6>
        <a:srgbClr val="89DC65"/>
      </a:accent6>
      <a:hlink>
        <a:srgbClr val="0C2C84"/>
      </a:hlink>
      <a:folHlink>
        <a:srgbClr val="9999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7C37151E9B0C74787028604C56D1C5B" ma:contentTypeVersion="14" ma:contentTypeDescription="Create a new document." ma:contentTypeScope="" ma:versionID="54e9725e0b963be9bfe16fcf6770cffa">
  <xsd:schema xmlns:xsd="http://www.w3.org/2001/XMLSchema" xmlns:xs="http://www.w3.org/2001/XMLSchema" xmlns:p="http://schemas.microsoft.com/office/2006/metadata/properties" xmlns:ns2="786af1e3-0d5e-46be-a1fc-8a2082841710" xmlns:ns3="57130cd1-96b8-4714-9146-f3341d138e99" targetNamespace="http://schemas.microsoft.com/office/2006/metadata/properties" ma:root="true" ma:fieldsID="ee469560bb96d35fd89007c9bda62c7f" ns2:_="" ns3:_="">
    <xsd:import namespace="786af1e3-0d5e-46be-a1fc-8a2082841710"/>
    <xsd:import namespace="57130cd1-96b8-4714-9146-f3341d138e9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6af1e3-0d5e-46be-a1fc-8a2082841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c98c8a1c-384e-4f89-a80d-17bc867485ef"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7130cd1-96b8-4714-9146-f3341d138e9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011d44e1-a416-4c14-9edd-aea4933e6a31}" ma:internalName="TaxCatchAll" ma:showField="CatchAllData" ma:web="57130cd1-96b8-4714-9146-f3341d138e9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786af1e3-0d5e-46be-a1fc-8a2082841710">
      <Terms xmlns="http://schemas.microsoft.com/office/infopath/2007/PartnerControls"/>
    </lcf76f155ced4ddcb4097134ff3c332f>
    <TaxCatchAll xmlns="57130cd1-96b8-4714-9146-f3341d138e99" xsi:nil="true"/>
  </documentManagement>
</p:properties>
</file>

<file path=customXml/itemProps1.xml><?xml version="1.0" encoding="utf-8"?>
<ds:datastoreItem xmlns:ds="http://schemas.openxmlformats.org/officeDocument/2006/customXml" ds:itemID="{19B0C099-7FC8-4519-9458-7F8AA95B9509}">
  <ds:schemaRefs>
    <ds:schemaRef ds:uri="http://schemas.microsoft.com/sharepoint/v3/contenttype/forms"/>
  </ds:schemaRefs>
</ds:datastoreItem>
</file>

<file path=customXml/itemProps2.xml><?xml version="1.0" encoding="utf-8"?>
<ds:datastoreItem xmlns:ds="http://schemas.openxmlformats.org/officeDocument/2006/customXml" ds:itemID="{93F7DA3A-DA1F-495C-9E8A-E7B3075769FE}">
  <ds:schemaRefs>
    <ds:schemaRef ds:uri="57130cd1-96b8-4714-9146-f3341d138e99"/>
    <ds:schemaRef ds:uri="786af1e3-0d5e-46be-a1fc-8a2082841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3.xml><?xml version="1.0" encoding="utf-8"?>
<ds:datastoreItem xmlns:ds="http://schemas.openxmlformats.org/officeDocument/2006/customXml" ds:itemID="{A9C20518-BF0F-436E-86CC-582E6B288C45}">
  <ds:schemaRefs>
    <ds:schemaRef ds:uri="57130cd1-96b8-4714-9146-f3341d138e99"/>
    <ds:schemaRef ds:uri="786af1e3-0d5e-46be-a1fc-8a208284171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18</TotalTime>
  <Words>2013</Words>
  <Application>Microsoft Office PowerPoint</Application>
  <PresentationFormat>Widescreen</PresentationFormat>
  <Paragraphs>182</Paragraphs>
  <Slides>11</Slides>
  <Notes>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11</vt:i4>
      </vt:variant>
    </vt:vector>
  </HeadingPairs>
  <TitlesOfParts>
    <vt:vector size="20" baseType="lpstr">
      <vt:lpstr>Aptos Narrow</vt:lpstr>
      <vt:lpstr>Arial</vt:lpstr>
      <vt:lpstr>Arial Unicode MS</vt:lpstr>
      <vt:lpstr>Calibri</vt:lpstr>
      <vt:lpstr>Poppins</vt:lpstr>
      <vt:lpstr>Wingdings</vt:lpstr>
      <vt:lpstr>SCC US PPT Template - 7.21.22 (3)</vt:lpstr>
      <vt:lpstr>1_SCC US PPT Template - 7.21.22 (3)</vt:lpstr>
      <vt:lpstr>think-cell Slide</vt:lpstr>
      <vt:lpstr>Delivery Standardization</vt:lpstr>
      <vt:lpstr>Background and Purpose: Context, Issues, and Key Business Questions</vt:lpstr>
      <vt:lpstr>Scope, Data Sources and Deliverables</vt:lpstr>
      <vt:lpstr>Key Definitions</vt:lpstr>
      <vt:lpstr>Data Dictionary</vt:lpstr>
      <vt:lpstr>Customer Profile</vt:lpstr>
      <vt:lpstr>Customer Address and ZIP Mapping</vt:lpstr>
      <vt:lpstr>Transactional Data</vt:lpstr>
      <vt:lpstr>Additional Notes on Transactional Data</vt:lpstr>
      <vt:lpstr>Delivery Costs</vt:lpstr>
      <vt:lpstr>Additional Notes on Delivery Costs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Isaac Chernin</dc:creator>
  <cp:lastModifiedBy>Atul Sehgal</cp:lastModifiedBy>
  <cp:revision>1</cp:revision>
  <dcterms:created xsi:type="dcterms:W3CDTF">2023-08-11T20:27:50Z</dcterms:created>
  <dcterms:modified xsi:type="dcterms:W3CDTF">2025-01-24T23:54:43Z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96ac1ca-fb89-4baa-aa58-5cfe5469e967_Enabled">
    <vt:lpwstr>true</vt:lpwstr>
  </property>
  <property fmtid="{D5CDD505-2E9C-101B-9397-08002B2CF9AE}" pid="3" name="MSIP_Label_496ac1ca-fb89-4baa-aa58-5cfe5469e967_SetDate">
    <vt:lpwstr>2023-08-11T20:29:06Z</vt:lpwstr>
  </property>
  <property fmtid="{D5CDD505-2E9C-101B-9397-08002B2CF9AE}" pid="4" name="MSIP_Label_496ac1ca-fb89-4baa-aa58-5cfe5469e967_Method">
    <vt:lpwstr>Standard</vt:lpwstr>
  </property>
  <property fmtid="{D5CDD505-2E9C-101B-9397-08002B2CF9AE}" pid="5" name="MSIP_Label_496ac1ca-fb89-4baa-aa58-5cfe5469e967_Name">
    <vt:lpwstr>496ac1ca-fb89-4baa-aa58-5cfe5469e967</vt:lpwstr>
  </property>
  <property fmtid="{D5CDD505-2E9C-101B-9397-08002B2CF9AE}" pid="6" name="MSIP_Label_496ac1ca-fb89-4baa-aa58-5cfe5469e967_SiteId">
    <vt:lpwstr>11c3d389-d422-481b-8639-cc8ec5aa92b3</vt:lpwstr>
  </property>
  <property fmtid="{D5CDD505-2E9C-101B-9397-08002B2CF9AE}" pid="7" name="MSIP_Label_496ac1ca-fb89-4baa-aa58-5cfe5469e967_ActionId">
    <vt:lpwstr>d68a79a1-80d2-42d4-845f-72c20f4f4c41</vt:lpwstr>
  </property>
  <property fmtid="{D5CDD505-2E9C-101B-9397-08002B2CF9AE}" pid="8" name="MSIP_Label_496ac1ca-fb89-4baa-aa58-5cfe5469e967_ContentBits">
    <vt:lpwstr>0</vt:lpwstr>
  </property>
  <property fmtid="{D5CDD505-2E9C-101B-9397-08002B2CF9AE}" pid="9" name="ContentTypeId">
    <vt:lpwstr>0x01010057C37151E9B0C74787028604C56D1C5B</vt:lpwstr>
  </property>
  <property fmtid="{D5CDD505-2E9C-101B-9397-08002B2CF9AE}" pid="10" name="MediaServiceImageTags">
    <vt:lpwstr/>
  </property>
</Properties>
</file>