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557A-4AD3-453C-BD61-0C3B551FD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7D909-184A-4C76-A362-8DDE97598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D4F18-4204-4216-ABFE-6591C125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0C5-D412-4D9A-8700-812E1605BC8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3EBA2-1563-46D6-9014-C761CFAD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BF057-CAE9-428B-8FA9-BB17A3B4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4410-C3BB-48F9-95B0-12101251F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2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B1A7-25F8-4CBB-8D37-49AF6DFA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604AD-4C6D-44E8-BC0E-78B9C23DF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DB495-FC38-401E-9D8D-2153BDB2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0C5-D412-4D9A-8700-812E1605BC8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381A1-0DC1-41EF-9680-5C7D055D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E0408-1890-461E-9CCC-EE90C32C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4410-C3BB-48F9-95B0-12101251F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6433A-BA0F-4418-AD95-F57732B3D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1ACD5-F2E5-433D-AFEF-EB079A53F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437DA-D6E5-49AC-82DA-CB3D93CC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0C5-D412-4D9A-8700-812E1605BC8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6C12-61B5-47D6-BCAA-AC214A73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37F81-33A2-4E94-9E70-669446AE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4410-C3BB-48F9-95B0-12101251F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7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3F71-4B32-4AD7-A7D0-9A0B4081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A5BD-65EE-443B-BD47-18BCE63D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EF657-0A39-4C8E-9C57-55BF37CF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0C5-D412-4D9A-8700-812E1605BC8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0EC2-9D38-4A2F-B92B-E978487D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C437-4FEE-4453-B9B0-C22719DA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4410-C3BB-48F9-95B0-12101251F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E1FA-85A6-4412-AF5E-A55EBF3E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1E5C1-3E44-4574-BE50-375720B4B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C4AE-FBFF-43AF-A20C-6DC54E0D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0C5-D412-4D9A-8700-812E1605BC8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64014-B89B-4C19-95E0-8F061098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C38FA-C8E0-4FF1-AC53-37387CC5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4410-C3BB-48F9-95B0-12101251F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98DC-C6FA-4395-8705-8B623B78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1E01-B138-4526-A07E-CF78F5CCA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7C16E-8686-47CB-9741-9406F79E0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2BF47-59F1-4AC3-8DC9-BBFA06C2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0C5-D412-4D9A-8700-812E1605BC8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715A4-3507-4B18-9508-143CF4DA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2F48E-A251-4C00-BE9A-B0DD87B3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4410-C3BB-48F9-95B0-12101251F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D66A-7079-4EA5-8135-BC4957B1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B87C9-716D-4E1C-8D43-DFC6EAC7D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D6772-F3C1-47DA-B104-B4931815B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E57BF-E1C3-4697-85D6-3A28C2722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87663-05C5-4178-8763-E7868C228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B007C-4751-4601-960C-E4C23295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0C5-D412-4D9A-8700-812E1605BC8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88884-DBE6-4E51-8E63-3DA8A5CC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D4071-C803-4E70-9A2C-603C9CEC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4410-C3BB-48F9-95B0-12101251F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6D5A-85F5-4B28-B400-0D76EC0A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2AB0F-D8BC-482B-A80E-F6111447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0C5-D412-4D9A-8700-812E1605BC8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9169D-55E7-4D8F-904E-EED52CAE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B93F2-14C1-411F-AD50-ABD778AC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4410-C3BB-48F9-95B0-12101251F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5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75BF0-7884-43A4-AB71-AC29FA93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0C5-D412-4D9A-8700-812E1605BC8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AEA30-1470-426C-8FAF-0AA39A39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40B62-EB89-4A6D-ACC3-0FD972F9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4410-C3BB-48F9-95B0-12101251F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30F4-11A6-4738-A7B6-5AD84B6C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2709-A074-4F89-8F6A-19A864FEF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7C931-B8C7-4450-ABA7-77A66E1E6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0E022-5C7F-445F-871D-6F9F6802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0C5-D412-4D9A-8700-812E1605BC8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8605F-5EFC-45FA-A497-63FE3A06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69AC7-1697-4EF5-81F3-B84EBA47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4410-C3BB-48F9-95B0-12101251F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6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5945-DAAE-47E2-9991-5A73C0C7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EBED7-C641-40D7-842A-C8C68DCDC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3D94D-2EEA-4BE0-AC68-C3B2FD3E0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46F20-C1D6-491F-AC5E-E267ABAB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0C5-D412-4D9A-8700-812E1605BC8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602F-D4CE-43FD-81D9-E25AB61C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FF0E-49B5-4B95-A973-428DBFD4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4410-C3BB-48F9-95B0-12101251F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7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EF460-8BF3-4699-A256-E84C0CFA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36767-1FC1-4840-B2D3-5E7C736BB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574A5-3800-4B28-8732-EDBF358D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880C5-D412-4D9A-8700-812E1605BC8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76DB-8F20-40B5-AA0C-1EBDA3B87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E2DA2-8115-4551-9A19-D169BB0CD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E4410-C3BB-48F9-95B0-12101251F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8B0A73-162A-4A61-90BE-FBFAF76F4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66" y="0"/>
            <a:ext cx="388553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FD8FF-B2BC-42F8-A4E6-CACB468E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62" y="0"/>
            <a:ext cx="3775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1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 Lee</dc:creator>
  <cp:lastModifiedBy>MH Lee</cp:lastModifiedBy>
  <cp:revision>1</cp:revision>
  <dcterms:created xsi:type="dcterms:W3CDTF">2021-07-31T12:24:20Z</dcterms:created>
  <dcterms:modified xsi:type="dcterms:W3CDTF">2021-07-31T12:27:44Z</dcterms:modified>
</cp:coreProperties>
</file>