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93" r:id="rId4"/>
    <p:sldId id="260" r:id="rId5"/>
    <p:sldId id="294" r:id="rId6"/>
    <p:sldId id="262" r:id="rId7"/>
    <p:sldId id="261" r:id="rId8"/>
    <p:sldId id="295" r:id="rId9"/>
    <p:sldId id="296" r:id="rId10"/>
    <p:sldId id="297" r:id="rId11"/>
    <p:sldId id="300" r:id="rId12"/>
    <p:sldId id="301" r:id="rId13"/>
    <p:sldId id="299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2" autoAdjust="0"/>
    <p:restoredTop sz="94660"/>
  </p:normalViewPr>
  <p:slideViewPr>
    <p:cSldViewPr>
      <p:cViewPr varScale="1">
        <p:scale>
          <a:sx n="107" d="100"/>
          <a:sy n="107" d="100"/>
        </p:scale>
        <p:origin x="21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2020-05-28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>
                <a:solidFill>
                  <a:srgbClr val="FF0000"/>
                </a:solidFill>
              </a:rPr>
              <a:t>Git</a:t>
            </a:r>
            <a:r>
              <a:rPr lang="ko-KR" altLang="en-US" sz="4400" b="1" dirty="0">
                <a:solidFill>
                  <a:srgbClr val="FF0000"/>
                </a:solidFill>
              </a:rPr>
              <a:t>과 </a:t>
            </a:r>
            <a:r>
              <a:rPr lang="en-US" altLang="ko-KR" sz="4400" b="1" dirty="0" err="1">
                <a:solidFill>
                  <a:srgbClr val="FF0000"/>
                </a:solidFill>
              </a:rPr>
              <a:t>GitHub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산업융합형</a:t>
            </a:r>
            <a:r>
              <a:rPr lang="ko-KR" altLang="en-US" b="1" dirty="0"/>
              <a:t> 인공지능 청년혁신가 양성 교육과정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github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30" y="5102568"/>
            <a:ext cx="3706751" cy="17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3689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README.md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ea typeface="D2Coding ligature" pitchFamily="49" charset="-127"/>
              </a:rPr>
              <a:t>저장소에 대한 </a:t>
            </a:r>
            <a:r>
              <a:rPr lang="ko-KR" altLang="en-US" dirty="0" err="1">
                <a:ea typeface="D2Coding ligature" pitchFamily="49" charset="-127"/>
              </a:rPr>
              <a:t>소개글로</a:t>
            </a:r>
            <a:r>
              <a:rPr lang="ko-KR" altLang="en-US" dirty="0">
                <a:ea typeface="D2Coding ligature" pitchFamily="49" charset="-127"/>
              </a:rPr>
              <a:t> 최대한 </a:t>
            </a:r>
            <a:r>
              <a:rPr lang="ko-KR" altLang="en-US" dirty="0" err="1">
                <a:ea typeface="D2Coding ligature" pitchFamily="49" charset="-127"/>
              </a:rPr>
              <a:t>성의있게</a:t>
            </a:r>
            <a:r>
              <a:rPr lang="ko-KR" altLang="en-US" dirty="0">
                <a:ea typeface="D2Coding ligature" pitchFamily="49" charset="-127"/>
              </a:rPr>
              <a:t> 작성할 것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ea typeface="D2Coding ligature" pitchFamily="49" charset="-127"/>
              </a:rPr>
              <a:t>Markdown </a:t>
            </a:r>
            <a:r>
              <a:rPr lang="ko-KR" altLang="en-US" dirty="0">
                <a:ea typeface="D2Coding ligature" pitchFamily="49" charset="-127"/>
              </a:rPr>
              <a:t>문서로 쉽게 배울 수 있음 </a:t>
            </a:r>
            <a:r>
              <a:rPr lang="en-US" altLang="ko-KR" dirty="0">
                <a:ea typeface="D2Coding ligature" pitchFamily="49" charset="-127"/>
              </a:rPr>
              <a:t>(“</a:t>
            </a:r>
            <a:r>
              <a:rPr lang="en-US" altLang="ko-KR" dirty="0" err="1">
                <a:ea typeface="D2Coding ligature" pitchFamily="49" charset="-127"/>
              </a:rPr>
              <a:t>GitHub</a:t>
            </a:r>
            <a:r>
              <a:rPr lang="en-US" altLang="ko-KR" dirty="0">
                <a:ea typeface="D2Coding ligature" pitchFamily="49" charset="-127"/>
              </a:rPr>
              <a:t> Readme </a:t>
            </a:r>
            <a:r>
              <a:rPr lang="ko-KR" altLang="en-US" dirty="0">
                <a:ea typeface="D2Coding ligature" pitchFamily="49" charset="-127"/>
              </a:rPr>
              <a:t>작성</a:t>
            </a:r>
            <a:r>
              <a:rPr lang="en-US" altLang="ko-KR" dirty="0">
                <a:ea typeface="D2Coding ligature" pitchFamily="49" charset="-127"/>
              </a:rPr>
              <a:t>”</a:t>
            </a:r>
            <a:r>
              <a:rPr lang="ko-KR" altLang="en-US" dirty="0">
                <a:ea typeface="D2Coding ligature" pitchFamily="49" charset="-127"/>
              </a:rPr>
              <a:t>으로</a:t>
            </a:r>
            <a:r>
              <a:rPr lang="en-US" altLang="ko-KR" dirty="0">
                <a:ea typeface="D2Coding ligature" pitchFamily="49" charset="-127"/>
              </a:rPr>
              <a:t> </a:t>
            </a:r>
            <a:r>
              <a:rPr lang="ko-KR" altLang="en-US" dirty="0">
                <a:ea typeface="D2Coding ligature" pitchFamily="49" charset="-127"/>
              </a:rPr>
              <a:t>검색</a:t>
            </a:r>
            <a:r>
              <a:rPr lang="en-US" altLang="ko-KR" dirty="0">
                <a:ea typeface="D2Coding ligature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ea typeface="D2Coding ligature" pitchFamily="49" charset="-127"/>
              </a:rPr>
              <a:t>GitHub</a:t>
            </a:r>
            <a:r>
              <a:rPr lang="en-US" altLang="ko-KR" dirty="0">
                <a:ea typeface="D2Coding ligature" pitchFamily="49" charset="-127"/>
              </a:rPr>
              <a:t> </a:t>
            </a:r>
            <a:r>
              <a:rPr lang="ko-KR" altLang="en-US" dirty="0">
                <a:ea typeface="D2Coding ligature" pitchFamily="49" charset="-127"/>
              </a:rPr>
              <a:t>사이트에서 주로 편집함 </a:t>
            </a:r>
            <a:r>
              <a:rPr lang="en-US" altLang="ko-KR" dirty="0">
                <a:ea typeface="D2Coding ligature" pitchFamily="49" charset="-127"/>
              </a:rPr>
              <a:t>(</a:t>
            </a:r>
            <a:r>
              <a:rPr lang="ko-KR" altLang="en-US" dirty="0">
                <a:ea typeface="D2Coding ligature" pitchFamily="49" charset="-127"/>
              </a:rPr>
              <a:t>결과 </a:t>
            </a:r>
            <a:r>
              <a:rPr lang="ko-KR" altLang="en-US" dirty="0" err="1">
                <a:ea typeface="D2Coding ligature" pitchFamily="49" charset="-127"/>
              </a:rPr>
              <a:t>미리보기</a:t>
            </a:r>
            <a:r>
              <a:rPr lang="ko-KR" altLang="en-US" dirty="0">
                <a:ea typeface="D2Coding ligature" pitchFamily="49" charset="-127"/>
              </a:rPr>
              <a:t> 활용</a:t>
            </a:r>
            <a:r>
              <a:rPr lang="en-US" altLang="ko-KR" dirty="0">
                <a:ea typeface="D2Coding ligature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Local</a:t>
            </a:r>
            <a:r>
              <a:rPr lang="ko-KR" altLang="en-US" b="1" dirty="0"/>
              <a:t>과 동기화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pull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README.md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87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27983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최초 </a:t>
            </a:r>
            <a:r>
              <a:rPr lang="ko-KR" altLang="en-US" b="1" dirty="0" err="1"/>
              <a:t>작업시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github.com </a:t>
            </a:r>
            <a:r>
              <a:rPr lang="ko-KR" altLang="en-US" dirty="0">
                <a:latin typeface="+mn-ea"/>
              </a:rPr>
              <a:t>사이트에 </a:t>
            </a:r>
            <a:r>
              <a:rPr lang="en-US" altLang="ko-KR" dirty="0">
                <a:latin typeface="+mn-ea"/>
              </a:rPr>
              <a:t>repository(project)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사무실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anose="020B0609020101020101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D2Coding ligature" panose="020B0609020101020101" pitchFamily="49" charset="-127"/>
              </a:rPr>
              <a:t>init</a:t>
            </a:r>
            <a:b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anose="020B0609020101020101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  <a:t> add .</a:t>
            </a:r>
            <a:b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anose="020B0609020101020101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  <a:t> commit –m “Commit message”</a:t>
            </a:r>
            <a:b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remote add origin https://github.com/~/project.git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push -u origin master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집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사무실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itchFamily="49" charset="-127"/>
              </a:rPr>
              <a:t> clone https://github.com/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~/project.git project-folder</a:t>
            </a:r>
            <a:endParaRPr lang="en-US" altLang="ko-KR" dirty="0">
              <a:latin typeface="Consolas" panose="020B0609020204030204" pitchFamily="49" charset="0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집과 사무실에서 사용하는 경우</a:t>
            </a:r>
          </a:p>
        </p:txBody>
      </p:sp>
    </p:spTree>
    <p:extLst>
      <p:ext uri="{BB962C8B-B14F-4D97-AF65-F5344CB8AC3E}">
        <p14:creationId xmlns:p14="http://schemas.microsoft.com/office/powerpoint/2010/main" val="33776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4733988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이후 </a:t>
            </a:r>
            <a:r>
              <a:rPr lang="ko-KR" altLang="en-US" b="1" dirty="0" err="1"/>
              <a:t>작업시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사무실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anose="020B0609020101020101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  <a:t> add .</a:t>
            </a:r>
            <a:b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</a:br>
            <a: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  <a:t>git commit –m “Commit message”</a:t>
            </a:r>
            <a:br>
              <a:rPr lang="en-US" altLang="ko-KR" dirty="0">
                <a:latin typeface="Consolas" panose="020B0609020204030204" pitchFamily="49" charset="0"/>
                <a:ea typeface="D2Coding ligature" panose="020B0609020101020101" pitchFamily="49" charset="-127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git push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집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사무실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>
                <a:latin typeface="Consolas" panose="020B0609020204030204" pitchFamily="49" charset="0"/>
                <a:ea typeface="D2Coding ligature" pitchFamily="49" charset="-127"/>
              </a:rPr>
              <a:t>git</a:t>
            </a:r>
            <a:r>
              <a:rPr lang="en-US" altLang="ko-KR" dirty="0">
                <a:latin typeface="Consolas" panose="020B0609020204030204" pitchFamily="49" charset="0"/>
                <a:ea typeface="D2Coding ligature" pitchFamily="49" charset="-127"/>
              </a:rPr>
              <a:t> pull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집과 사무실에서 사용하는 경우</a:t>
            </a:r>
          </a:p>
        </p:txBody>
      </p:sp>
    </p:spTree>
    <p:extLst>
      <p:ext uri="{BB962C8B-B14F-4D97-AF65-F5344CB8AC3E}">
        <p14:creationId xmlns:p14="http://schemas.microsoft.com/office/powerpoint/2010/main" val="125361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3018" y="1700809"/>
            <a:ext cx="591540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/>
              <a:t>일일 </a:t>
            </a:r>
            <a:r>
              <a:rPr lang="ko-KR" altLang="en-US" sz="8800" dirty="0" err="1"/>
              <a:t>커밋</a:t>
            </a:r>
            <a:endParaRPr lang="en-US" altLang="ko-KR" sz="8800" dirty="0"/>
          </a:p>
          <a:p>
            <a:pPr algn="ctr"/>
            <a:r>
              <a:rPr lang="en-US" altLang="ko-KR" sz="2000" dirty="0"/>
              <a:t> </a:t>
            </a:r>
          </a:p>
          <a:p>
            <a:pPr algn="ctr"/>
            <a:r>
              <a:rPr lang="en-US" altLang="ko-KR" sz="6600" dirty="0"/>
              <a:t>(Daily Commit)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438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9" y="13611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누구나 한번쯤은 겪었던 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2050" name="Picture 2" descr="need-of-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6" y="1556792"/>
            <a:ext cx="891078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472" y="836712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한달후에</a:t>
            </a:r>
            <a:r>
              <a:rPr lang="ko-KR" altLang="en-US" dirty="0"/>
              <a:t> </a:t>
            </a:r>
            <a:r>
              <a:rPr lang="ko-KR" altLang="en-US" dirty="0" err="1"/>
              <a:t>최종본을</a:t>
            </a:r>
            <a:r>
              <a:rPr lang="ko-KR" altLang="en-US" dirty="0"/>
              <a:t> 찾으려고 했는데 이름이 기억나지 않음</a:t>
            </a: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9" y="13611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누구나 한번쯤은 겪었던 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3074" name="Picture 2" descr="vcs-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9" y="1865089"/>
            <a:ext cx="8139281" cy="33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72" y="836712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여러명이</a:t>
            </a:r>
            <a:r>
              <a:rPr lang="ko-KR" altLang="en-US" dirty="0"/>
              <a:t> 공동으로 같은 파일을 작업할 때 파일 내용을 덮어쓰는 문제가 생길 가능성</a:t>
            </a:r>
          </a:p>
        </p:txBody>
      </p:sp>
    </p:spTree>
    <p:extLst>
      <p:ext uri="{BB962C8B-B14F-4D97-AF65-F5344CB8AC3E}">
        <p14:creationId xmlns:p14="http://schemas.microsoft.com/office/powerpoint/2010/main" val="275440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1609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정의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i="1" dirty="0"/>
              <a:t>분산 버전 관리 툴인 </a:t>
            </a:r>
            <a:r>
              <a:rPr lang="ko-KR" altLang="en-US" b="1" i="1" dirty="0"/>
              <a:t>깃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Git</a:t>
            </a:r>
            <a:r>
              <a:rPr lang="en-US" altLang="ko-KR" b="1" i="1" dirty="0"/>
              <a:t>)</a:t>
            </a:r>
            <a:r>
              <a:rPr lang="ko-KR" altLang="en-US" i="1" dirty="0"/>
              <a:t>을 사용하는 프로젝트를 지원하는 </a:t>
            </a:r>
            <a:endParaRPr lang="en-US" altLang="ko-KR" i="1" dirty="0"/>
          </a:p>
          <a:p>
            <a:pPr lvl="1">
              <a:lnSpc>
                <a:spcPct val="150000"/>
              </a:lnSpc>
            </a:pPr>
            <a:r>
              <a:rPr lang="ko-KR" altLang="en-US" b="1" i="1" dirty="0" err="1"/>
              <a:t>웹호스팅</a:t>
            </a:r>
            <a:r>
              <a:rPr lang="ko-KR" altLang="en-US" b="1" i="1" dirty="0"/>
              <a:t> 서비스</a:t>
            </a:r>
            <a:r>
              <a:rPr lang="ko-KR" altLang="en-US" i="1" dirty="0"/>
              <a:t>이고 현재 가장 </a:t>
            </a:r>
            <a:r>
              <a:rPr lang="ko-KR" altLang="en-US" i="1" dirty="0" err="1"/>
              <a:t>인기있는</a:t>
            </a:r>
            <a:r>
              <a:rPr lang="ko-KR" altLang="en-US" i="1" dirty="0"/>
              <a:t> 오픈 소스 코드 저장소</a:t>
            </a:r>
            <a:endParaRPr lang="en-US" altLang="ko-KR" i="1" dirty="0"/>
          </a:p>
          <a:p>
            <a:pPr>
              <a:lnSpc>
                <a:spcPct val="150000"/>
              </a:lnSpc>
            </a:pP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특징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했을 때 무료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주제별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프로젝트별로</a:t>
            </a:r>
            <a:r>
              <a:rPr lang="ko-KR" altLang="en-US" dirty="0">
                <a:latin typeface="+mn-ea"/>
              </a:rPr>
              <a:t> 저장소를 만들 수 있음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명 이상의 협력자</a:t>
            </a:r>
            <a:r>
              <a:rPr lang="en-US" altLang="ko-KR" dirty="0">
                <a:latin typeface="+mn-ea"/>
              </a:rPr>
              <a:t>(Collaborators)</a:t>
            </a:r>
            <a:r>
              <a:rPr lang="ko-KR" altLang="en-US" dirty="0">
                <a:latin typeface="+mn-ea"/>
              </a:rPr>
              <a:t>를 등록하여 하나의 프로젝트를 가지고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를 통해 공동 작업할 수 있음</a:t>
            </a:r>
            <a:br>
              <a:rPr lang="en-US" altLang="ko-KR" dirty="0">
                <a:ea typeface="D2Coding ligature" pitchFamily="49" charset="-127"/>
              </a:rPr>
            </a:b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현실적인 의미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유명한 오픈 소스 프로그램들의 저장소 및 협업 장소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개발자의 이력을 증명하기 위한 수단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이력서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포트폴리오</a:t>
            </a:r>
            <a:r>
              <a:rPr lang="en-US" altLang="ko-KR" dirty="0">
                <a:latin typeface="+mn-ea"/>
              </a:rPr>
              <a:t>/Blog</a:t>
            </a:r>
            <a:r>
              <a:rPr lang="ko-KR" altLang="en-US" dirty="0">
                <a:latin typeface="+mn-ea"/>
              </a:rPr>
              <a:t> 대체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9" y="13611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Git</a:t>
            </a:r>
            <a:r>
              <a:rPr lang="ko-KR" altLang="en-US" b="1" dirty="0"/>
              <a:t>의 동작 원리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432220" y="6597352"/>
            <a:ext cx="2311400" cy="241002"/>
          </a:xfrm>
        </p:spPr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79925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20185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60445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853433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 rot="5400000">
            <a:off x="3927525" y="3560376"/>
            <a:ext cx="360040" cy="4705800"/>
          </a:xfrm>
          <a:prstGeom prst="rightBrace">
            <a:avLst>
              <a:gd name="adj1" fmla="val 46503"/>
              <a:gd name="adj2" fmla="val 50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83163" y="60932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Local </a:t>
            </a:r>
            <a:r>
              <a:rPr lang="ko-KR" altLang="en-US" b="1" dirty="0">
                <a:latin typeface="+mn-ea"/>
              </a:rPr>
              <a:t>저장소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7985" y="5795973"/>
            <a:ext cx="179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Remote </a:t>
            </a:r>
            <a:r>
              <a:rPr lang="ko-KR" altLang="en-US" b="1" dirty="0">
                <a:latin typeface="+mn-ea"/>
              </a:rPr>
              <a:t>저장소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94471" y="1467252"/>
            <a:ext cx="1482165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init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988670" y="2172669"/>
            <a:ext cx="195021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add filename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328931" y="2885763"/>
            <a:ext cx="195021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commit –m “…”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669191" y="3645024"/>
            <a:ext cx="195021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push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62" y="683986"/>
            <a:ext cx="108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Working</a:t>
            </a:r>
          </a:p>
          <a:p>
            <a:pPr algn="ctr"/>
            <a:r>
              <a:rPr lang="en-US" altLang="ko-KR" sz="1600" b="1" dirty="0"/>
              <a:t>Directory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5971" y="683986"/>
            <a:ext cx="9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Staging</a:t>
            </a:r>
          </a:p>
          <a:p>
            <a:pPr algn="ctr"/>
            <a:r>
              <a:rPr lang="en-US" altLang="ko-KR" sz="1600" b="1" dirty="0"/>
              <a:t>Area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42779" y="683986"/>
            <a:ext cx="123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Local</a:t>
            </a:r>
          </a:p>
          <a:p>
            <a:pPr algn="ctr"/>
            <a:r>
              <a:rPr lang="en-US" altLang="ko-KR" sz="1600" b="1" dirty="0"/>
              <a:t>Repository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35764" y="683986"/>
            <a:ext cx="123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Remote</a:t>
            </a:r>
          </a:p>
          <a:p>
            <a:pPr algn="ctr"/>
            <a:r>
              <a:rPr lang="en-US" altLang="ko-KR" sz="1600" b="1" dirty="0"/>
              <a:t>Repository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404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9" y="13611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Git</a:t>
            </a:r>
            <a:r>
              <a:rPr lang="ko-KR" altLang="en-US" b="1" dirty="0"/>
              <a:t>의 동작 원리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432220" y="6597352"/>
            <a:ext cx="2311400" cy="241002"/>
          </a:xfrm>
        </p:spPr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79925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20185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60445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853433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 rot="5400000">
            <a:off x="3927525" y="3560376"/>
            <a:ext cx="360040" cy="4705800"/>
          </a:xfrm>
          <a:prstGeom prst="rightBrace">
            <a:avLst>
              <a:gd name="adj1" fmla="val 46503"/>
              <a:gd name="adj2" fmla="val 50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83163" y="616530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Local </a:t>
            </a:r>
            <a:r>
              <a:rPr lang="ko-KR" altLang="en-US" b="1" dirty="0">
                <a:latin typeface="+mn-ea"/>
              </a:rPr>
              <a:t>저장소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7985" y="5795973"/>
            <a:ext cx="179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Remote </a:t>
            </a:r>
            <a:r>
              <a:rPr lang="ko-KR" altLang="en-US" b="1" dirty="0">
                <a:latin typeface="+mn-ea"/>
              </a:rPr>
              <a:t>저장소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GitHub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94471" y="1467252"/>
            <a:ext cx="1482165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988670" y="2060848"/>
            <a:ext cx="1950217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add filename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328931" y="2636912"/>
            <a:ext cx="1950217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commit –m “…”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1988670" y="2641863"/>
            <a:ext cx="195021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reset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669191" y="3284984"/>
            <a:ext cx="1950217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6669191" y="3861048"/>
            <a:ext cx="195021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fetch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5562" y="683986"/>
            <a:ext cx="108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Working</a:t>
            </a:r>
          </a:p>
          <a:p>
            <a:pPr algn="ctr"/>
            <a:r>
              <a:rPr lang="en-US" altLang="ko-KR" sz="1600" b="1" dirty="0"/>
              <a:t>Directory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5971" y="683986"/>
            <a:ext cx="9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Staging</a:t>
            </a:r>
          </a:p>
          <a:p>
            <a:pPr algn="ctr"/>
            <a:r>
              <a:rPr lang="en-US" altLang="ko-KR" sz="1600" b="1" dirty="0"/>
              <a:t>Area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42779" y="683986"/>
            <a:ext cx="123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Local</a:t>
            </a:r>
          </a:p>
          <a:p>
            <a:pPr algn="ctr"/>
            <a:r>
              <a:rPr lang="en-US" altLang="ko-KR" sz="1600" b="1" dirty="0"/>
              <a:t>Repository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35764" y="683986"/>
            <a:ext cx="123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Remote</a:t>
            </a:r>
          </a:p>
          <a:p>
            <a:pPr algn="ctr"/>
            <a:r>
              <a:rPr lang="en-US" altLang="ko-KR" sz="1600" b="1" dirty="0"/>
              <a:t>Repository</a:t>
            </a:r>
            <a:endParaRPr lang="ko-KR" altLang="en-US" sz="1600" b="1" dirty="0"/>
          </a:p>
        </p:txBody>
      </p:sp>
      <p:sp>
        <p:nvSpPr>
          <p:cNvPr id="23" name="오른쪽 화살표 22"/>
          <p:cNvSpPr/>
          <p:nvPr/>
        </p:nvSpPr>
        <p:spPr>
          <a:xfrm flipH="1">
            <a:off x="1988671" y="1467252"/>
            <a:ext cx="663073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clone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flipH="1">
            <a:off x="1988671" y="4437112"/>
            <a:ext cx="4290477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merge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1962108" y="5046277"/>
            <a:ext cx="6657299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pull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0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1" y="620688"/>
            <a:ext cx="793467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Windows</a:t>
            </a:r>
            <a:r>
              <a:rPr lang="ko-KR" altLang="en-US" dirty="0">
                <a:latin typeface="+mn-ea"/>
              </a:rPr>
              <a:t>용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다운로드 후 설치 </a:t>
            </a:r>
            <a:r>
              <a:rPr lang="en-US" altLang="ko-KR" dirty="0">
                <a:latin typeface="+mn-ea"/>
              </a:rPr>
              <a:t>(Default Setting)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https://git-scm.com/download/win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설치가 제대로 되었는지 확인 후 초기 </a:t>
            </a:r>
            <a:r>
              <a:rPr lang="ko-KR" altLang="en-US" dirty="0" err="1">
                <a:latin typeface="+mn-ea"/>
              </a:rPr>
              <a:t>세팅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회원 등록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--version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  <a:cs typeface="Consolas" pitchFamily="49" charset="0"/>
              </a:rPr>
              <a:t>	(hyphen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기호가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  <a:cs typeface="Consolas" pitchFamily="49" charset="0"/>
              </a:rPr>
              <a:t>)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--global user.name “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Ezen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Kim”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--global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user.email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ezenkim@naver.com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작업할 </a:t>
            </a:r>
            <a:r>
              <a:rPr lang="ko-KR" altLang="en-US" dirty="0" err="1">
                <a:latin typeface="+mn-ea"/>
              </a:rPr>
              <a:t>디렉토리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, d:\Workspace\python)</a:t>
            </a:r>
            <a:r>
              <a:rPr lang="ko-KR" altLang="en-US" dirty="0">
                <a:latin typeface="+mn-ea"/>
              </a:rPr>
              <a:t>에서 새로운 저장소를 생성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새로운 명령 프롬프트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앱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실행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cd \Workspace\python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 여러 개의 저장소 생성 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사용법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9"/>
            <a:ext cx="85395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latin typeface="+mn-ea"/>
              </a:rPr>
              <a:t>Working </a:t>
            </a:r>
            <a:r>
              <a:rPr lang="en-US" altLang="ko-KR" dirty="0" err="1">
                <a:latin typeface="+mn-ea"/>
              </a:rPr>
              <a:t>Directroy</a:t>
            </a:r>
            <a:r>
              <a:rPr lang="ko-KR" altLang="en-US" dirty="0">
                <a:latin typeface="+mn-ea"/>
              </a:rPr>
              <a:t>에서 작업 수행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notepad test.txt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Staging Area(</a:t>
            </a:r>
            <a:r>
              <a:rPr lang="ko-KR" altLang="en-US" dirty="0">
                <a:latin typeface="+mn-ea"/>
              </a:rPr>
              <a:t>준비 상태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보내기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add filename 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	(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통상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add .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으로 사용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status </a:t>
            </a:r>
            <a:r>
              <a:rPr lang="ko-KR" altLang="en-US" dirty="0">
                <a:latin typeface="+mn-ea"/>
              </a:rPr>
              <a:t>로 상태 확인 가능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>
                <a:latin typeface="+mn-ea"/>
              </a:rPr>
              <a:t>파일을 확정함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commit -m “First Commit”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따옴표 안에 쓰고 싶은 말 쓰면 됨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log </a:t>
            </a:r>
            <a:r>
              <a:rPr lang="ko-KR" altLang="en-US" dirty="0">
                <a:latin typeface="+mn-ea"/>
              </a:rPr>
              <a:t>로 결과 확인 가능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사용법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72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1" y="620689"/>
            <a:ext cx="83263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사이트에 들어가서 새로운 저장소</a:t>
            </a:r>
            <a:r>
              <a:rPr lang="en-US" altLang="ko-KR" dirty="0">
                <a:latin typeface="+mn-ea"/>
              </a:rPr>
              <a:t>(Repository) </a:t>
            </a:r>
            <a:r>
              <a:rPr lang="ko-KR" altLang="en-US" dirty="0">
                <a:latin typeface="+mn-ea"/>
              </a:rPr>
              <a:t>생성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(Test)</a:t>
            </a:r>
            <a:r>
              <a:rPr lang="ko-KR" altLang="en-US" dirty="0">
                <a:latin typeface="+mn-ea"/>
              </a:rPr>
              <a:t>과 간단한 설명</a:t>
            </a:r>
            <a:r>
              <a:rPr lang="en-US" altLang="ko-KR" dirty="0">
                <a:latin typeface="+mn-ea"/>
              </a:rPr>
              <a:t>(Testing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Operation)</a:t>
            </a:r>
            <a:r>
              <a:rPr lang="ko-KR" altLang="en-US" dirty="0">
                <a:latin typeface="+mn-ea"/>
              </a:rPr>
              <a:t>을 입력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>
                <a:latin typeface="+mn-ea"/>
              </a:rPr>
              <a:t>필요한 </a:t>
            </a:r>
            <a:r>
              <a:rPr lang="en-US" altLang="ko-KR" dirty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Command </a:t>
            </a:r>
            <a:r>
              <a:rPr lang="ko-KR" altLang="en-US" dirty="0">
                <a:latin typeface="+mn-ea"/>
              </a:rPr>
              <a:t>복사한 후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명령 프롬프트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 err="1">
                <a:latin typeface="+mn-ea"/>
              </a:rPr>
              <a:t>앱에서</a:t>
            </a:r>
            <a:r>
              <a:rPr lang="ko-KR" altLang="en-US" dirty="0">
                <a:latin typeface="+mn-ea"/>
              </a:rPr>
              <a:t> 실행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remote add origin https://github.com/ckiekim/Test.git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+mn-ea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>
                <a:latin typeface="+mn-ea"/>
              </a:rPr>
              <a:t>로컬에서 확정한 파일을 원격저장소에 보관하고 배포함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push -u origin master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실행시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push</a:t>
            </a:r>
            <a:br>
              <a:rPr lang="en-US" altLang="ko-KR" dirty="0">
                <a:latin typeface="Consolas" pitchFamily="49" charset="0"/>
                <a:cs typeface="Consolas" pitchFamily="49" charset="0"/>
              </a:rPr>
            </a:br>
            <a:r>
              <a:rPr lang="en-US" altLang="ko-KR" dirty="0">
                <a:latin typeface="+mn-ea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사용법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696</Words>
  <Application>Microsoft Office PowerPoint</Application>
  <PresentationFormat>A4 용지(210x297mm)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D2Coding ligature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109</cp:revision>
  <dcterms:created xsi:type="dcterms:W3CDTF">2018-09-14T06:04:22Z</dcterms:created>
  <dcterms:modified xsi:type="dcterms:W3CDTF">2020-05-28T04:05:05Z</dcterms:modified>
</cp:coreProperties>
</file>