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sldIdLst>
    <p:sldId id="259" r:id="rId2"/>
    <p:sldId id="321" r:id="rId3"/>
    <p:sldId id="322" r:id="rId4"/>
    <p:sldId id="260" r:id="rId5"/>
    <p:sldId id="294" r:id="rId6"/>
    <p:sldId id="319" r:id="rId7"/>
    <p:sldId id="295" r:id="rId8"/>
    <p:sldId id="315" r:id="rId9"/>
    <p:sldId id="318" r:id="rId10"/>
    <p:sldId id="317" r:id="rId11"/>
    <p:sldId id="316" r:id="rId12"/>
    <p:sldId id="32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7" autoAdjust="0"/>
    <p:restoredTop sz="94660"/>
  </p:normalViewPr>
  <p:slideViewPr>
    <p:cSldViewPr>
      <p:cViewPr varScale="1">
        <p:scale>
          <a:sx n="99" d="100"/>
          <a:sy n="99" d="100"/>
        </p:scale>
        <p:origin x="8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2020-06-12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35696" y="1340768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</a:rPr>
              <a:t>SQLite3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9816" y="39338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2020.06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AutoShape 2" descr="github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" descr="ëíì´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ëíì´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sqlite3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096" y="5232176"/>
            <a:ext cx="3870400" cy="15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1308" y="136110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산업융합형 인공지능 </a:t>
            </a:r>
            <a:r>
              <a:rPr lang="ko-KR" altLang="en-US" b="1" dirty="0" err="1"/>
              <a:t>청년혁신가</a:t>
            </a:r>
            <a:r>
              <a:rPr lang="ko-KR" altLang="en-US" b="1" dirty="0"/>
              <a:t> 양성 과정</a:t>
            </a:r>
          </a:p>
        </p:txBody>
      </p:sp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610049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데이터 검색</a:t>
            </a:r>
            <a:endParaRPr lang="en-US" altLang="ko-KR" b="1" dirty="0"/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기본 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스트링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 쿼리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cur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conn.cursor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("SELECT * FROM Eagles WHERE position=‘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내야수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’;")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rows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cur.fetchall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();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for row in rows: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  print(row)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# Placeholder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cur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conn.cursor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back_no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50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('SELECT * FROM Eagles WHERE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back_no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=?;', 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back_no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,))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player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cur.fetchone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print(player[0])		# 50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</a:rPr>
            </a:b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# Grouping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sql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'SELECT position, count(*) FROM Eagles GROUP BY position'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634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데이터 조작 언어</a:t>
            </a:r>
            <a:r>
              <a:rPr lang="en-US" altLang="ko-KR" b="1" dirty="0"/>
              <a:t>(Data Manipulation Language , DML)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7961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790091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데이터 변경</a:t>
            </a:r>
            <a:endParaRPr lang="en-US" altLang="ko-KR" b="1" dirty="0"/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position = '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외야수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back_no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8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('UPDATE Eagles SET position=? WHERE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back_no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=?;',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	(position,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back_no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('SELECT * FROM Eagles WHERE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back_no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=?', 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back_no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,))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cur.fetchone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테이블 구조 변경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('ALTER TABLE Eagles ADD COLUMN birth INTEGER')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data = ((1995,1), (1986,57))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sql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'UPDATE Eagles SET birth=? WHERE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back_no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=?'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cur.executemany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sql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data)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데이터 삭제</a:t>
            </a:r>
            <a:endParaRPr lang="en-US" altLang="ko-KR" dirty="0"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cur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conn.cursor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('DELETE FROM Eagles WHERE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back_no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=1);')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</a:t>
            </a:r>
          </a:p>
          <a:p>
            <a:pPr lvl="2">
              <a:lnSpc>
                <a:spcPct val="150000"/>
              </a:lnSpc>
            </a:pP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634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데이터 조작 언어</a:t>
            </a:r>
            <a:r>
              <a:rPr lang="en-US" altLang="ko-KR" b="1" dirty="0"/>
              <a:t>(Data Manipulation Language , DML)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3736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32254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투수들의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기록중에서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평균자책점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(ERA),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투구인닝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(IP),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탈삼진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(SO)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기록을 찾아서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Pitcher_stats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란 테이블을 만들고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Eagles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테이블과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Join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하여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백넘버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선수명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포지션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투구인닝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평균자책점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탈삼진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필드를 갖는 데이터 프레임을 만들어서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Join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한 결과를 입력하고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그 결과를 보이시오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다음의 지시대로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DB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테이블을 만들고 이를 조회하는 프로그램을 만드시오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국내의 대표적인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걸그룹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또는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보이그룹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개 이상에 대하여 다음과 같은 정보를 갖는 테이블을 만드시오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*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Primary Key</a:t>
            </a:r>
            <a:b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id(*),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group_name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구성원 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데뷔일자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소속사</a:t>
            </a:r>
            <a:endParaRPr lang="ko-KR" altLang="en-US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arenR"/>
            </a:pPr>
            <a:endParaRPr lang="ko-KR" altLang="en-US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이들이 불렀던 노래 또는 다른 사람이 불렀던 노래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곡 이상에 대하여 다음의 정보를 갖는 테이블을 만드시오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song_id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(*),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song_name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그룹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id,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발표년도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작곡가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도입부 가사</a:t>
            </a:r>
          </a:p>
          <a:p>
            <a:pPr marL="800100" lvl="1" indent="-342900">
              <a:buFont typeface="+mj-lt"/>
              <a:buAutoNum type="arabicParenR"/>
            </a:pPr>
            <a:endParaRPr lang="ko-KR" altLang="en-US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위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두개의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테이블을 조인한 결과를 가지고 다음의 필드를 갖는 데이터 프레임을 만드시오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그룹 이름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구성원 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데뷔 일자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노래 이름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발표 년도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사용자의 이름과</a:t>
            </a:r>
            <a:r>
              <a:rPr lang="en-US" altLang="ko-KR" sz="1600" dirty="0"/>
              <a:t>, </a:t>
            </a:r>
            <a:r>
              <a:rPr lang="ko-KR" altLang="en-US" sz="1600" dirty="0"/>
              <a:t>비밀번호를 갖는 </a:t>
            </a:r>
            <a:r>
              <a:rPr lang="en-US" altLang="ko-KR" sz="1600" dirty="0"/>
              <a:t>Users </a:t>
            </a:r>
            <a:r>
              <a:rPr lang="ko-KR" altLang="en-US" sz="1600" dirty="0"/>
              <a:t>테이블이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사용자의 이름과 비밀번호를 올바르게 입력하면 ‘성공’을 출력하고</a:t>
            </a:r>
            <a:r>
              <a:rPr lang="en-US" altLang="ko-KR" sz="1600" dirty="0"/>
              <a:t>, </a:t>
            </a:r>
            <a:r>
              <a:rPr lang="ko-KR" altLang="en-US" sz="1600" dirty="0"/>
              <a:t>잘못 입력하면 ‘실패’를 출력하는 프로그램을 작성하시오</a:t>
            </a:r>
            <a:r>
              <a:rPr lang="en-US" altLang="ko-KR" sz="1600" dirty="0"/>
              <a:t>.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104938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682587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SQL(</a:t>
            </a:r>
            <a:r>
              <a:rPr lang="en-US" altLang="ko-KR" b="1" dirty="0" err="1"/>
              <a:t>Strucured</a:t>
            </a:r>
            <a:r>
              <a:rPr lang="en-US" altLang="ko-KR" b="1" dirty="0"/>
              <a:t> Query Language)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관계형 데이터베이스 관리 시스템</a:t>
            </a:r>
            <a:r>
              <a:rPr lang="en-US" altLang="ko-KR" dirty="0">
                <a:latin typeface="+mn-ea"/>
              </a:rPr>
              <a:t>(RDBMS)</a:t>
            </a:r>
            <a:r>
              <a:rPr lang="ko-KR" altLang="en-US" dirty="0">
                <a:latin typeface="+mn-ea"/>
              </a:rPr>
              <a:t>의 데이터를 관리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사용하기 위해 설계된 특수 목적의 프로그래밍 언어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대부분의 </a:t>
            </a:r>
            <a:r>
              <a:rPr lang="en-US" altLang="ko-KR" dirty="0">
                <a:latin typeface="+mn-ea"/>
              </a:rPr>
              <a:t>DB</a:t>
            </a:r>
            <a:r>
              <a:rPr lang="ko-KR" altLang="en-US" dirty="0">
                <a:latin typeface="+mn-ea"/>
              </a:rPr>
              <a:t>에서 사용이 가능한 표준이나</a:t>
            </a:r>
            <a:r>
              <a:rPr lang="en-US" altLang="ko-KR" dirty="0">
                <a:latin typeface="+mn-ea"/>
              </a:rPr>
              <a:t>, DBMS </a:t>
            </a:r>
            <a:r>
              <a:rPr lang="ko-KR" altLang="en-US" dirty="0">
                <a:latin typeface="+mn-ea"/>
              </a:rPr>
              <a:t>종류마다 약간씩 상이함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DCL(Data Control Language)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DDL(Data Definition Language)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DML(Data Manipulation Language)</a:t>
            </a:r>
            <a:br>
              <a:rPr lang="en-US" altLang="ko-KR" dirty="0">
                <a:ea typeface="D2Coding ligature" pitchFamily="49" charset="-127"/>
              </a:rPr>
            </a:br>
            <a:endParaRPr lang="en-US" altLang="ko-KR" dirty="0"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데이터 조작 언어</a:t>
            </a:r>
            <a:r>
              <a:rPr lang="en-US" altLang="ko-KR" b="1" dirty="0"/>
              <a:t>(DML)</a:t>
            </a:r>
            <a:endParaRPr lang="en-US" altLang="ko-KR" dirty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학습 사이트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hlinkClick r:id="rId2"/>
              </a:rPr>
              <a:t>https://www.w3schools.com/sql/default.asp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CRUD 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SQL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44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682587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주요한 </a:t>
            </a:r>
            <a:r>
              <a:rPr lang="en-US" altLang="ko-KR" b="1" dirty="0"/>
              <a:t>SQL(</a:t>
            </a:r>
            <a:r>
              <a:rPr lang="en-US" altLang="ko-KR" b="1" dirty="0" err="1"/>
              <a:t>Strucured</a:t>
            </a:r>
            <a:r>
              <a:rPr lang="en-US" altLang="ko-KR" b="1" dirty="0"/>
              <a:t> Query Language) </a:t>
            </a:r>
            <a:r>
              <a:rPr lang="ko-KR" altLang="en-US" b="1" dirty="0"/>
              <a:t>구문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SELECT - extracts data from a database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INSERT INTO - inserts new data into a database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UPDATE - updates data in a database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DELETE - deletes data from a database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CREATE DATABASE - creates a new database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CREATE TABLE - creates a new table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ALTER DATABASE - modifies a database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ALTER TABLE - modifies a table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DROP TABLE - deletes a table</a:t>
            </a:r>
            <a:br>
              <a:rPr lang="en-US" altLang="ko-KR" dirty="0">
                <a:ea typeface="D2Coding ligature" pitchFamily="49" charset="-127"/>
              </a:rPr>
            </a:br>
            <a:endParaRPr lang="en-US" altLang="ko-KR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SQL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48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10696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경량 </a:t>
            </a:r>
            <a:r>
              <a:rPr lang="en-US" altLang="ko-KR" b="1" dirty="0"/>
              <a:t>DBMS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ea typeface="D2Coding ligature" pitchFamily="49" charset="-127"/>
              </a:rPr>
              <a:t>별도의 서버가 필요 없음</a:t>
            </a:r>
            <a:endParaRPr lang="en-US" altLang="ko-KR" dirty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>
                <a:ea typeface="D2Coding ligature" pitchFamily="49" charset="-127"/>
              </a:rPr>
              <a:t>모바일</a:t>
            </a:r>
            <a:r>
              <a:rPr lang="ko-KR" altLang="en-US" dirty="0">
                <a:ea typeface="D2Coding ligature" pitchFamily="49" charset="-127"/>
              </a:rPr>
              <a:t> 기기에서 많이 활용되고 있음</a:t>
            </a:r>
            <a:endParaRPr lang="en-US" altLang="ko-KR" dirty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>
                <a:ea typeface="D2Coding ligature" pitchFamily="49" charset="-127"/>
              </a:rPr>
              <a:t>파이썬</a:t>
            </a:r>
            <a:r>
              <a:rPr lang="en-US" altLang="ko-KR" dirty="0">
                <a:ea typeface="D2Coding ligature" pitchFamily="49" charset="-127"/>
              </a:rPr>
              <a:t>3</a:t>
            </a:r>
            <a:r>
              <a:rPr lang="ko-KR" altLang="en-US" dirty="0">
                <a:ea typeface="D2Coding ligature" pitchFamily="49" charset="-127"/>
              </a:rPr>
              <a:t>에 기본 내장되어 있음</a:t>
            </a:r>
            <a:endParaRPr lang="en-US" altLang="ko-KR" dirty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ea typeface="D2Coding ligature" pitchFamily="49" charset="-127"/>
              </a:rPr>
              <a:t>파일 또는 메모리에 </a:t>
            </a:r>
            <a:r>
              <a:rPr lang="en-US" altLang="ko-KR" dirty="0">
                <a:ea typeface="D2Coding ligature" pitchFamily="49" charset="-127"/>
              </a:rPr>
              <a:t>DB </a:t>
            </a:r>
            <a:r>
              <a:rPr lang="ko-KR" altLang="en-US" dirty="0">
                <a:ea typeface="D2Coding ligature" pitchFamily="49" charset="-127"/>
              </a:rPr>
              <a:t>생성</a:t>
            </a:r>
            <a:endParaRPr lang="en-US" altLang="ko-KR" dirty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ea typeface="D2Coding ligature" pitchFamily="49" charset="-127"/>
              </a:rPr>
              <a:t>참고자료</a:t>
            </a:r>
            <a:r>
              <a:rPr lang="en-US" altLang="ko-KR" dirty="0">
                <a:ea typeface="D2Coding ligature" pitchFamily="49" charset="-127"/>
              </a:rPr>
              <a:t>: SQLite</a:t>
            </a:r>
            <a:r>
              <a:rPr lang="ko-KR" altLang="en-US" dirty="0">
                <a:ea typeface="D2Coding ligature" pitchFamily="49" charset="-127"/>
              </a:rPr>
              <a:t>로 가볍게 배우는 데이터베이스 </a:t>
            </a:r>
            <a:r>
              <a:rPr lang="en-US" altLang="ko-KR" dirty="0">
                <a:ea typeface="D2Coding ligature" pitchFamily="49" charset="-127"/>
              </a:rPr>
              <a:t>(</a:t>
            </a:r>
            <a:r>
              <a:rPr lang="en-US" altLang="ko-KR" dirty="0" err="1">
                <a:ea typeface="D2Coding ligature" pitchFamily="49" charset="-127"/>
              </a:rPr>
              <a:t>WikiDocs</a:t>
            </a:r>
            <a:r>
              <a:rPr lang="en-US" altLang="ko-KR" dirty="0">
                <a:ea typeface="D2Coding ligature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■ 데이터 타입</a:t>
            </a:r>
            <a:endParaRPr lang="en-US" altLang="ko-KR" dirty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동적 데이터 타입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Null, Integer, Real, Text, Blob </a:t>
            </a:r>
            <a:r>
              <a:rPr lang="ko-KR" altLang="en-US" dirty="0">
                <a:latin typeface="+mn-ea"/>
              </a:rPr>
              <a:t>유형이 있음 </a:t>
            </a:r>
            <a:r>
              <a:rPr lang="en-US" altLang="ko-KR" dirty="0">
                <a:latin typeface="+mn-ea"/>
              </a:rPr>
              <a:t>(Boolean, Date, Time </a:t>
            </a:r>
            <a:r>
              <a:rPr lang="ko-KR" altLang="en-US" dirty="0">
                <a:latin typeface="+mn-ea"/>
              </a:rPr>
              <a:t>없음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다른 유형 데이터를 삽입해도 </a:t>
            </a:r>
            <a:r>
              <a:rPr lang="ko-KR" altLang="en-US" dirty="0" err="1">
                <a:latin typeface="+mn-ea"/>
              </a:rPr>
              <a:t>컬럼에</a:t>
            </a:r>
            <a:r>
              <a:rPr lang="ko-KR" altLang="en-US" dirty="0">
                <a:latin typeface="+mn-ea"/>
              </a:rPr>
              <a:t> 맞게 알아서 들어감</a:t>
            </a:r>
            <a:r>
              <a:rPr lang="en-US" altLang="ko-KR" dirty="0"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다른 </a:t>
            </a:r>
            <a:r>
              <a:rPr lang="en-US" altLang="ko-KR" dirty="0">
                <a:latin typeface="+mn-ea"/>
              </a:rPr>
              <a:t>DB</a:t>
            </a:r>
            <a:r>
              <a:rPr lang="ko-KR" altLang="en-US" dirty="0">
                <a:latin typeface="+mn-ea"/>
              </a:rPr>
              <a:t>에서 사용하는 데이터유형 이름 그대로 사용해도 무방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DBMS </a:t>
            </a:r>
            <a:r>
              <a:rPr lang="ko-KR" altLang="en-US" b="1" dirty="0"/>
              <a:t>관리 툴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DB Browser for SQLite(</a:t>
            </a:r>
            <a:r>
              <a:rPr lang="en-US" altLang="ko-KR" dirty="0"/>
              <a:t>https://sqlitebrowser.org/dl)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SQLite Expert(http://www.sqliteexpert.com/download.html)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58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SQLite 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35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79009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데이터베이스 접속</a:t>
            </a:r>
            <a:endParaRPr lang="en-US" altLang="ko-KR" b="1" dirty="0"/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import sqlite3		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conn = sqlite3.connect(':memory:')	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메모리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DB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접속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일회성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conn = sqlite3.connect('./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test.db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')	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파일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DB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접속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. . .</a:t>
            </a:r>
          </a:p>
          <a:p>
            <a:pPr lvl="2"/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데이터 쿼리 수행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. . .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conn.commit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		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변경사항 저장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conn.close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with </a:t>
            </a:r>
            <a:r>
              <a:rPr lang="ko-KR" altLang="en-US" b="1" dirty="0"/>
              <a:t>문 이용</a:t>
            </a:r>
            <a:endParaRPr lang="en-US" altLang="ko-KR" dirty="0"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import sqlite3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conn = sqlite3.connect('./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test.db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with conn: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  cur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conn.cursor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('SELECT * FROM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test_table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  rows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cur.fetchall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  for row in rows: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      print(row)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파이썬에서</a:t>
            </a:r>
            <a:r>
              <a:rPr lang="ko-KR" altLang="en-US" b="1" dirty="0"/>
              <a:t> 사용하는 방법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8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79009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테이블 생성</a:t>
            </a:r>
            <a:endParaRPr lang="en-US" altLang="ko-KR" dirty="0"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cur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conn.cursor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('CREATE TABLE IF NOT EXISTS Eagles \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	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back_no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INT NOT NULL, \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	 name TEXT, \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	 position TEXT, \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	 PRIMARY KEY(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back_no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));')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테이블 구조</a:t>
            </a:r>
            <a:r>
              <a:rPr lang="en-US" altLang="ko-KR" b="1" dirty="0"/>
              <a:t>/</a:t>
            </a:r>
            <a:r>
              <a:rPr lang="ko-KR" altLang="en-US" b="1" dirty="0"/>
              <a:t>이름 변경</a:t>
            </a:r>
            <a:endParaRPr lang="en-US" altLang="ko-KR" dirty="0"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('ALTER TABLE Eagles ADD COLUMN birth INTEGER')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('ALTER TABLE Eagles RENAME TO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Eagles.backup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테이블 삭제</a:t>
            </a:r>
            <a:endParaRPr lang="en-US" altLang="ko-KR" dirty="0"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('DROP TABLE Eagles')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Data Definition Language(DDL)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90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8408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데이터 삽입</a:t>
            </a:r>
            <a:endParaRPr lang="en-US" altLang="ko-KR" b="1" dirty="0"/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기본 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스트링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 쿼리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cur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conn.cursor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("INSERT INTO Eagles VALUES(1, '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하주석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', '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내야수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');")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("INSERT INTO Eagles VALUES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	(57, '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정우람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', '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투수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'), (8, '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정근우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', '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내야수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');")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# 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파라메터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튜플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 사용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back_no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50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name = '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이성열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position = '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외야수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cur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conn.cursor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sql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'INSERT INTO Eagles VALUES (?, ?, ?);'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sql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back_no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name, position))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# 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튜플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 리스트 사용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players = ((22, '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이태양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', '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투수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'), (13, '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최재훈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', '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포수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'))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cur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conn.cursor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sql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'INSERT INTO Eagles VALUES (?, ?, ?);'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cur.executemany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sql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players)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626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데이터 조작 언어</a:t>
            </a:r>
            <a:r>
              <a:rPr lang="en-US" altLang="ko-KR" b="1" dirty="0"/>
              <a:t>(Data Manipulation Language, DML)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9506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5147563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데이터 조회</a:t>
            </a:r>
            <a:endParaRPr lang="en-US" altLang="ko-KR" b="1" dirty="0"/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순회 조회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cur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conn.cursor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('SELECT * FROM Eagles')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for row in cur: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  print(row)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# 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단건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 조회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cur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conn.cursor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('SELECT * FROM Eagles')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row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cur.fetchone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</a:rPr>
            </a:b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다건 조회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rows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cur.fetchmany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(2)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모두 조회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rows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cur.fetchall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for row in rows: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  print(row)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634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데이터 조작 언어</a:t>
            </a:r>
            <a:r>
              <a:rPr lang="en-US" altLang="ko-KR" b="1" dirty="0"/>
              <a:t>(Data Manipulation Language , DML)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3637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263801" cy="604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데이터 조회</a:t>
            </a:r>
            <a:endParaRPr lang="en-US" altLang="ko-KR" b="1" dirty="0"/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필요한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column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만 조회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cur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conn.cursor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('SELECT name FROM Eagles WHERE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back_no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&gt; 10')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rows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cur.fetchall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();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for row in rows: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  print(row)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원하는 순서 및 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갯수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('SELECT * FROM Eagles ORDER BY name')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('SELECT * FROM Eagles ORDER BY name DESC')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('SELECT * FROM Eagles ORDER BY name DESC LIMIT 1')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row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cur.fetchone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print(row[1])		# ‘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하주석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’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</a:rPr>
            </a:b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집계 함수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cur.execute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('SELECT count(*) FROM Eagles')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count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cur.fetchone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max(column), min(column), sum(column),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avg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(column)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634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데이터 조작 언어</a:t>
            </a:r>
            <a:r>
              <a:rPr lang="en-US" altLang="ko-KR" b="1" dirty="0"/>
              <a:t>(Data Manipulation Language , DML)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5541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1416</Words>
  <Application>Microsoft Office PowerPoint</Application>
  <PresentationFormat>화면 슬라이드 쇼(4:3)</PresentationFormat>
  <Paragraphs>190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D2Coding ligature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pc</cp:lastModifiedBy>
  <cp:revision>181</cp:revision>
  <dcterms:created xsi:type="dcterms:W3CDTF">2018-09-14T06:04:22Z</dcterms:created>
  <dcterms:modified xsi:type="dcterms:W3CDTF">2020-06-11T23:41:17Z</dcterms:modified>
</cp:coreProperties>
</file>