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8"/>
  </p:notesMasterIdLst>
  <p:sldIdLst>
    <p:sldId id="259" r:id="rId2"/>
    <p:sldId id="257" r:id="rId3"/>
    <p:sldId id="260" r:id="rId4"/>
    <p:sldId id="261" r:id="rId5"/>
    <p:sldId id="262" r:id="rId6"/>
    <p:sldId id="263" r:id="rId7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04" autoAdjust="0"/>
    <p:restoredTop sz="94660"/>
  </p:normalViewPr>
  <p:slideViewPr>
    <p:cSldViewPr>
      <p:cViewPr varScale="1">
        <p:scale>
          <a:sx n="107" d="100"/>
          <a:sy n="107" d="100"/>
        </p:scale>
        <p:origin x="312" y="10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E9BE4-BA73-4D39-86BF-4ECBF107F1A2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21AB8-59BF-44A0-9CE9-7409A38CA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991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620688"/>
            <a:ext cx="9906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0" y="6597352"/>
            <a:ext cx="99060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704861" y="6597352"/>
            <a:ext cx="2311400" cy="241002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1845987-2C55-46C3-B831-AE09533DBD3E}" type="datetime1">
              <a:rPr lang="ko-KR" altLang="en-US" smtClean="0"/>
              <a:t>2020-06-03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984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5BBE-F44D-4F1F-A330-F82D13529371}" type="datetime1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282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841B-9C56-4B13-96CD-0F02E1FA3938}" type="datetime1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093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20A8-D685-4CF2-B639-02FF1506B0EE}" type="datetime1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66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1EE05-8720-4A70-86E4-81F89E9A0E97}" type="datetime1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93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758F-DBB4-457E-A726-1AAB5F25B981}" type="datetime1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842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1672-9529-4A60-880B-20248A654710}" type="datetime1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252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78CF-F6D9-4B1C-9763-19B11B300263}" type="datetime1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009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2D0F6-4AA9-49FC-859A-85F46D10708C}" type="datetime1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021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55FF-F5DC-4391-BDEA-D69D740997F9}" type="datetime1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13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606D-0E2F-4E15-83D6-FE608293D64D}" type="datetime1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116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773C4-A1CC-40B4-8E1B-E8B2DF0E5786}" type="datetime1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7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832653" y="1659927"/>
            <a:ext cx="5928659" cy="1800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>
                <a:solidFill>
                  <a:srgbClr val="FF0000"/>
                </a:solidFill>
              </a:rPr>
              <a:t>Python </a:t>
            </a:r>
            <a:r>
              <a:rPr lang="ko-KR" altLang="en-US" sz="4400" b="1" dirty="0">
                <a:solidFill>
                  <a:srgbClr val="FF0000"/>
                </a:solidFill>
              </a:rPr>
              <a:t>연습문제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0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443288"/>
            <a:ext cx="990600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155450" y="4253026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2020.06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íì´ì¬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48" b="7637"/>
          <a:stretch/>
        </p:blipFill>
        <p:spPr bwMode="auto">
          <a:xfrm>
            <a:off x="5232708" y="5445225"/>
            <a:ext cx="4634839" cy="1406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61308" y="136110"/>
            <a:ext cx="4584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산업융합형 인공지능 </a:t>
            </a:r>
            <a:r>
              <a:rPr lang="ko-KR" altLang="en-US" b="1" dirty="0" err="1"/>
              <a:t>청년혁신가</a:t>
            </a:r>
            <a:r>
              <a:rPr lang="ko-KR" altLang="en-US" b="1" dirty="0"/>
              <a:t> 양성과정</a:t>
            </a:r>
          </a:p>
        </p:txBody>
      </p:sp>
    </p:spTree>
    <p:extLst>
      <p:ext uri="{BB962C8B-B14F-4D97-AF65-F5344CB8AC3E}">
        <p14:creationId xmlns:p14="http://schemas.microsoft.com/office/powerpoint/2010/main" val="2422903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1308" y="136110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 err="1"/>
              <a:t>조건문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1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3673" y="704885"/>
            <a:ext cx="913583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연도를 입력으로 받아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윤년인지 아닌지를 출력하는 프로그램을 작성하시오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윤년은 연도가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4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의 배수이면서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100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의 배수가 아닐 때 또는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400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의 배수일 때이다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예를들어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2012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년은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4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의 배수라서 윤년이지만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1900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년은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4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의 배수이지만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100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의 배수이기 때문에 윤년이 아니다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하지만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2000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년은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400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의 배수이기 때문에 윤년이다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.)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4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상근이는 매일 아침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알람을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 듣고 일어난다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알람을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 듣고 바로 일어나면 다행이겠지만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항상 조금만 더 자려는 마음 때문에 매일 학교를 지각하고 있다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상근이는 모든 방법을 동원해보았지만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조금만 더 자려는 마음은 그 어떤 것도 없앨 수가 없었다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이런 상근이를 불쌍하게 보던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창영이는 자신이 사용하는 방법을 추천해 주었다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바로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"45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분 일찍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알람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 맞추기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이다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이 방법은 단순하다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원래 맞춰져 있는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알람을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45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분 앞서는 시간으로 바꾸는 것이다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어차피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알람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 소리를 들으면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알람을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 끄고 조금 더 잘 것이기 때문이다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이 방법을 사용하면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매일 아침 더 잤다는 기분을 느낄 수 있고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학교도 지각하지 않게 된다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현재 상근이가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맞춰논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알람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 시각을 입력으로 받아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시와 분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)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창영이의 방법을 사용한다면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이를 언제로 고쳐야 하는지 구하는 프로그램을 작성하시오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4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세 정수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a, b, c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를 입력으로 받아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두 번째로 큰 정수를 출력하는 프로그램을 작성하시오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4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세 자연수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a, b, c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가 피타고라스 정리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a</a:t>
            </a:r>
            <a:r>
              <a:rPr lang="en-US" altLang="ko-KR" sz="1400" baseline="30000" dirty="0">
                <a:latin typeface="D2Coding ligature" pitchFamily="49" charset="-127"/>
                <a:ea typeface="D2Coding ligature" pitchFamily="49" charset="-127"/>
              </a:rPr>
              <a:t>2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 + b</a:t>
            </a:r>
            <a:r>
              <a:rPr lang="en-US" altLang="ko-KR" sz="1400" baseline="30000" dirty="0">
                <a:latin typeface="D2Coding ligature" pitchFamily="49" charset="-127"/>
                <a:ea typeface="D2Coding ligature" pitchFamily="49" charset="-127"/>
              </a:rPr>
              <a:t>2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 = c</a:t>
            </a:r>
            <a:r>
              <a:rPr lang="en-US" altLang="ko-KR" sz="1400" baseline="30000" dirty="0">
                <a:latin typeface="D2Coding ligature" pitchFamily="49" charset="-127"/>
                <a:ea typeface="D2Coding ligature" pitchFamily="49" charset="-127"/>
              </a:rPr>
              <a:t>2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를 만족하면 피타고라스 수라고 부른다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 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여기서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a &lt; b &lt; c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이고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a + b &gt; c)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예를 들면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3</a:t>
            </a:r>
            <a:r>
              <a:rPr lang="en-US" altLang="ko-KR" sz="1400" baseline="30000" dirty="0">
                <a:latin typeface="D2Coding ligature" pitchFamily="49" charset="-127"/>
                <a:ea typeface="D2Coding ligature" pitchFamily="49" charset="-127"/>
              </a:rPr>
              <a:t>2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 + 4</a:t>
            </a:r>
            <a:r>
              <a:rPr lang="en-US" altLang="ko-KR" sz="1400" baseline="30000" dirty="0">
                <a:latin typeface="D2Coding ligature" pitchFamily="49" charset="-127"/>
                <a:ea typeface="D2Coding ligature" pitchFamily="49" charset="-127"/>
              </a:rPr>
              <a:t>2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 = 9 + 16 = 25 = 5</a:t>
            </a:r>
            <a:r>
              <a:rPr lang="en-US" altLang="ko-KR" sz="1400" baseline="30000" dirty="0">
                <a:latin typeface="D2Coding ligature" pitchFamily="49" charset="-127"/>
                <a:ea typeface="D2Coding ligature" pitchFamily="49" charset="-127"/>
              </a:rPr>
              <a:t>2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이므로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3, 4, 5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는 피타고라스 수입니다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   a + b + c = 1000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인 피타고라스 수를 구하시오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 (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답은 한가지 뿐이다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3860652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1308" y="136110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 err="1"/>
              <a:t>반복문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2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3673" y="728112"/>
            <a:ext cx="913583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두 정수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A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와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B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를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입력받은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 다음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A+B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를 출력하는 프로그램을 작성하시오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입력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: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첫째 줄에 테스트 케이스의 개수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T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를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입력받는다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     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각 테스트 케이스는 한 줄로 이루어져 있으며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각 줄에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A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와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B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가 주어진다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      (0 &lt; A, B &lt; 10)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출력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: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각 테스트 케이스마다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"Case #x: A + B = C"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형식으로 출력한다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      x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는 테스트 케이스 번호이고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1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부터 시작하며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C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는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A+B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이다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4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별 그리기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)</a:t>
            </a:r>
          </a:p>
          <a:p>
            <a:pPr marL="811213" lvl="3"/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5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이상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9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이하의 홀수를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입력받아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 다이아몬드 형태의 별을 출력하는 프로그램을 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작성하시오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11213" lvl="3"/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예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) N=7		   *</a:t>
            </a:r>
          </a:p>
          <a:p>
            <a:pPr marL="811213" lvl="3"/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			  ***</a:t>
            </a:r>
          </a:p>
          <a:p>
            <a:pPr marL="811213" lvl="3"/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			 *****</a:t>
            </a:r>
          </a:p>
          <a:p>
            <a:pPr marL="811213" lvl="3"/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			*******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			 *****</a:t>
            </a:r>
          </a:p>
          <a:p>
            <a:pPr marL="811213" lvl="3"/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			  ***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			   *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4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디지털 시계에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하루동안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(00:00~23:59) 3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이 표시되는 시간을 초로 환산하면 총 몇 초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(second) 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일까요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?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-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디지털 시계는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하루동안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 다음과 같이 시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: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분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(00:00~23:59)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으로 표시됨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		00:00 (60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초간 표시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)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		00:01 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		…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		23:59</a:t>
            </a:r>
          </a:p>
        </p:txBody>
      </p:sp>
    </p:spTree>
    <p:extLst>
      <p:ext uri="{BB962C8B-B14F-4D97-AF65-F5344CB8AC3E}">
        <p14:creationId xmlns:p14="http://schemas.microsoft.com/office/powerpoint/2010/main" val="3938352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1308" y="136110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 err="1"/>
              <a:t>반복문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3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3673" y="728112"/>
            <a:ext cx="913583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 startAt="4"/>
            </a:pP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1~1000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에서 각 숫자의 개수를 구하시오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-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예로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10 ~ 15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까지의 각 숫자의 개수를 구해보자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		10 = 1, 0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		11 = 1, 1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		12 = 1, 2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		13 = 1, 3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		14 = 1, 4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		15 = 1, 5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그러므로 이 경우의 답은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0:1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개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1:7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개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2:1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개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3:1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개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4:1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개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5:1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개</a:t>
            </a:r>
          </a:p>
          <a:p>
            <a:pPr marL="800100" lvl="1" indent="-342900">
              <a:buFont typeface="+mj-lt"/>
              <a:buAutoNum type="arabicPeriod" startAt="4"/>
            </a:pPr>
            <a:endParaRPr lang="en-US" altLang="ko-KR" sz="14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 startAt="4"/>
            </a:pP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자기 자신을 제외한 모든 양의 약수들의 합이 자기 자신이 되는 자연수를 완전수라고 한다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예를 들면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6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과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28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은 완전수이다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		6=1+2+3         # 1,2,3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은 각각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6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의 약수 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		28=1+2+4+7+14   # 1,2,4,7,14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는 각각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28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의 약수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입력으로 자연수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N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을 받고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출력으로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N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이하의 모든 완전수를 출력하는 코드를 작성하시오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 startAt="4"/>
            </a:pPr>
            <a:endParaRPr lang="ko-KR" altLang="en-US" sz="14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 startAt="4"/>
            </a:pP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1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부터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10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까지 자연수를 각각 제곱해 더하면 다음과 같다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제곱의 합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). 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		1</a:t>
            </a:r>
            <a:r>
              <a:rPr lang="en-US" altLang="ko-KR" sz="1400" baseline="30000" dirty="0">
                <a:latin typeface="D2Coding ligature" pitchFamily="49" charset="-127"/>
                <a:ea typeface="D2Coding ligature" pitchFamily="49" charset="-127"/>
              </a:rPr>
              <a:t>2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 + 2</a:t>
            </a:r>
            <a:r>
              <a:rPr lang="en-US" altLang="ko-KR" sz="1400" baseline="30000" dirty="0">
                <a:latin typeface="D2Coding ligature" pitchFamily="49" charset="-127"/>
                <a:ea typeface="D2Coding ligature" pitchFamily="49" charset="-127"/>
              </a:rPr>
              <a:t>2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 + ... + 10</a:t>
            </a:r>
            <a:r>
              <a:rPr lang="en-US" altLang="ko-KR" sz="1400" baseline="30000" dirty="0">
                <a:latin typeface="D2Coding ligature" pitchFamily="49" charset="-127"/>
                <a:ea typeface="D2Coding ligature" pitchFamily="49" charset="-127"/>
              </a:rPr>
              <a:t>2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 = 385 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1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부터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10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을 먼저 더한 다음에 그 결과를 제곱하면 다음과 같습니다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합의 제곱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).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		(1 + 2 + ... + 10)</a:t>
            </a:r>
            <a:r>
              <a:rPr lang="en-US" altLang="ko-KR" sz="1400" baseline="30000" dirty="0">
                <a:latin typeface="D2Coding ligature" pitchFamily="49" charset="-127"/>
                <a:ea typeface="D2Coding ligature" pitchFamily="49" charset="-127"/>
              </a:rPr>
              <a:t>2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 = 55</a:t>
            </a:r>
            <a:r>
              <a:rPr lang="en-US" altLang="ko-KR" sz="1400" baseline="30000" dirty="0">
                <a:latin typeface="D2Coding ligature" pitchFamily="49" charset="-127"/>
                <a:ea typeface="D2Coding ligature" pitchFamily="49" charset="-127"/>
              </a:rPr>
              <a:t>2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 = 3025 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따라서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1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부터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10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까지 자연수에 대해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합의 제곱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과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제곱의 합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의 차이는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3025 - 385 = 2640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이 된다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입력으로 자연수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N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을 받아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1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부터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N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까지 자연수에 대해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합의 제곱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과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제곱의 합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의 차이는 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얼마인가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83701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1308" y="136110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문자열 및 파일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4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3673" y="728112"/>
            <a:ext cx="913583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앞에서부터 읽을 때나 뒤에서부터 읽을 때나 모양이 같은 수를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대칭수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(palindrome)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라고 부른다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두 자리 수를 곱해 만들 수 있는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대칭수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 중 가장 큰 수는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9009 (= 91 × 99)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이다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세 자리 수를 곱해 만들 수 있는 가장 큰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대칭수는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 얼마인가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?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4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시저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 암호는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고대 로마의 황제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줄리어스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시저가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 만들어 낸 암호인데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예를 들어 알파벳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A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를 입력했을 때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그 알파벳의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n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개 뒤에 오는 알파벳이 출력되는 것이다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예를 들어 바꾸려는 단어가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'CAT"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고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n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을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5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로 지정하였을 때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"HFY"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가 되는 것이다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어떠한 암호를 만들 문장과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n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을 입력했을 때 암호를 만들어 출력하는 프로그램을 작성하시오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-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입력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: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화면에서 문자열과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n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값을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입력받는다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 (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예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: ROSE 5)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-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출력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: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암호화된 문자열을 출력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endParaRPr lang="en-US" altLang="ko-KR" sz="14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Linux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명령어인 </a:t>
            </a:r>
            <a:r>
              <a:rPr lang="en-US" altLang="ko-KR" sz="1400" dirty="0" err="1">
                <a:latin typeface="D2Coding ligature" pitchFamily="49" charset="-127"/>
                <a:ea typeface="D2Coding ligature" pitchFamily="49" charset="-127"/>
              </a:rPr>
              <a:t>grep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을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윈도우스에서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 만들어 보시오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lvl="2"/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입력 형태</a:t>
            </a:r>
          </a:p>
          <a:p>
            <a:pPr lvl="2"/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찾을 문자열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: public</a:t>
            </a:r>
          </a:p>
          <a:p>
            <a:pPr lvl="2"/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찾을 파일명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: f:/Workspace/Egov/xxx.java</a:t>
            </a:r>
          </a:p>
          <a:p>
            <a:pPr marL="1257300" lvl="2" indent="-342900">
              <a:buFont typeface="+mj-lt"/>
              <a:buAutoNum type="arabicPeriod"/>
            </a:pPr>
            <a:endParaRPr lang="en-US" altLang="ko-KR" sz="1400" dirty="0">
              <a:latin typeface="D2Coding ligature" pitchFamily="49" charset="-127"/>
              <a:ea typeface="D2Coding ligature" pitchFamily="49" charset="-127"/>
            </a:endParaRPr>
          </a:p>
          <a:p>
            <a:pPr lvl="2"/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출력 형태</a:t>
            </a:r>
          </a:p>
          <a:p>
            <a:pPr lvl="2"/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13: public class </a:t>
            </a:r>
            <a:r>
              <a:rPr lang="en-US" altLang="ko-KR" sz="1400" dirty="0" err="1">
                <a:latin typeface="D2Coding ligature" pitchFamily="49" charset="-127"/>
                <a:ea typeface="D2Coding ligature" pitchFamily="49" charset="-127"/>
              </a:rPr>
              <a:t>ClassA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 {</a:t>
            </a:r>
          </a:p>
          <a:p>
            <a:pPr lvl="2"/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16:     public </a:t>
            </a:r>
            <a:r>
              <a:rPr lang="en-US" altLang="ko-KR" sz="1400" dirty="0" err="1">
                <a:latin typeface="D2Coding ligature" pitchFamily="49" charset="-127"/>
                <a:ea typeface="D2Coding ligature" pitchFamily="49" charset="-127"/>
              </a:rPr>
              <a:t>int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 number;</a:t>
            </a:r>
          </a:p>
        </p:txBody>
      </p:sp>
    </p:spTree>
    <p:extLst>
      <p:ext uri="{BB962C8B-B14F-4D97-AF65-F5344CB8AC3E}">
        <p14:creationId xmlns:p14="http://schemas.microsoft.com/office/powerpoint/2010/main" val="3592242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5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3673" y="728112"/>
            <a:ext cx="927984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 startAt="4"/>
            </a:pP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텍스트를 파일에서 읽어 단어의 개수를 세는 프로그램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Word Count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를 작성하시오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입력은 텍스트 파일이고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구분자는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 마침표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(‘.’),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쉽표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(‘,’),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공백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(‘ ‘)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이다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출력은 총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단어수와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 가장 많이 나온 순서대로 단어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10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개와 그 단어의 빈도이다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 startAt="4"/>
            </a:pPr>
            <a:endParaRPr lang="en-US" altLang="ko-KR" sz="14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 startAt="4"/>
            </a:pP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다음의 지시대로 폴더와 파일을 프로그램에서 만드시오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1257300" lvl="2" indent="-342900">
              <a:buFont typeface="D2Coding ligature" pitchFamily="49" charset="-127"/>
              <a:buChar char="-"/>
            </a:pP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랜덤으로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1, 2, 3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중 하나를 내용으로 갖는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txt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파일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100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개를 하나의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디렉토리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(c:/Temp/Ex04)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안에 생성하는 코드를 작성하시오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 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파일 제목은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4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자리 정수를 랜덤으로 할당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 ex - 1382.txt , 0201.txt , 9012.txt , ......... )</a:t>
            </a:r>
          </a:p>
          <a:p>
            <a:pPr marL="1257300" lvl="2" indent="-342900">
              <a:buFont typeface="D2Coding ligature" pitchFamily="49" charset="-127"/>
              <a:buChar char="-"/>
            </a:pP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제목이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0000~3333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인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txt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파일은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low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폴더로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3334~6666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인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txt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파일은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mid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폴더로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6667~9999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인 파일은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high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폴더로 이동시키는 코드를 작성하시오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1257300" lvl="2" indent="-342900">
              <a:buFont typeface="D2Coding ligature" pitchFamily="49" charset="-127"/>
              <a:buChar char="-"/>
            </a:pP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low, mid, high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폴더 안에 제목이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1, 2, 3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인 폴더를 각각 만들고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txt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파일 안의 내용에 따라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txt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파일을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폴더안으로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 이동시켜 분류하시오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1257300" lvl="2" indent="-342900">
              <a:buFont typeface="D2Coding ligature" pitchFamily="49" charset="-127"/>
              <a:buChar char="-"/>
            </a:pP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결론적으로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c:/Temp/Ex04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폴더 밑에는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low, mid, high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폴더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3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개가 생기고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이 각각의 폴더에는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1, 2, 3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폴더가 각각 생기고 이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폴더밑에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 파일이 들어 있어야 함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 startAt="4"/>
            </a:pPr>
            <a:endParaRPr lang="en-US" altLang="ko-KR" sz="14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 startAt="4"/>
            </a:pP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Binary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파일을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16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진수 값으로 출력하는 </a:t>
            </a:r>
            <a:r>
              <a:rPr lang="en-US" altLang="ko-KR" sz="1400" dirty="0" err="1">
                <a:latin typeface="D2Coding ligature" pitchFamily="49" charset="-127"/>
                <a:ea typeface="D2Coding ligature" pitchFamily="49" charset="-127"/>
              </a:rPr>
              <a:t>HexaDump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프로그램을 작성하시오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1257300" lvl="2" indent="-342900">
              <a:buFont typeface="D2Coding ligature" pitchFamily="49" charset="-127"/>
              <a:buChar char="-"/>
            </a:pPr>
            <a:endParaRPr lang="en-US" altLang="ko-KR" sz="1400" dirty="0">
              <a:latin typeface="D2Coding ligature" pitchFamily="49" charset="-127"/>
              <a:ea typeface="D2Coding ligature" pitchFamily="49" charset="-127"/>
            </a:endParaRPr>
          </a:p>
          <a:p>
            <a:pPr marL="1257300" lvl="2" indent="-342900">
              <a:buFont typeface="D2Coding ligature" pitchFamily="49" charset="-127"/>
              <a:buChar char="-"/>
            </a:pP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입력 형태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찾을 파일명</a:t>
            </a:r>
            <a:r>
              <a:rPr lang="en-US" altLang="ko-KR" sz="1400">
                <a:latin typeface="D2Coding ligature" pitchFamily="49" charset="-127"/>
                <a:ea typeface="D2Coding ligature" pitchFamily="49" charset="-127"/>
              </a:rPr>
              <a:t>: C:/Temp/james.p</a:t>
            </a:r>
            <a:endParaRPr lang="en-US" altLang="ko-KR" sz="1400" dirty="0">
              <a:latin typeface="D2Coding ligature" pitchFamily="49" charset="-127"/>
              <a:ea typeface="D2Coding ligature" pitchFamily="49" charset="-127"/>
            </a:endParaRPr>
          </a:p>
          <a:p>
            <a:pPr marL="1257300" lvl="2" indent="-342900">
              <a:buFont typeface="D2Coding ligature" pitchFamily="49" charset="-127"/>
              <a:buChar char="-"/>
            </a:pPr>
            <a:endParaRPr lang="en-US" altLang="ko-KR" sz="1400" dirty="0">
              <a:latin typeface="D2Coding ligature" pitchFamily="49" charset="-127"/>
              <a:ea typeface="D2Coding ligature" pitchFamily="49" charset="-127"/>
            </a:endParaRPr>
          </a:p>
          <a:p>
            <a:pPr marL="1257300" lvl="2" indent="-342900">
              <a:buFont typeface="D2Coding ligature" pitchFamily="49" charset="-127"/>
              <a:buChar char="-"/>
            </a:pP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출력 형태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00000000:  00 01 44 E4 00 01 64 E4  41 42 43 11 00 61 F4 E4  ..D...d. </a:t>
            </a:r>
            <a:r>
              <a:rPr lang="en-US" altLang="ko-KR" sz="1400" dirty="0" err="1">
                <a:latin typeface="D2Coding ligature" pitchFamily="49" charset="-127"/>
                <a:ea typeface="D2Coding ligature" pitchFamily="49" charset="-127"/>
              </a:rPr>
              <a:t>ABC..a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..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00000010:  41 42 63 13 00 62 F4 E5  00 01 46 E9 FF 01 65 E2  </a:t>
            </a:r>
            <a:r>
              <a:rPr lang="en-US" altLang="ko-KR" sz="1400" dirty="0" err="1">
                <a:latin typeface="D2Coding ligature" pitchFamily="49" charset="-127"/>
                <a:ea typeface="D2Coding ligature" pitchFamily="49" charset="-127"/>
              </a:rPr>
              <a:t>ABc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..b.. ..F...e. 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00000020: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1308" y="136110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문자열 및 파일</a:t>
            </a:r>
          </a:p>
        </p:txBody>
      </p:sp>
    </p:spTree>
    <p:extLst>
      <p:ext uri="{BB962C8B-B14F-4D97-AF65-F5344CB8AC3E}">
        <p14:creationId xmlns:p14="http://schemas.microsoft.com/office/powerpoint/2010/main" val="3527359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2343</TotalTime>
  <Words>1281</Words>
  <Application>Microsoft Office PowerPoint</Application>
  <PresentationFormat>A4 용지(210x297mm)</PresentationFormat>
  <Paragraphs>61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D2Coding ligature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713-02</dc:creator>
  <cp:lastModifiedBy>pc</cp:lastModifiedBy>
  <cp:revision>112</cp:revision>
  <dcterms:created xsi:type="dcterms:W3CDTF">2018-09-14T06:04:22Z</dcterms:created>
  <dcterms:modified xsi:type="dcterms:W3CDTF">2020-06-03T04:51:27Z</dcterms:modified>
</cp:coreProperties>
</file>