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Lustria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hYopgGPOs6WDvHSXxvHpjeB4UG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Lustri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6" name="Google Shape;7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1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79" name="Google Shape;79;p31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0" name="Google Shape;80;p3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6" name="Google Shape;86;p3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2" name="Google Shape;92;p33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3" name="Google Shape;93;p3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33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en-US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7" name="Google Shape;97;p33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en-US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4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4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01" name="Google Shape;101;p3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5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35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35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9" name="Google Shape;109;p35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0" name="Google Shape;110;p35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1" name="Google Shape;111;p35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2" name="Google Shape;112;p3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6" name="Google Shape;11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7" name="Google Shape;117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8" name="Google Shape;11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6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6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1" name="Google Shape;121;p36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2" name="Google Shape;122;p36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3" name="Google Shape;123;p36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4" name="Google Shape;124;p36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5" name="Google Shape;125;p36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6" name="Google Shape;126;p36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7" name="Google Shape;127;p36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8" name="Google Shape;128;p36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9" name="Google Shape;129;p3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7"/>
          <p:cNvSpPr txBox="1"/>
          <p:nvPr>
            <p:ph idx="1" type="body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5" name="Google Shape;135;p3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8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8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41" name="Google Shape;141;p3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41" name="Google Shape;4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42" name="Google Shape;4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5" name="Google Shape;45;p26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7" name="Google Shape;47;p26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4" name="Google Shape;64;p2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8" name="Google Shape;6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0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71" name="Google Shape;71;p30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72" name="Google Shape;72;p3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/>
          <p:nvPr>
            <p:ph idx="1" type="subTitle"/>
          </p:nvPr>
        </p:nvSpPr>
        <p:spPr>
          <a:xfrm>
            <a:off x="1370693" y="554637"/>
            <a:ext cx="9440034" cy="571125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Diamond Price Prediction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Project aim.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Project Stages:</a:t>
            </a:r>
            <a:endParaRPr/>
          </a:p>
        </p:txBody>
      </p:sp>
      <p:sp>
        <p:nvSpPr>
          <p:cNvPr id="150" name="Google Shape;150;p1"/>
          <p:cNvSpPr txBox="1"/>
          <p:nvPr/>
        </p:nvSpPr>
        <p:spPr>
          <a:xfrm>
            <a:off x="17167" y="5928609"/>
            <a:ext cx="272821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Aseel Amiri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Leen Mohammad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Reem Jbily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151" name="Google Shape;151;p1"/>
          <p:cNvCxnSpPr/>
          <p:nvPr/>
        </p:nvCxnSpPr>
        <p:spPr>
          <a:xfrm flipH="1" rot="10800000">
            <a:off x="4362133" y="3084172"/>
            <a:ext cx="1049311" cy="659567"/>
          </a:xfrm>
          <a:prstGeom prst="straightConnector1">
            <a:avLst/>
          </a:pr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" name="Google Shape;152;p1"/>
          <p:cNvCxnSpPr/>
          <p:nvPr/>
        </p:nvCxnSpPr>
        <p:spPr>
          <a:xfrm>
            <a:off x="4409611" y="3992726"/>
            <a:ext cx="1828801" cy="0"/>
          </a:xfrm>
          <a:prstGeom prst="straightConnector1">
            <a:avLst/>
          </a:pr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3" name="Google Shape;153;p1"/>
          <p:cNvCxnSpPr/>
          <p:nvPr/>
        </p:nvCxnSpPr>
        <p:spPr>
          <a:xfrm>
            <a:off x="4274700" y="4284099"/>
            <a:ext cx="1049311" cy="644577"/>
          </a:xfrm>
          <a:prstGeom prst="straightConnector1">
            <a:avLst/>
          </a:pr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4" name="Google Shape;154;p1"/>
          <p:cNvSpPr txBox="1"/>
          <p:nvPr/>
        </p:nvSpPr>
        <p:spPr>
          <a:xfrm>
            <a:off x="5169903" y="4944642"/>
            <a:ext cx="35976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Select, Train and Evaluate Models</a:t>
            </a:r>
            <a:endParaRPr/>
          </a:p>
        </p:txBody>
      </p:sp>
      <p:sp>
        <p:nvSpPr>
          <p:cNvPr id="155" name="Google Shape;155;p1"/>
          <p:cNvSpPr txBox="1"/>
          <p:nvPr/>
        </p:nvSpPr>
        <p:spPr>
          <a:xfrm>
            <a:off x="6238412" y="3766838"/>
            <a:ext cx="23254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Data Visualization</a:t>
            </a:r>
            <a:endParaRPr/>
          </a:p>
        </p:txBody>
      </p:sp>
      <p:sp>
        <p:nvSpPr>
          <p:cNvPr id="156" name="Google Shape;156;p1"/>
          <p:cNvSpPr txBox="1"/>
          <p:nvPr/>
        </p:nvSpPr>
        <p:spPr>
          <a:xfrm>
            <a:off x="5169903" y="2719123"/>
            <a:ext cx="18416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Data Analysis</a:t>
            </a:r>
            <a:endParaRPr/>
          </a:p>
        </p:txBody>
      </p:sp>
      <p:sp>
        <p:nvSpPr>
          <p:cNvPr id="157" name="Google Shape;157;p1"/>
          <p:cNvSpPr txBox="1"/>
          <p:nvPr/>
        </p:nvSpPr>
        <p:spPr>
          <a:xfrm>
            <a:off x="9251751" y="6344107"/>
            <a:ext cx="29230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Mentor: Mohammad Essam</a:t>
            </a:r>
            <a:endParaRPr/>
          </a:p>
        </p:txBody>
      </p:sp>
      <p:cxnSp>
        <p:nvCxnSpPr>
          <p:cNvPr id="158" name="Google Shape;158;p1"/>
          <p:cNvCxnSpPr/>
          <p:nvPr/>
        </p:nvCxnSpPr>
        <p:spPr>
          <a:xfrm>
            <a:off x="4409611" y="4136170"/>
            <a:ext cx="1686389" cy="495791"/>
          </a:xfrm>
          <a:prstGeom prst="straightConnector1">
            <a:avLst/>
          </a:prstGeom>
          <a:noFill/>
          <a:ln cap="rnd" cmpd="sng" w="95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9" name="Google Shape;159;p1"/>
          <p:cNvSpPr txBox="1"/>
          <p:nvPr/>
        </p:nvSpPr>
        <p:spPr>
          <a:xfrm>
            <a:off x="6238412" y="4448851"/>
            <a:ext cx="19187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Preprocessing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 txBox="1"/>
          <p:nvPr>
            <p:ph idx="1" type="subTitle"/>
          </p:nvPr>
        </p:nvSpPr>
        <p:spPr>
          <a:xfrm>
            <a:off x="1370693" y="554637"/>
            <a:ext cx="9440034" cy="571125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Diamond Price Prediction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The pipeline output: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0"/>
          <p:cNvSpPr txBox="1"/>
          <p:nvPr/>
        </p:nvSpPr>
        <p:spPr>
          <a:xfrm>
            <a:off x="17167" y="5928609"/>
            <a:ext cx="272821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Aseel Amiri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Leen Mohammad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Reem Jbily</a:t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5" name="Google Shape;235;p10"/>
          <p:cNvSpPr txBox="1"/>
          <p:nvPr/>
        </p:nvSpPr>
        <p:spPr>
          <a:xfrm>
            <a:off x="9746426" y="6420414"/>
            <a:ext cx="29230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Mentor: Mohammad Essam</a:t>
            </a:r>
            <a:endParaRPr/>
          </a:p>
        </p:txBody>
      </p:sp>
      <p:pic>
        <p:nvPicPr>
          <p:cNvPr id="236" name="Google Shape;2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4429" y="2000734"/>
            <a:ext cx="7712561" cy="37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7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 txBox="1"/>
          <p:nvPr>
            <p:ph idx="1" type="subTitle"/>
          </p:nvPr>
        </p:nvSpPr>
        <p:spPr>
          <a:xfrm>
            <a:off x="1370693" y="554637"/>
            <a:ext cx="9440034" cy="571125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Diamond Price Prediction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4-Train, Test and Evaluate ML Models: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Models selected:</a:t>
            </a:r>
            <a:endParaRPr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SzPts val="2100"/>
              <a:buFont typeface="Noto Sans Symbols"/>
              <a:buChar char="❖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Linear regression.</a:t>
            </a:r>
            <a:endParaRPr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SzPts val="2100"/>
              <a:buFont typeface="Noto Sans Symbols"/>
              <a:buChar char="❖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Lasso Regression.</a:t>
            </a:r>
            <a:endParaRPr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SzPts val="2100"/>
              <a:buFont typeface="Noto Sans Symbols"/>
              <a:buChar char="❖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Decision Tree.</a:t>
            </a:r>
            <a:endParaRPr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SzPts val="2100"/>
              <a:buFont typeface="Noto Sans Symbols"/>
              <a:buChar char="❖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Random Forest.</a:t>
            </a:r>
            <a:endParaRPr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SzPts val="2100"/>
              <a:buFont typeface="Noto Sans Symbols"/>
              <a:buChar char="❖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XGBoost Regressor.</a:t>
            </a:r>
            <a:endParaRPr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SzPts val="2100"/>
              <a:buFont typeface="Noto Sans Symbols"/>
              <a:buChar char="❖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Voting Regression.</a:t>
            </a:r>
            <a:endParaRPr/>
          </a:p>
        </p:txBody>
      </p:sp>
      <p:sp>
        <p:nvSpPr>
          <p:cNvPr id="243" name="Google Shape;243;p11"/>
          <p:cNvSpPr txBox="1"/>
          <p:nvPr/>
        </p:nvSpPr>
        <p:spPr>
          <a:xfrm>
            <a:off x="17167" y="5928609"/>
            <a:ext cx="272821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Aseel Amiri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Leen Mohammad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Reem Jbily</a:t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4" name="Google Shape;244;p11"/>
          <p:cNvSpPr txBox="1"/>
          <p:nvPr/>
        </p:nvSpPr>
        <p:spPr>
          <a:xfrm>
            <a:off x="9746426" y="6420414"/>
            <a:ext cx="29230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Mentor: Mohammad Essam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7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"/>
          <p:cNvSpPr txBox="1"/>
          <p:nvPr>
            <p:ph idx="1" type="subTitle"/>
          </p:nvPr>
        </p:nvSpPr>
        <p:spPr>
          <a:xfrm>
            <a:off x="1370693" y="554637"/>
            <a:ext cx="9440034" cy="571125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Diamond Price Prediction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Training Linear Regression: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12"/>
          <p:cNvSpPr txBox="1"/>
          <p:nvPr/>
        </p:nvSpPr>
        <p:spPr>
          <a:xfrm>
            <a:off x="17167" y="5928609"/>
            <a:ext cx="272821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Aseel Amiri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Leen Mohammad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Reem Jbily</a:t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52" name="Google Shape;252;p12"/>
          <p:cNvSpPr txBox="1"/>
          <p:nvPr/>
        </p:nvSpPr>
        <p:spPr>
          <a:xfrm>
            <a:off x="9746426" y="6420414"/>
            <a:ext cx="29230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Mentor: Mohammad Essam</a:t>
            </a:r>
            <a:endParaRPr/>
          </a:p>
        </p:txBody>
      </p:sp>
      <p:pic>
        <p:nvPicPr>
          <p:cNvPr id="253" name="Google Shape;2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729534"/>
            <a:ext cx="7437939" cy="41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7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"/>
          <p:cNvSpPr txBox="1"/>
          <p:nvPr>
            <p:ph idx="1" type="subTitle"/>
          </p:nvPr>
        </p:nvSpPr>
        <p:spPr>
          <a:xfrm>
            <a:off x="1370693" y="554637"/>
            <a:ext cx="9440034" cy="571125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Diamond Price Prediction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Training Lasso Regression: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13"/>
          <p:cNvSpPr txBox="1"/>
          <p:nvPr/>
        </p:nvSpPr>
        <p:spPr>
          <a:xfrm>
            <a:off x="17167" y="5928609"/>
            <a:ext cx="272821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Aseel Amiri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Leen Mohammad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Reem Jbily</a:t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1" name="Google Shape;261;p13"/>
          <p:cNvSpPr txBox="1"/>
          <p:nvPr/>
        </p:nvSpPr>
        <p:spPr>
          <a:xfrm>
            <a:off x="9746426" y="6420414"/>
            <a:ext cx="29230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Mentor: Mohammad Essam</a:t>
            </a:r>
            <a:endParaRPr/>
          </a:p>
        </p:txBody>
      </p:sp>
      <p:pic>
        <p:nvPicPr>
          <p:cNvPr id="262" name="Google Shape;2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3810" y="1887995"/>
            <a:ext cx="6820524" cy="4377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7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/>
          <p:nvPr>
            <p:ph idx="1" type="subTitle"/>
          </p:nvPr>
        </p:nvSpPr>
        <p:spPr>
          <a:xfrm>
            <a:off x="1370693" y="554637"/>
            <a:ext cx="9440034" cy="571125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Diamond Price Prediction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Training Decision Tree: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14"/>
          <p:cNvSpPr txBox="1"/>
          <p:nvPr/>
        </p:nvSpPr>
        <p:spPr>
          <a:xfrm>
            <a:off x="17167" y="5928609"/>
            <a:ext cx="272821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Aseel Amiri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Leen Mohammad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Reem Jbily</a:t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0" name="Google Shape;270;p14"/>
          <p:cNvSpPr txBox="1"/>
          <p:nvPr/>
        </p:nvSpPr>
        <p:spPr>
          <a:xfrm>
            <a:off x="9746426" y="6420414"/>
            <a:ext cx="29230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Mentor: Mohammad Essam</a:t>
            </a:r>
            <a:endParaRPr/>
          </a:p>
        </p:txBody>
      </p:sp>
      <p:pic>
        <p:nvPicPr>
          <p:cNvPr id="271" name="Google Shape;2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821" y="1843790"/>
            <a:ext cx="7060366" cy="442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700">
        <p:fade thruBlk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/>
          <p:nvPr>
            <p:ph idx="1" type="subTitle"/>
          </p:nvPr>
        </p:nvSpPr>
        <p:spPr>
          <a:xfrm>
            <a:off x="1370693" y="554637"/>
            <a:ext cx="9440034" cy="571125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Diamond Price Prediction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Training Random Forest: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5"/>
          <p:cNvSpPr txBox="1"/>
          <p:nvPr/>
        </p:nvSpPr>
        <p:spPr>
          <a:xfrm>
            <a:off x="17167" y="5928609"/>
            <a:ext cx="272821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Aseel Amiri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Leen Mohammad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Reem Jbily</a:t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9" name="Google Shape;279;p15"/>
          <p:cNvSpPr txBox="1"/>
          <p:nvPr/>
        </p:nvSpPr>
        <p:spPr>
          <a:xfrm>
            <a:off x="9746426" y="6420414"/>
            <a:ext cx="29230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Mentor: Mohammad Essam</a:t>
            </a:r>
            <a:endParaRPr/>
          </a:p>
        </p:txBody>
      </p:sp>
      <p:pic>
        <p:nvPicPr>
          <p:cNvPr id="280" name="Google Shape;2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639" y="1891624"/>
            <a:ext cx="7895787" cy="4374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7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/>
          <p:nvPr>
            <p:ph idx="1" type="subTitle"/>
          </p:nvPr>
        </p:nvSpPr>
        <p:spPr>
          <a:xfrm>
            <a:off x="1370693" y="554637"/>
            <a:ext cx="9440034" cy="571125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Diamond Price Prediction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Training XGBoost: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16"/>
          <p:cNvSpPr txBox="1"/>
          <p:nvPr/>
        </p:nvSpPr>
        <p:spPr>
          <a:xfrm>
            <a:off x="17167" y="5928609"/>
            <a:ext cx="272821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Aseel Amiri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Leen Mohammad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Reem Jbily</a:t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8" name="Google Shape;288;p16"/>
          <p:cNvSpPr txBox="1"/>
          <p:nvPr/>
        </p:nvSpPr>
        <p:spPr>
          <a:xfrm>
            <a:off x="9746426" y="6420414"/>
            <a:ext cx="29230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Mentor: Mohammad Essam</a:t>
            </a:r>
            <a:endParaRPr/>
          </a:p>
        </p:txBody>
      </p:sp>
      <p:pic>
        <p:nvPicPr>
          <p:cNvPr id="289" name="Google Shape;2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0693" y="2027015"/>
            <a:ext cx="7971493" cy="3901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8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"/>
          <p:cNvSpPr txBox="1"/>
          <p:nvPr>
            <p:ph idx="1" type="subTitle"/>
          </p:nvPr>
        </p:nvSpPr>
        <p:spPr>
          <a:xfrm>
            <a:off x="1370693" y="554637"/>
            <a:ext cx="9440034" cy="571125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Diamond Price Prediction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Training Voting Regressor: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17167" y="5928609"/>
            <a:ext cx="272821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Aseel Amiri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Leen Mohammad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Reem Jbily</a:t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9746426" y="6420414"/>
            <a:ext cx="29230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Mentor: Mohammad Essam</a:t>
            </a:r>
            <a:endParaRPr/>
          </a:p>
        </p:txBody>
      </p:sp>
      <p:pic>
        <p:nvPicPr>
          <p:cNvPr id="298" name="Google Shape;2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0693" y="1739612"/>
            <a:ext cx="8070716" cy="442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7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>
            <p:ph idx="1" type="subTitle"/>
          </p:nvPr>
        </p:nvSpPr>
        <p:spPr>
          <a:xfrm>
            <a:off x="1370693" y="554637"/>
            <a:ext cx="9440034" cy="571125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Diamond Price Prediction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Evaluating using cross validation: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18"/>
          <p:cNvSpPr txBox="1"/>
          <p:nvPr/>
        </p:nvSpPr>
        <p:spPr>
          <a:xfrm>
            <a:off x="17167" y="5928609"/>
            <a:ext cx="272821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Aseel Amiri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Leen Mohammad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Reem Jbily</a:t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06" name="Google Shape;306;p18"/>
          <p:cNvSpPr txBox="1"/>
          <p:nvPr/>
        </p:nvSpPr>
        <p:spPr>
          <a:xfrm>
            <a:off x="9746426" y="6420414"/>
            <a:ext cx="29230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Mentor: Mohammad Essam</a:t>
            </a:r>
            <a:endParaRPr/>
          </a:p>
        </p:txBody>
      </p:sp>
      <p:pic>
        <p:nvPicPr>
          <p:cNvPr id="307" name="Google Shape;3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7444" y="2019102"/>
            <a:ext cx="9174483" cy="3909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2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idx="1" type="subTitle"/>
          </p:nvPr>
        </p:nvSpPr>
        <p:spPr>
          <a:xfrm>
            <a:off x="1370693" y="554637"/>
            <a:ext cx="9440034" cy="571125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Diamond Price Prediction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Results: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17167" y="5928609"/>
            <a:ext cx="272821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Aseel Amiri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Leen Mohammad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Reem Jbily</a:t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15" name="Google Shape;315;p19"/>
          <p:cNvSpPr txBox="1"/>
          <p:nvPr/>
        </p:nvSpPr>
        <p:spPr>
          <a:xfrm>
            <a:off x="9746426" y="6420414"/>
            <a:ext cx="29230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Mentor: Mohammad Essam</a:t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272" y="2495419"/>
            <a:ext cx="10133351" cy="3278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2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/>
          <p:cNvSpPr txBox="1"/>
          <p:nvPr>
            <p:ph idx="1" type="subTitle"/>
          </p:nvPr>
        </p:nvSpPr>
        <p:spPr>
          <a:xfrm>
            <a:off x="1370693" y="554637"/>
            <a:ext cx="9440034" cy="571125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Diamond Price Prediction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Data set description:</a:t>
            </a:r>
            <a:endParaRPr/>
          </a:p>
          <a:p>
            <a:pPr indent="-457200" lvl="0" marL="457200" rtl="0" algn="l">
              <a:spcBef>
                <a:spcPts val="1160"/>
              </a:spcBef>
              <a:spcAft>
                <a:spcPts val="0"/>
              </a:spcAft>
              <a:buSzPts val="196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There are two files:</a:t>
            </a:r>
            <a:endParaRPr/>
          </a:p>
          <a:p>
            <a:pPr indent="-457200" lvl="0" marL="457200" rtl="0" algn="ctr">
              <a:spcBef>
                <a:spcPts val="1100"/>
              </a:spcBef>
              <a:spcAft>
                <a:spcPts val="0"/>
              </a:spcAft>
              <a:buSzPts val="1750"/>
              <a:buFont typeface="Lustria"/>
              <a:buAutoNum type="arabicPeriod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Train set: (43152, 11)</a:t>
            </a:r>
            <a:endParaRPr/>
          </a:p>
          <a:p>
            <a:pPr indent="-457200" lvl="0" marL="457200" rtl="0" algn="ctr">
              <a:spcBef>
                <a:spcPts val="1100"/>
              </a:spcBef>
              <a:spcAft>
                <a:spcPts val="0"/>
              </a:spcAft>
              <a:buSzPts val="1750"/>
              <a:buFont typeface="Lustria"/>
              <a:buAutoNum type="arabicPeriod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Test set: (10788, 10)</a:t>
            </a:r>
            <a:endParaRPr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Data contains numerical and categorical values.</a:t>
            </a:r>
            <a:endParaRPr/>
          </a:p>
        </p:txBody>
      </p:sp>
      <p:sp>
        <p:nvSpPr>
          <p:cNvPr id="166" name="Google Shape;166;p2"/>
          <p:cNvSpPr txBox="1"/>
          <p:nvPr/>
        </p:nvSpPr>
        <p:spPr>
          <a:xfrm>
            <a:off x="17167" y="6020941"/>
            <a:ext cx="272821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Aseel Amiri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Leen Mohammad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Reem Jbily</a:t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7" name="Google Shape;167;p2"/>
          <p:cNvSpPr txBox="1"/>
          <p:nvPr/>
        </p:nvSpPr>
        <p:spPr>
          <a:xfrm>
            <a:off x="9251751" y="6344107"/>
            <a:ext cx="29230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Mentor: Mohammad Essam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idx="1" type="subTitle"/>
          </p:nvPr>
        </p:nvSpPr>
        <p:spPr>
          <a:xfrm>
            <a:off x="1370693" y="554637"/>
            <a:ext cx="9440034" cy="571125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Diamond Price Prediction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best result 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was using voting regressor with random forest (n_estimators=1000, random_state=42)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And XGBoost (n_estimators=300, lr= 0.1) with just adding volume feature.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20"/>
          <p:cNvSpPr txBox="1"/>
          <p:nvPr/>
        </p:nvSpPr>
        <p:spPr>
          <a:xfrm>
            <a:off x="17167" y="5928609"/>
            <a:ext cx="272821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Aseel Amiri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Leen Mohammad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Reem Jbily</a:t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4" name="Google Shape;324;p20"/>
          <p:cNvSpPr txBox="1"/>
          <p:nvPr/>
        </p:nvSpPr>
        <p:spPr>
          <a:xfrm>
            <a:off x="9746426" y="6420414"/>
            <a:ext cx="29230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Mentor: Mohammad Essam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7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/>
          <p:nvPr>
            <p:ph idx="1" type="subTitle"/>
          </p:nvPr>
        </p:nvSpPr>
        <p:spPr>
          <a:xfrm>
            <a:off x="1370693" y="554637"/>
            <a:ext cx="9440034" cy="571125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Diamond Price Prediction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Train set columns: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3"/>
          <p:cNvSpPr txBox="1"/>
          <p:nvPr/>
        </p:nvSpPr>
        <p:spPr>
          <a:xfrm>
            <a:off x="0" y="6020941"/>
            <a:ext cx="272821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Aseel Amiri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Leen Mohammad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Reem Jbily</a:t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75" name="Google Shape;17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2156" y="1936869"/>
            <a:ext cx="5951095" cy="410612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"/>
          <p:cNvSpPr txBox="1"/>
          <p:nvPr/>
        </p:nvSpPr>
        <p:spPr>
          <a:xfrm>
            <a:off x="9251751" y="6344107"/>
            <a:ext cx="29230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Mentor: Mohammad I	Essam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idx="1" type="subTitle"/>
          </p:nvPr>
        </p:nvSpPr>
        <p:spPr>
          <a:xfrm>
            <a:off x="1370693" y="554637"/>
            <a:ext cx="9440034" cy="571125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Diamond Price Prediction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Test set columns: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0" y="6020941"/>
            <a:ext cx="272821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Aseel Amiri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Leen Mohammad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Reem Jbily</a:t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84" name="Google Shape;1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938" y="1957600"/>
            <a:ext cx="5769441" cy="430828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4"/>
          <p:cNvSpPr txBox="1"/>
          <p:nvPr/>
        </p:nvSpPr>
        <p:spPr>
          <a:xfrm>
            <a:off x="9251751" y="6344107"/>
            <a:ext cx="29230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Mentor: Mohammad Essam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/>
          <p:nvPr>
            <p:ph idx="1" type="subTitle"/>
          </p:nvPr>
        </p:nvSpPr>
        <p:spPr>
          <a:xfrm>
            <a:off x="1370693" y="554637"/>
            <a:ext cx="9440034" cy="571125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Diamond Price Prediction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1-Data Analysis: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Using panadas and NumPy to get insights on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We found:</a:t>
            </a:r>
            <a:endParaRPr/>
          </a:p>
          <a:p>
            <a:pPr indent="-514350" lvl="0" marL="514350" rtl="0" algn="l">
              <a:spcBef>
                <a:spcPts val="1200"/>
              </a:spcBef>
              <a:spcAft>
                <a:spcPts val="0"/>
              </a:spcAft>
              <a:buSzPts val="2100"/>
              <a:buFont typeface="Lustria"/>
              <a:buAutoNum type="arabicPeriod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No null values.</a:t>
            </a:r>
            <a:endParaRPr/>
          </a:p>
          <a:p>
            <a:pPr indent="-514350" lvl="0" marL="514350" rtl="0" algn="l">
              <a:spcBef>
                <a:spcPts val="1200"/>
              </a:spcBef>
              <a:spcAft>
                <a:spcPts val="0"/>
              </a:spcAft>
              <a:buSzPts val="2100"/>
              <a:buFont typeface="Lustria"/>
              <a:buAutoNum type="arabicPeriod"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Strong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correlation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between price column and the following columns:</a:t>
            </a:r>
            <a:endParaRPr/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SzPts val="1750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Carat, cut, color, clarity, x, y, 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3. x, y and z columns contain </a:t>
            </a: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zero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5"/>
          <p:cNvSpPr txBox="1"/>
          <p:nvPr/>
        </p:nvSpPr>
        <p:spPr>
          <a:xfrm>
            <a:off x="17167" y="6020941"/>
            <a:ext cx="272821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Aseel Amiri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Leen Mohammad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Reem Jbily</a:t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3" name="Google Shape;193;p5"/>
          <p:cNvSpPr txBox="1"/>
          <p:nvPr/>
        </p:nvSpPr>
        <p:spPr>
          <a:xfrm>
            <a:off x="9251751" y="6344107"/>
            <a:ext cx="29230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Mentor: Mohammad Essam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 txBox="1"/>
          <p:nvPr>
            <p:ph idx="1" type="subTitle"/>
          </p:nvPr>
        </p:nvSpPr>
        <p:spPr>
          <a:xfrm>
            <a:off x="1370693" y="554637"/>
            <a:ext cx="9440034" cy="571125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Diamond Price Prediction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2-Data Visualization: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Using panadas, matplotlib and seaborn to get insights on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We found:</a:t>
            </a:r>
            <a:endParaRPr/>
          </a:p>
          <a:p>
            <a:pPr indent="-514350" lvl="0" marL="514350" rtl="0" algn="l">
              <a:spcBef>
                <a:spcPts val="1200"/>
              </a:spcBef>
              <a:spcAft>
                <a:spcPts val="0"/>
              </a:spcAft>
              <a:buSzPts val="2100"/>
              <a:buFont typeface="Lustria"/>
              <a:buAutoNum type="arabicPeriod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Outliers in columns using boxplots.</a:t>
            </a:r>
            <a:endParaRPr/>
          </a:p>
          <a:p>
            <a:pPr indent="-514350" lvl="0" marL="514350" rtl="0" algn="l">
              <a:spcBef>
                <a:spcPts val="1200"/>
              </a:spcBef>
              <a:spcAft>
                <a:spcPts val="0"/>
              </a:spcAft>
              <a:buSzPts val="2100"/>
              <a:buFont typeface="Lustria"/>
              <a:buAutoNum type="arabicPeriod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Exponential relation between carat and diamond price using scatter plot.</a:t>
            </a:r>
            <a:endParaRPr/>
          </a:p>
          <a:p>
            <a:pPr indent="-514350" lvl="0" marL="514350" rtl="0" algn="l">
              <a:spcBef>
                <a:spcPts val="1200"/>
              </a:spcBef>
              <a:spcAft>
                <a:spcPts val="0"/>
              </a:spcAft>
              <a:buSzPts val="2100"/>
              <a:buFont typeface="Lustria"/>
              <a:buAutoNum type="arabicPeriod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Correlation between different columns using heatmap.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6"/>
          <p:cNvSpPr txBox="1"/>
          <p:nvPr/>
        </p:nvSpPr>
        <p:spPr>
          <a:xfrm>
            <a:off x="17167" y="5928609"/>
            <a:ext cx="272821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Aseel Amiri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Leen Mohammad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Reem Jbily</a:t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1" name="Google Shape;201;p6"/>
          <p:cNvSpPr txBox="1"/>
          <p:nvPr/>
        </p:nvSpPr>
        <p:spPr>
          <a:xfrm>
            <a:off x="9746426" y="6420414"/>
            <a:ext cx="29230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Mentor: Mohammad Essam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 txBox="1"/>
          <p:nvPr>
            <p:ph idx="1" type="subTitle"/>
          </p:nvPr>
        </p:nvSpPr>
        <p:spPr>
          <a:xfrm>
            <a:off x="1370693" y="554637"/>
            <a:ext cx="9440034" cy="571125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Diamond Price Prediction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3-Data Preprocessing:</a:t>
            </a:r>
            <a:endParaRPr/>
          </a:p>
          <a:p>
            <a:pPr indent="-457200" lvl="0" marL="457200" rtl="0" algn="l">
              <a:spcBef>
                <a:spcPts val="1100"/>
              </a:spcBef>
              <a:spcAft>
                <a:spcPts val="0"/>
              </a:spcAft>
              <a:buSzPts val="1750"/>
              <a:buFont typeface="Arial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Remove zero values from x, y, and z columns.</a:t>
            </a:r>
            <a:endParaRPr/>
          </a:p>
          <a:p>
            <a:pPr indent="-457200" lvl="0" marL="457200" rtl="0" algn="l">
              <a:spcBef>
                <a:spcPts val="1100"/>
              </a:spcBef>
              <a:spcAft>
                <a:spcPts val="0"/>
              </a:spcAft>
              <a:buSzPts val="1750"/>
              <a:buFont typeface="Arial"/>
              <a:buChar char="•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Remove outliers from x, y and z columns.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7"/>
          <p:cNvSpPr txBox="1"/>
          <p:nvPr/>
        </p:nvSpPr>
        <p:spPr>
          <a:xfrm>
            <a:off x="17167" y="5928609"/>
            <a:ext cx="272821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Aseel Amiri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Leen Mohammad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Reem Jbily</a:t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9" name="Google Shape;209;p7"/>
          <p:cNvSpPr txBox="1"/>
          <p:nvPr/>
        </p:nvSpPr>
        <p:spPr>
          <a:xfrm>
            <a:off x="9746426" y="6420414"/>
            <a:ext cx="29230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Mentor: Mohammad Essam</a:t>
            </a:r>
            <a:endParaRPr/>
          </a:p>
        </p:txBody>
      </p:sp>
      <p:pic>
        <p:nvPicPr>
          <p:cNvPr id="210" name="Google Shape;21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8938" y="3429000"/>
            <a:ext cx="6940446" cy="2836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 txBox="1"/>
          <p:nvPr>
            <p:ph idx="1" type="subTitle"/>
          </p:nvPr>
        </p:nvSpPr>
        <p:spPr>
          <a:xfrm>
            <a:off x="1370693" y="554637"/>
            <a:ext cx="9440034" cy="571125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Diamond Price Prediction Project</a:t>
            </a:r>
            <a:endParaRPr/>
          </a:p>
          <a:p>
            <a:pPr indent="0" lvl="0" marL="0" rtl="0" algn="l">
              <a:spcBef>
                <a:spcPts val="1155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155"/>
              </a:spcBef>
              <a:spcAft>
                <a:spcPts val="0"/>
              </a:spcAft>
              <a:buSzPct val="700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4-Train, Test and Evaluate ML Models:</a:t>
            </a:r>
            <a:endParaRPr/>
          </a:p>
          <a:p>
            <a:pPr indent="0" lvl="0" marL="0" rtl="0" algn="l">
              <a:spcBef>
                <a:spcPts val="1155"/>
              </a:spcBef>
              <a:spcAft>
                <a:spcPts val="0"/>
              </a:spcAft>
              <a:buSzPct val="70000"/>
              <a:buNone/>
            </a:pPr>
            <a:r>
              <a:rPr b="1" lang="en-US" sz="3000">
                <a:latin typeface="Times New Roman"/>
                <a:ea typeface="Times New Roman"/>
                <a:cs typeface="Times New Roman"/>
                <a:sym typeface="Times New Roman"/>
              </a:rPr>
              <a:t>Column transformations:</a:t>
            </a:r>
            <a:endParaRPr/>
          </a:p>
          <a:p>
            <a:pPr indent="0" lvl="0" marL="0" rtl="0" algn="l">
              <a:spcBef>
                <a:spcPts val="1155"/>
              </a:spcBef>
              <a:spcAft>
                <a:spcPts val="0"/>
              </a:spcAft>
              <a:buSzPct val="700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For carat, depth, table, x, y and z columns:</a:t>
            </a:r>
            <a:endParaRPr/>
          </a:p>
          <a:p>
            <a:pPr indent="-457200" lvl="0" marL="457200" rtl="0" algn="l">
              <a:spcBef>
                <a:spcPts val="1155"/>
              </a:spcBef>
              <a:spcAft>
                <a:spcPts val="0"/>
              </a:spcAft>
              <a:buSzPct val="70000"/>
              <a:buFont typeface="Arial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SimpleImputer (starategy=‘mediam’).</a:t>
            </a:r>
            <a:endParaRPr/>
          </a:p>
          <a:p>
            <a:pPr indent="-457200" lvl="0" marL="457200" rtl="0" algn="l">
              <a:spcBef>
                <a:spcPts val="1155"/>
              </a:spcBef>
              <a:spcAft>
                <a:spcPts val="0"/>
              </a:spcAft>
              <a:buSzPct val="70000"/>
              <a:buFont typeface="Arial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CombinedAttributesAdder().</a:t>
            </a:r>
            <a:endParaRPr/>
          </a:p>
          <a:p>
            <a:pPr indent="-457200" lvl="0" marL="457200" rtl="0" algn="l">
              <a:spcBef>
                <a:spcPts val="1155"/>
              </a:spcBef>
              <a:spcAft>
                <a:spcPts val="0"/>
              </a:spcAft>
              <a:buSzPct val="70000"/>
              <a:buFont typeface="Arial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StandardScaler().</a:t>
            </a:r>
            <a:endParaRPr/>
          </a:p>
          <a:p>
            <a:pPr indent="0" lvl="0" marL="0" rtl="0" algn="l">
              <a:spcBef>
                <a:spcPts val="1155"/>
              </a:spcBef>
              <a:spcAft>
                <a:spcPts val="0"/>
              </a:spcAft>
              <a:buSzPct val="70000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For cut, color and clarity columns:</a:t>
            </a:r>
            <a:endParaRPr/>
          </a:p>
          <a:p>
            <a:pPr indent="-457200" lvl="0" marL="457200" rtl="0" algn="l">
              <a:spcBef>
                <a:spcPts val="1155"/>
              </a:spcBef>
              <a:spcAft>
                <a:spcPts val="0"/>
              </a:spcAft>
              <a:buSzPct val="70000"/>
              <a:buFont typeface="Arial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OrdinalEncoder()</a:t>
            </a:r>
            <a:endParaRPr/>
          </a:p>
          <a:p>
            <a:pPr indent="-457200" lvl="0" marL="457200" rtl="0" algn="l">
              <a:spcBef>
                <a:spcPts val="1155"/>
              </a:spcBef>
              <a:spcAft>
                <a:spcPts val="0"/>
              </a:spcAft>
              <a:buSzPct val="70000"/>
              <a:buFont typeface="Arial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StandardScaler(). </a:t>
            </a:r>
            <a:endParaRPr/>
          </a:p>
        </p:txBody>
      </p:sp>
      <p:sp>
        <p:nvSpPr>
          <p:cNvPr id="217" name="Google Shape;217;p8"/>
          <p:cNvSpPr txBox="1"/>
          <p:nvPr/>
        </p:nvSpPr>
        <p:spPr>
          <a:xfrm>
            <a:off x="17167" y="5928609"/>
            <a:ext cx="272821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Aseel Amiri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Leen Mohammad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Reem Jbily</a:t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9746426" y="6420414"/>
            <a:ext cx="29230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Mentor: Mohammad Essam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 txBox="1"/>
          <p:nvPr>
            <p:ph idx="1" type="subTitle"/>
          </p:nvPr>
        </p:nvSpPr>
        <p:spPr>
          <a:xfrm>
            <a:off x="1370693" y="554637"/>
            <a:ext cx="9440034" cy="571125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Diamond Price Prediction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17167" y="5928609"/>
            <a:ext cx="272821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Aseel Amiri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Leen Mohammad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Reem Jbily</a:t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6" name="Google Shape;226;p9"/>
          <p:cNvSpPr txBox="1"/>
          <p:nvPr/>
        </p:nvSpPr>
        <p:spPr>
          <a:xfrm>
            <a:off x="9746426" y="6420414"/>
            <a:ext cx="29230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Mentor: Mohammad Essam</a:t>
            </a:r>
            <a:endParaRPr/>
          </a:p>
        </p:txBody>
      </p:sp>
      <p:pic>
        <p:nvPicPr>
          <p:cNvPr id="227" name="Google Shape;22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8544" y="1118865"/>
            <a:ext cx="7527882" cy="5704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2023-05-13T10:06:24Z</dcterms:created>
  <dc:creator>Reem</dc:creator>
</cp:coreProperties>
</file>