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364" r:id="rId4"/>
    <p:sldId id="402" r:id="rId5"/>
    <p:sldId id="400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94"/>
  </p:normalViewPr>
  <p:slideViewPr>
    <p:cSldViewPr snapToGrid="0">
      <p:cViewPr varScale="1">
        <p:scale>
          <a:sx n="119" d="100"/>
          <a:sy n="119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02.12.2022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02.12.2022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Wert darauf legen </a:t>
            </a:r>
            <a:r>
              <a:rPr lang="de-DE" dirty="0" err="1"/>
              <a:t>cloud</a:t>
            </a:r>
            <a:r>
              <a:rPr lang="de-DE" dirty="0"/>
              <a:t> nativ </a:t>
            </a:r>
            <a:r>
              <a:rPr lang="de-DE" dirty="0" err="1"/>
              <a:t>tools</a:t>
            </a:r>
            <a:r>
              <a:rPr lang="de-DE" dirty="0"/>
              <a:t> zu verwenden, da </a:t>
            </a:r>
            <a:r>
              <a:rPr lang="de-DE" dirty="0" err="1"/>
              <a:t>anwendung</a:t>
            </a:r>
            <a:r>
              <a:rPr lang="de-DE" dirty="0"/>
              <a:t> auch </a:t>
            </a:r>
            <a:r>
              <a:rPr lang="de-DE" dirty="0" err="1"/>
              <a:t>cloud</a:t>
            </a:r>
            <a:r>
              <a:rPr lang="de-DE" dirty="0"/>
              <a:t> nativ – </a:t>
            </a:r>
            <a:r>
              <a:rPr lang="de-DE" dirty="0" err="1"/>
              <a:t>integrationsmöglichkeiten</a:t>
            </a:r>
            <a:r>
              <a:rPr lang="de-DE" dirty="0"/>
              <a:t> verbessern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– für Testzwecke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02.12.2022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5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959" y="-6991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Operational Model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40" r="15094" b="-102"/>
          <a:stretch/>
        </p:blipFill>
        <p:spPr>
          <a:xfrm>
            <a:off x="0" y="-6991"/>
            <a:ext cx="2817091" cy="6878950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6738A92-84A9-DE3A-5C2F-4EAFB9D6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472" y="1064871"/>
            <a:ext cx="6052706" cy="55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08" y="-6991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 err="1">
                <a:solidFill>
                  <a:schemeClr val="tx1"/>
                </a:solidFill>
              </a:rPr>
              <a:t>Observability</a:t>
            </a:r>
            <a:r>
              <a:rPr lang="de-DE" sz="4800" dirty="0">
                <a:solidFill>
                  <a:schemeClr val="tx1"/>
                </a:solidFill>
              </a:rPr>
              <a:t> Komponenten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r="25210" b="-102"/>
          <a:stretch/>
        </p:blipFill>
        <p:spPr>
          <a:xfrm>
            <a:off x="0" y="-6991"/>
            <a:ext cx="2761673" cy="687194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CE79CCF-5F10-86B6-A843-A0A28FDDBA27}"/>
              </a:ext>
            </a:extLst>
          </p:cNvPr>
          <p:cNvSpPr txBox="1"/>
          <p:nvPr/>
        </p:nvSpPr>
        <p:spPr>
          <a:xfrm>
            <a:off x="9504869" y="2877648"/>
            <a:ext cx="97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Tracing</a:t>
            </a:r>
          </a:p>
        </p:txBody>
      </p:sp>
      <p:pic>
        <p:nvPicPr>
          <p:cNvPr id="1026" name="Picture 2" descr="Jaeger project logo">
            <a:extLst>
              <a:ext uri="{FF2B5EF4-FFF2-40B4-BE49-F238E27FC236}">
                <a16:creationId xmlns:a16="http://schemas.microsoft.com/office/drawing/2014/main" id="{71980D00-F652-54C7-2472-7AB2ADEF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58" y="2146179"/>
            <a:ext cx="2833073" cy="9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metheus SVG Vector Logos - Vector Logo Zone">
            <a:extLst>
              <a:ext uri="{FF2B5EF4-FFF2-40B4-BE49-F238E27FC236}">
                <a16:creationId xmlns:a16="http://schemas.microsoft.com/office/drawing/2014/main" id="{F5884295-1209-099D-3706-F48093B1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68" y="1763632"/>
            <a:ext cx="2611755" cy="13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E937E7-A319-EF31-1FA4-2701BBDE240E}"/>
              </a:ext>
            </a:extLst>
          </p:cNvPr>
          <p:cNvSpPr txBox="1"/>
          <p:nvPr/>
        </p:nvSpPr>
        <p:spPr>
          <a:xfrm>
            <a:off x="4451529" y="2828880"/>
            <a:ext cx="97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1034" name="Picture 10" descr="Elasticco, logstash, logo Symbol in Vector Logo">
            <a:extLst>
              <a:ext uri="{FF2B5EF4-FFF2-40B4-BE49-F238E27FC236}">
                <a16:creationId xmlns:a16="http://schemas.microsoft.com/office/drawing/2014/main" id="{079ABDAF-0EE7-854A-1617-2E6A249E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09" y="367966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B3A1EE3-29BA-7F56-F8DC-EB0131066F72}"/>
              </a:ext>
            </a:extLst>
          </p:cNvPr>
          <p:cNvSpPr txBox="1"/>
          <p:nvPr/>
        </p:nvSpPr>
        <p:spPr>
          <a:xfrm>
            <a:off x="7237401" y="4669872"/>
            <a:ext cx="64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C64F8EE-6265-D680-4C67-DE826CBE91EB}"/>
              </a:ext>
            </a:extLst>
          </p:cNvPr>
          <p:cNvSpPr/>
          <p:nvPr/>
        </p:nvSpPr>
        <p:spPr>
          <a:xfrm>
            <a:off x="7818228" y="2623186"/>
            <a:ext cx="3924300" cy="31699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DF5ECB-1A55-B21B-1F8D-CA1A48BC80A5}"/>
              </a:ext>
            </a:extLst>
          </p:cNvPr>
          <p:cNvSpPr/>
          <p:nvPr/>
        </p:nvSpPr>
        <p:spPr>
          <a:xfrm>
            <a:off x="3434308" y="2623186"/>
            <a:ext cx="4216280" cy="31699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081" y="7499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 err="1">
                <a:solidFill>
                  <a:schemeClr val="tx1"/>
                </a:solidFill>
              </a:rPr>
              <a:t>Build</a:t>
            </a:r>
            <a:r>
              <a:rPr lang="de-DE" sz="4800" dirty="0">
                <a:solidFill>
                  <a:schemeClr val="tx1"/>
                </a:solidFill>
              </a:rPr>
              <a:t> &amp; Deploy Pipeline</a:t>
            </a: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0" r="14520"/>
          <a:stretch/>
        </p:blipFill>
        <p:spPr>
          <a:xfrm>
            <a:off x="0" y="-6991"/>
            <a:ext cx="2787162" cy="6871948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11FD99F-8CD4-7F81-82CE-CFA2140051EA}"/>
              </a:ext>
            </a:extLst>
          </p:cNvPr>
          <p:cNvSpPr/>
          <p:nvPr/>
        </p:nvSpPr>
        <p:spPr>
          <a:xfrm>
            <a:off x="3434308" y="1466119"/>
            <a:ext cx="133350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9151862-1745-8026-3BCE-27D280891FC9}"/>
              </a:ext>
            </a:extLst>
          </p:cNvPr>
          <p:cNvSpPr/>
          <p:nvPr/>
        </p:nvSpPr>
        <p:spPr>
          <a:xfrm>
            <a:off x="5011648" y="1523269"/>
            <a:ext cx="1653540" cy="48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code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4E7790-3F6E-494B-4114-327171740D5B}"/>
              </a:ext>
            </a:extLst>
          </p:cNvPr>
          <p:cNvSpPr/>
          <p:nvPr/>
        </p:nvSpPr>
        <p:spPr>
          <a:xfrm>
            <a:off x="7030948" y="1464214"/>
            <a:ext cx="1417320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4EC4C2-1276-F65A-D4B4-7B60EB804BF1}"/>
              </a:ext>
            </a:extLst>
          </p:cNvPr>
          <p:cNvSpPr/>
          <p:nvPr/>
        </p:nvSpPr>
        <p:spPr>
          <a:xfrm rot="5400000">
            <a:off x="7501408" y="2184097"/>
            <a:ext cx="465782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5453F5-D86A-E9AB-D20E-E1699E728DE5}"/>
              </a:ext>
            </a:extLst>
          </p:cNvPr>
          <p:cNvSpPr/>
          <p:nvPr/>
        </p:nvSpPr>
        <p:spPr>
          <a:xfrm>
            <a:off x="7140048" y="2710098"/>
            <a:ext cx="118110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 </a:t>
            </a:r>
            <a:r>
              <a:rPr lang="de-DE" dirty="0" err="1"/>
              <a:t>registry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99BE50E-13E1-3ED9-47EA-127C82B8590B}"/>
              </a:ext>
            </a:extLst>
          </p:cNvPr>
          <p:cNvSpPr/>
          <p:nvPr/>
        </p:nvSpPr>
        <p:spPr>
          <a:xfrm>
            <a:off x="5313631" y="3014729"/>
            <a:ext cx="1181101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Tooling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27FFA15-1EBD-A67B-4455-9FE58639BEE6}"/>
              </a:ext>
            </a:extLst>
          </p:cNvPr>
          <p:cNvSpPr/>
          <p:nvPr/>
        </p:nvSpPr>
        <p:spPr>
          <a:xfrm rot="9104460">
            <a:off x="6541473" y="2864816"/>
            <a:ext cx="542511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04A947A-994C-C6F1-6770-C0BD79E9FF29}"/>
              </a:ext>
            </a:extLst>
          </p:cNvPr>
          <p:cNvSpPr/>
          <p:nvPr/>
        </p:nvSpPr>
        <p:spPr>
          <a:xfrm>
            <a:off x="5795010" y="4347855"/>
            <a:ext cx="1355529" cy="84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Integration Test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2503C1-EA7C-1FE9-DE7E-B2B7AAA554FB}"/>
              </a:ext>
            </a:extLst>
          </p:cNvPr>
          <p:cNvSpPr/>
          <p:nvPr/>
        </p:nvSpPr>
        <p:spPr>
          <a:xfrm rot="5400000">
            <a:off x="5844916" y="3782497"/>
            <a:ext cx="542511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DC9DE1C-A9A5-41BD-E92B-796B88A349FE}"/>
              </a:ext>
            </a:extLst>
          </p:cNvPr>
          <p:cNvSpPr/>
          <p:nvPr/>
        </p:nvSpPr>
        <p:spPr>
          <a:xfrm rot="16973744">
            <a:off x="6735052" y="3659423"/>
            <a:ext cx="830974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C350311-9864-5D5E-90C8-B954E8EDBBAC}"/>
              </a:ext>
            </a:extLst>
          </p:cNvPr>
          <p:cNvSpPr/>
          <p:nvPr/>
        </p:nvSpPr>
        <p:spPr>
          <a:xfrm>
            <a:off x="8986061" y="3007622"/>
            <a:ext cx="1188249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Tooling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F8796B-EAC1-E6FC-F68C-4C44C9E3C975}"/>
              </a:ext>
            </a:extLst>
          </p:cNvPr>
          <p:cNvSpPr/>
          <p:nvPr/>
        </p:nvSpPr>
        <p:spPr>
          <a:xfrm rot="1796586">
            <a:off x="8395893" y="2864814"/>
            <a:ext cx="542511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96758AB-04FF-1D75-6DBD-43E1C9B5AB09}"/>
              </a:ext>
            </a:extLst>
          </p:cNvPr>
          <p:cNvSpPr/>
          <p:nvPr/>
        </p:nvSpPr>
        <p:spPr>
          <a:xfrm>
            <a:off x="9686389" y="4333297"/>
            <a:ext cx="1446648" cy="860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902D576B-C8F0-A868-B587-23CBD65FFB71}"/>
              </a:ext>
            </a:extLst>
          </p:cNvPr>
          <p:cNvSpPr/>
          <p:nvPr/>
        </p:nvSpPr>
        <p:spPr>
          <a:xfrm rot="3552819">
            <a:off x="9772347" y="3818022"/>
            <a:ext cx="542511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3864A5B-1A2C-AE3A-8A4E-35548D3A6A76}"/>
              </a:ext>
            </a:extLst>
          </p:cNvPr>
          <p:cNvSpPr txBox="1"/>
          <p:nvPr/>
        </p:nvSpPr>
        <p:spPr>
          <a:xfrm>
            <a:off x="3451442" y="260921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Staging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DB40772-339E-38CB-8B16-DA352EA25887}"/>
              </a:ext>
            </a:extLst>
          </p:cNvPr>
          <p:cNvSpPr txBox="1"/>
          <p:nvPr/>
        </p:nvSpPr>
        <p:spPr>
          <a:xfrm>
            <a:off x="10496861" y="2602656"/>
            <a:ext cx="12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C7290C2-D097-49A2-3DC8-A3A83E6BFBBB}"/>
              </a:ext>
            </a:extLst>
          </p:cNvPr>
          <p:cNvSpPr/>
          <p:nvPr/>
        </p:nvSpPr>
        <p:spPr>
          <a:xfrm>
            <a:off x="3664040" y="4391855"/>
            <a:ext cx="1462022" cy="84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4A51EBE6-F0BA-BB99-DBFF-C3FDAEEB4C81}"/>
              </a:ext>
            </a:extLst>
          </p:cNvPr>
          <p:cNvSpPr/>
          <p:nvPr/>
        </p:nvSpPr>
        <p:spPr>
          <a:xfrm rot="10800000">
            <a:off x="5140233" y="4584369"/>
            <a:ext cx="542511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652933-134C-6A4E-22CB-9B07F0F3B30E}"/>
              </a:ext>
            </a:extLst>
          </p:cNvPr>
          <p:cNvSpPr txBox="1"/>
          <p:nvPr/>
        </p:nvSpPr>
        <p:spPr>
          <a:xfrm>
            <a:off x="5195016" y="1864083"/>
            <a:ext cx="124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+ </a:t>
            </a:r>
            <a:r>
              <a:rPr lang="de-DE" sz="1200" dirty="0" err="1"/>
              <a:t>build</a:t>
            </a:r>
            <a:r>
              <a:rPr lang="de-DE" sz="1200" dirty="0"/>
              <a:t> </a:t>
            </a:r>
            <a:r>
              <a:rPr lang="de-DE" sz="1200" dirty="0" err="1"/>
              <a:t>config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0</TotalTime>
  <Words>209</Words>
  <Application>Microsoft Office PowerPoint</Application>
  <PresentationFormat>Breitbild</PresentationFormat>
  <Paragraphs>71</Paragraphs>
  <Slides>12</Slides>
  <Notes>10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Operational Model</vt:lpstr>
      <vt:lpstr>Observability Komponenten</vt:lpstr>
      <vt:lpstr>Build &amp; Deploy Pipeline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Irina Jörg</cp:lastModifiedBy>
  <cp:revision>19</cp:revision>
  <dcterms:created xsi:type="dcterms:W3CDTF">2022-10-23T14:36:57Z</dcterms:created>
  <dcterms:modified xsi:type="dcterms:W3CDTF">2022-12-01T23:39:38Z</dcterms:modified>
</cp:coreProperties>
</file>