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400" r:id="rId4"/>
    <p:sldId id="364" r:id="rId5"/>
    <p:sldId id="402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15.11.2022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15.11.2022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15.11.2022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3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Wartbarkeit 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Maintainability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einer Pipeline für die kontinuierliche Bereitstellung von Änderungen (für 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Angemessenes </a:t>
            </a:r>
            <a:r>
              <a:rPr lang="de-DE" dirty="0" err="1"/>
              <a:t>Logging</a:t>
            </a:r>
            <a:r>
              <a:rPr lang="de-DE" dirty="0"/>
              <a:t> (besonders bei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einzelnen Komponenten (Container) für einfaches Betreiben und Weiterentwickeln</a:t>
            </a: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 err="1">
                <a:solidFill>
                  <a:schemeClr val="tx1"/>
                </a:solidFill>
              </a:rPr>
              <a:t>Observability</a:t>
            </a:r>
            <a:r>
              <a:rPr lang="de-DE" sz="4800" dirty="0">
                <a:solidFill>
                  <a:schemeClr val="tx1"/>
                </a:solidFill>
              </a:rPr>
              <a:t> &amp; Monitoring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2"/>
          <a:stretch/>
        </p:blipFill>
        <p:spPr>
          <a:xfrm>
            <a:off x="0" y="-6991"/>
            <a:ext cx="3698637" cy="687895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DD34EA-260A-F5D0-21DB-1B2668A47BF0}"/>
              </a:ext>
            </a:extLst>
          </p:cNvPr>
          <p:cNvSpPr txBox="1"/>
          <p:nvPr/>
        </p:nvSpPr>
        <p:spPr>
          <a:xfrm>
            <a:off x="4211515" y="2274838"/>
            <a:ext cx="7209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– liefert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Prometheus für log Auswertung/Analyse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Anwortzeiten</a:t>
            </a:r>
            <a:r>
              <a:rPr lang="de-DE" dirty="0"/>
              <a:t> der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Auslastung der Hardware durch Docker </a:t>
            </a:r>
            <a:r>
              <a:rPr lang="de-DE" dirty="0" err="1"/>
              <a:t>container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an Zugriffen/Auslastung der API bzw.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z.B. Messbar über eingeloggte Nutzer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1865376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Container-Technologie ermöglicht einfaches Skalieren von UI und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via </a:t>
            </a:r>
            <a:r>
              <a:rPr lang="de-DE" dirty="0" err="1"/>
              <a:t>Kubernetes</a:t>
            </a:r>
            <a:r>
              <a:rPr lang="de-DE" dirty="0"/>
              <a:t> (mit Replica Sets und Load </a:t>
            </a:r>
            <a:r>
              <a:rPr lang="de-DE" dirty="0" err="1"/>
              <a:t>Balancern</a:t>
            </a:r>
            <a:r>
              <a:rPr lang="de-DE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Opt</a:t>
            </a:r>
            <a:r>
              <a:rPr lang="de-DE" dirty="0"/>
              <a:t>.: Implementierung verteilt auf mehreren Clustern bzw. Standorten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Skalierung bei Bedarf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Ausgangszustand</a:t>
            </a:r>
            <a:r>
              <a:rPr lang="de-DE" dirty="0"/>
              <a:t>: eine Instanz 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&lt;80% Auslastung (CPU/Speicher)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&lt;5s    Antwortzeit (maximal)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b="-102"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0</TotalTime>
  <Words>287</Words>
  <Application>Microsoft Office PowerPoint</Application>
  <PresentationFormat>Breitbild</PresentationFormat>
  <Paragraphs>68</Paragraphs>
  <Slides>12</Slides>
  <Notes>10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Wartbarkeit (Maintainability)</vt:lpstr>
      <vt:lpstr>Observability &amp; Monitoring</vt:lpstr>
      <vt:lpstr>Skalierbarkeit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Irina Jörg</cp:lastModifiedBy>
  <cp:revision>9</cp:revision>
  <dcterms:created xsi:type="dcterms:W3CDTF">2022-10-23T14:36:57Z</dcterms:created>
  <dcterms:modified xsi:type="dcterms:W3CDTF">2022-11-15T21:52:44Z</dcterms:modified>
</cp:coreProperties>
</file>