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48" r:id="rId2"/>
    <p:sldId id="385" r:id="rId3"/>
    <p:sldId id="364" r:id="rId4"/>
    <p:sldId id="402" r:id="rId5"/>
    <p:sldId id="400" r:id="rId6"/>
    <p:sldId id="397" r:id="rId7"/>
    <p:sldId id="398" r:id="rId8"/>
    <p:sldId id="401" r:id="rId9"/>
    <p:sldId id="399" r:id="rId10"/>
    <p:sldId id="362" r:id="rId11"/>
    <p:sldId id="403" r:id="rId12"/>
    <p:sldId id="384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EBB3B-0D1A-1962-CF3A-9D1EC0D99CEF}" name="Arne Kapell" initials="AK" userId="1f2964ac9a012d0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55A"/>
    <a:srgbClr val="FFFFFF"/>
    <a:srgbClr val="F0F5D0"/>
    <a:srgbClr val="535C13"/>
    <a:srgbClr val="418AB3"/>
    <a:srgbClr val="2C145C"/>
    <a:srgbClr val="A2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94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CFCBDB-CE23-4A46-8A7E-6C2C614BBF12}" type="datetime1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D7D5C99-9F83-458D-90B6-E6ED176E7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433C-8C94-4438-9FB2-5160324843B4}" type="datetime1">
              <a:rPr lang="de-DE" smtClean="0"/>
              <a:pPr/>
              <a:t>25.11.2022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9B8ACA-7904-40BD-B38E-FD81EA5319F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99B8ACA-7904-40BD-B38E-FD81EA5319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9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6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4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Codebase</a:t>
            </a:r>
            <a:r>
              <a:rPr lang="de-DE" dirty="0"/>
              <a:t>-Stand immer aktuell</a:t>
            </a:r>
          </a:p>
          <a:p>
            <a:endParaRPr lang="de-DE" dirty="0"/>
          </a:p>
          <a:p>
            <a:r>
              <a:rPr lang="de-DE" dirty="0"/>
              <a:t>Automatische API-Dokumentation durch Anmerkungen im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86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Wechsel zu SQL-System (</a:t>
            </a:r>
            <a:r>
              <a:rPr lang="de-DE" dirty="0" err="1"/>
              <a:t>MariaDB</a:t>
            </a:r>
            <a:r>
              <a:rPr lang="de-DE" dirty="0"/>
              <a:t> (?))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7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Benutzer-Daten nicht unverschlüsselt speichern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7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A/B-Tests hier zu aufwändig bzw. nicht verhältnismäßig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Funktionsumfang zu gering für (effektive) Microservices, deshalb nur begrenzt veranschaulicht</a:t>
            </a:r>
          </a:p>
          <a:p>
            <a:r>
              <a:rPr lang="de-DE" dirty="0"/>
              <a:t>Trotzdem hohe Modularität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„Verhältnismäßigkeit“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99B8ACA-7904-40BD-B38E-FD81EA5319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zeptbuch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161" y="253423"/>
            <a:ext cx="11477512" cy="1476039"/>
          </a:xfrm>
        </p:spPr>
        <p:txBody>
          <a:bodyPr rtlCol="0"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4499" y="1746836"/>
            <a:ext cx="9308752" cy="638022"/>
          </a:xfrm>
        </p:spPr>
        <p:txBody>
          <a:bodyPr rtlCol="0"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zeptbuch – Abschnittsüberschrift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zeptbuch – Abschnittsüberschrif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zeptbuch – Abschnittsüberschrift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zeptbuch – Abschnittsüberschrif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wirken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 descr="Zusammenstellung von Speisenbildern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963" y="2688921"/>
            <a:ext cx="5537368" cy="1325563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40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1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2" name="Textplatzhalt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4" name="Textplatzhalt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24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 rtlCol="0"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7" name="Textplatzhalt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rtlCol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 rtlCol="0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  <p:sp>
        <p:nvSpPr>
          <p:cNvPr id="37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8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39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4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sz="1800" kern="1200" noProof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zeptbuch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 rtlCol="0"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Nährwertangaben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zeptbuch – Abschnittsüberschrif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zeptbuch – Rez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 descr="Leerer Platzhalter zum Hinzufügen eines Bilds. Klicken Sie auf den Platzhalter, und wählen Sie das hinzuzufügende Bild aus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hinzufügen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 rtlCol="0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 rtlCol="0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 rtlCol="0"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Untertitel durch Klicken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rtlCol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337A45D-1E15-438C-9090-998E3A40A1C9}" type="datetime1">
              <a:rPr lang="de-DE" noProof="0" smtClean="0"/>
              <a:t>25.11.2022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CA84A-544F-4B6B-BC9A-925394EE73B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20455A"/>
                </a:solidFill>
              </a:rPr>
              <a:t>Cooking</a:t>
            </a:r>
            <a:r>
              <a:rPr lang="de-DE" dirty="0"/>
              <a:t>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Team Captain Cook</a:t>
            </a:r>
          </a:p>
        </p:txBody>
      </p:sp>
      <p:pic>
        <p:nvPicPr>
          <p:cNvPr id="8" name="Bildplatzhalter 7" descr="Rezeptzutaten">
            <a:extLst>
              <a:ext uri="{FF2B5EF4-FFF2-40B4-BE49-F238E27FC236}">
                <a16:creationId xmlns:a16="http://schemas.microsoft.com/office/drawing/2014/main" id="{9E891DD2-13A7-444C-AC48-BB89D6530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77AB8B59-0F8F-3B8F-57D6-5EC4119CDA62}"/>
              </a:ext>
            </a:extLst>
          </p:cNvPr>
          <p:cNvSpPr txBox="1">
            <a:spLocks/>
          </p:cNvSpPr>
          <p:nvPr/>
        </p:nvSpPr>
        <p:spPr>
          <a:xfrm>
            <a:off x="6921360" y="1879700"/>
            <a:ext cx="4280855" cy="46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Präsentation 4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C5630205-5CD4-4FBB-9F5A-0CAB4BB89B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855"/>
          <a:stretch/>
        </p:blipFill>
        <p:spPr>
          <a:xfrm>
            <a:off x="0" y="0"/>
            <a:ext cx="2047741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3" y="85919"/>
            <a:ext cx="7874537" cy="1325563"/>
          </a:xfrm>
        </p:spPr>
        <p:txBody>
          <a:bodyPr rtlCol="0"/>
          <a:lstStyle/>
          <a:p>
            <a:r>
              <a:rPr lang="de-DE" dirty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00E21-1435-0AEF-EBFE-40C3DBE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62" y="1411482"/>
            <a:ext cx="9012615" cy="4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Geringer Funktionsumfang </a:t>
            </a:r>
            <a:r>
              <a:rPr lang="de-DE" dirty="0">
                <a:sym typeface="Wingdings" pitchFamily="2" charset="2"/>
              </a:rPr>
              <a:t> eine API (als Microservice) für alle Funktionalitäten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Rezept-</a:t>
            </a:r>
            <a:r>
              <a:rPr lang="de-DE" dirty="0" err="1">
                <a:sym typeface="Wingdings" pitchFamily="2" charset="2"/>
              </a:rPr>
              <a:t>Matching</a:t>
            </a:r>
            <a:endParaRPr lang="de-DE" dirty="0"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Einkaufslisten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Bewertungen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UI als Extra-Microservice einzustufen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(DB)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14637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29">
            <a:extLst>
              <a:ext uri="{FF2B5EF4-FFF2-40B4-BE49-F238E27FC236}">
                <a16:creationId xmlns:a16="http://schemas.microsoft.com/office/drawing/2014/main" id="{2866DAE6-5CB2-4C68-8BD3-E5A30A1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pic>
        <p:nvPicPr>
          <p:cNvPr id="10" name="Bildplatzhalter 9" descr="Zutaten">
            <a:extLst>
              <a:ext uri="{FF2B5EF4-FFF2-40B4-BE49-F238E27FC236}">
                <a16:creationId xmlns:a16="http://schemas.microsoft.com/office/drawing/2014/main" id="{EBAB30E8-7A9F-444F-A633-275573A3E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926"/>
            <a:ext cx="5984081" cy="2284072"/>
          </a:xfrm>
        </p:spPr>
      </p:pic>
      <p:pic>
        <p:nvPicPr>
          <p:cNvPr id="22" name="Bildplatzhalter 21" descr="Stapel armer Ritter">
            <a:extLst>
              <a:ext uri="{FF2B5EF4-FFF2-40B4-BE49-F238E27FC236}">
                <a16:creationId xmlns:a16="http://schemas.microsoft.com/office/drawing/2014/main" id="{2C161E9C-C16A-4780-830E-9B2CC6367C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574381"/>
            <a:ext cx="1984606" cy="2283619"/>
          </a:xfrm>
        </p:spPr>
      </p:pic>
      <p:pic>
        <p:nvPicPr>
          <p:cNvPr id="20" name="Bildplatzhalter 19" descr="Gewürze mit Löffel">
            <a:extLst>
              <a:ext uri="{FF2B5EF4-FFF2-40B4-BE49-F238E27FC236}">
                <a16:creationId xmlns:a16="http://schemas.microsoft.com/office/drawing/2014/main" id="{9F94FB8C-62F5-4831-B16A-385706F282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030" y="4574381"/>
            <a:ext cx="1924051" cy="2278621"/>
          </a:xfrm>
        </p:spPr>
      </p:pic>
      <p:pic>
        <p:nvPicPr>
          <p:cNvPr id="18" name="Bildplatzhalter 17" descr="Kürbissuppe">
            <a:extLst>
              <a:ext uri="{FF2B5EF4-FFF2-40B4-BE49-F238E27FC236}">
                <a16:creationId xmlns:a16="http://schemas.microsoft.com/office/drawing/2014/main" id="{5F10EA36-DEB5-4407-BAB8-4AD641FD4A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081" y="2276181"/>
            <a:ext cx="1908445" cy="2298200"/>
          </a:xfrm>
        </p:spPr>
      </p:pic>
      <p:pic>
        <p:nvPicPr>
          <p:cNvPr id="12" name="Bildplatzhalter 11" descr="Ei und Avocado">
            <a:extLst>
              <a:ext uri="{FF2B5EF4-FFF2-40B4-BE49-F238E27FC236}">
                <a16:creationId xmlns:a16="http://schemas.microsoft.com/office/drawing/2014/main" id="{9944A643-5BA0-4BB2-BC70-3EE2B9A58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93081" y="-11073"/>
            <a:ext cx="1927654" cy="2292365"/>
          </a:xfrm>
        </p:spPr>
      </p:pic>
      <p:pic>
        <p:nvPicPr>
          <p:cNvPr id="16" name="Bildplatzhalter 15" descr="Pfannkuchenstapel">
            <a:extLst>
              <a:ext uri="{FF2B5EF4-FFF2-40B4-BE49-F238E27FC236}">
                <a16:creationId xmlns:a16="http://schemas.microsoft.com/office/drawing/2014/main" id="{7EC7A6F9-4BB5-4F67-9279-02CB8E9840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8132" y="4574381"/>
            <a:ext cx="1928762" cy="2263558"/>
          </a:xfrm>
        </p:spPr>
      </p:pic>
      <p:pic>
        <p:nvPicPr>
          <p:cNvPr id="14" name="Bildplatzhalter 13" descr="Nachos und Dip">
            <a:extLst>
              <a:ext uri="{FF2B5EF4-FFF2-40B4-BE49-F238E27FC236}">
                <a16:creationId xmlns:a16="http://schemas.microsoft.com/office/drawing/2014/main" id="{AB4709AE-4BDB-4019-9C8F-F437CBE8581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20180" y="2277145"/>
            <a:ext cx="2365353" cy="2290436"/>
          </a:xfrm>
        </p:spPr>
      </p:pic>
    </p:spTree>
    <p:extLst>
      <p:ext uri="{BB962C8B-B14F-4D97-AF65-F5344CB8AC3E}">
        <p14:creationId xmlns:p14="http://schemas.microsoft.com/office/powerpoint/2010/main" val="1827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Nicht-Funktionale</a:t>
            </a:r>
            <a:r>
              <a:rPr lang="de-DE" dirty="0"/>
              <a:t> Anforderungen</a:t>
            </a:r>
          </a:p>
        </p:txBody>
      </p:sp>
      <p:pic>
        <p:nvPicPr>
          <p:cNvPr id="9" name="Grafik 9" descr="Ein Bild, das Teller, Tisch, Essen, mehrere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202398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Status-Diagramm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40" r="15094" b="-102"/>
          <a:stretch/>
        </p:blipFill>
        <p:spPr>
          <a:xfrm>
            <a:off x="0" y="-6991"/>
            <a:ext cx="2817091" cy="6878950"/>
          </a:xfr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38EC95A-7FA1-952F-FA13-175E6258D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415" y="2241698"/>
            <a:ext cx="8201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Aktivitäts-Diagramm</a:t>
            </a:r>
          </a:p>
        </p:txBody>
      </p:sp>
      <p:pic>
        <p:nvPicPr>
          <p:cNvPr id="9" name="Grafik 9" descr="Ein Bild, das Pizza, Essen, Gerich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" r="25210" b="-102"/>
          <a:stretch/>
        </p:blipFill>
        <p:spPr>
          <a:xfrm>
            <a:off x="0" y="-6991"/>
            <a:ext cx="2761673" cy="6871948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BF6E7E4-B323-17A7-15DD-9A22E75C2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866" y="2416811"/>
            <a:ext cx="8792198" cy="26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 </a:t>
            </a:r>
            <a:r>
              <a:rPr lang="de-DE" sz="4000" dirty="0">
                <a:solidFill>
                  <a:schemeClr val="tx1"/>
                </a:solidFill>
              </a:rPr>
              <a:t>Konsistenz bei User Entfernung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Entfernung des Datenbank Eintrages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Betroffene Komponenten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Einkaufsliste – wird gelöscht, nicht zwischen Usern geteilt, Konsistenz bleibt erhalten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Bewertung -  Ersetzung des Erstellers durch „Entfernter Benutzer“ für saubere Trennung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9" descr="Indisches Essen Bestellen in Stuttgart | Vinayaga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0" r="14520"/>
          <a:stretch/>
        </p:blipFill>
        <p:spPr>
          <a:xfrm>
            <a:off x="0" y="-6991"/>
            <a:ext cx="2787162" cy="6871948"/>
          </a:xfrm>
        </p:spPr>
      </p:pic>
    </p:spTree>
    <p:extLst>
      <p:ext uri="{BB962C8B-B14F-4D97-AF65-F5344CB8AC3E}">
        <p14:creationId xmlns:p14="http://schemas.microsoft.com/office/powerpoint/2010/main" val="14804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Pitch</a:t>
            </a:r>
          </a:p>
        </p:txBody>
      </p:sp>
      <p:pic>
        <p:nvPicPr>
          <p:cNvPr id="7" name="Grafik 7" descr="Ein Bild, das Essen, Teller, Gericht, Mahlzeit enthält.&#10;&#10;Beschreibung automatisch generiert.">
            <a:extLst>
              <a:ext uri="{FF2B5EF4-FFF2-40B4-BE49-F238E27FC236}">
                <a16:creationId xmlns:a16="http://schemas.microsoft.com/office/drawing/2014/main" id="{2DCEB4B6-8515-252F-94EF-5C4B8BDD82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14482" cy="6859182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E94A814-C1AE-B4F5-F0C7-DE2C01995E37}"/>
              </a:ext>
            </a:extLst>
          </p:cNvPr>
          <p:cNvSpPr txBox="1"/>
          <p:nvPr/>
        </p:nvSpPr>
        <p:spPr>
          <a:xfrm>
            <a:off x="4317023" y="1761407"/>
            <a:ext cx="691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17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Sicherheit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377440"/>
            <a:ext cx="7784487" cy="2534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HTTPS für Basis-Verschlüsselung zwischen Client und Server (UI und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OWASP Top 10 als Katalog für abzudeckende (Web-)Schwachstellen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DB nur über API verfügbar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Besonderer Schutz für Benutzer-Daten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b="1" dirty="0"/>
              <a:t>Ziel: Überprüfen mit etabliertem Schwachstellen-Scanner</a:t>
            </a:r>
          </a:p>
        </p:txBody>
      </p:sp>
      <p:pic>
        <p:nvPicPr>
          <p:cNvPr id="9" name="Grafik 9" descr="Ein Bild, das Essen, Mahlzeit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47520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043E-7182-49E1-96F0-3B90C33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433" y="435844"/>
            <a:ext cx="7921353" cy="1325563"/>
          </a:xfrm>
        </p:spPr>
        <p:txBody>
          <a:bodyPr rtlCol="0">
            <a:normAutofit/>
          </a:bodyPr>
          <a:lstStyle/>
          <a:p>
            <a:r>
              <a:rPr lang="de-DE" sz="4800" dirty="0">
                <a:solidFill>
                  <a:schemeClr val="tx1"/>
                </a:solidFill>
              </a:rPr>
              <a:t>Benutzerfreundlichkeit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76F067-351F-BFEC-4974-84A09ADA5113}"/>
              </a:ext>
            </a:extLst>
          </p:cNvPr>
          <p:cNvSpPr txBox="1"/>
          <p:nvPr/>
        </p:nvSpPr>
        <p:spPr>
          <a:xfrm>
            <a:off x="4148432" y="2852928"/>
            <a:ext cx="778448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Intuitive, einfache und übersichtliche Nutzung via UI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Stark begrenzter Funktionsumfang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Benutzer-Tests im Entwickler-Team</a:t>
            </a:r>
          </a:p>
        </p:txBody>
      </p:sp>
      <p:pic>
        <p:nvPicPr>
          <p:cNvPr id="9" name="Grafik 9" descr="Ein Bild, das Teller, Essen, Gemüse, Fleisch enthält.&#10;&#10;Beschreibung automatisch generiert.">
            <a:extLst>
              <a:ext uri="{FF2B5EF4-FFF2-40B4-BE49-F238E27FC236}">
                <a16:creationId xmlns:a16="http://schemas.microsoft.com/office/drawing/2014/main" id="{5420643B-9874-97E2-80D9-D5C5F60BB7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991"/>
            <a:ext cx="3692590" cy="6871948"/>
          </a:xfrm>
        </p:spPr>
      </p:pic>
    </p:spTree>
    <p:extLst>
      <p:ext uri="{BB962C8B-B14F-4D97-AF65-F5344CB8AC3E}">
        <p14:creationId xmlns:p14="http://schemas.microsoft.com/office/powerpoint/2010/main" val="25104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E5E73-BC8F-03E7-FCB7-028D42EA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66" y="2209032"/>
            <a:ext cx="6763344" cy="2444094"/>
          </a:xfrm>
        </p:spPr>
        <p:txBody>
          <a:bodyPr>
            <a:normAutofit/>
          </a:bodyPr>
          <a:lstStyle/>
          <a:p>
            <a:r>
              <a:rPr lang="de-DE"/>
              <a:t>Domain-Driven Design </a:t>
            </a:r>
          </a:p>
        </p:txBody>
      </p:sp>
      <p:pic>
        <p:nvPicPr>
          <p:cNvPr id="9" name="Grafik 9" descr="Ein Bild, das drinnen, Teller, Essen, geschnitten enthält.&#10;&#10;Beschreibung automatisch generiert.">
            <a:extLst>
              <a:ext uri="{FF2B5EF4-FFF2-40B4-BE49-F238E27FC236}">
                <a16:creationId xmlns:a16="http://schemas.microsoft.com/office/drawing/2014/main" id="{B59E0F16-AE43-AA7D-9F1C-BDA26DA1AC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791435" cy="6859267"/>
          </a:xfrm>
        </p:spPr>
      </p:pic>
    </p:spTree>
    <p:extLst>
      <p:ext uri="{BB962C8B-B14F-4D97-AF65-F5344CB8AC3E}">
        <p14:creationId xmlns:p14="http://schemas.microsoft.com/office/powerpoint/2010/main" val="35890616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zeptbuch – Folien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330708_TF89533498_Win32" id="{093FA713-9D95-4AD7-B1C4-083B0E821653}" vid="{976DEBB3-4718-40BE-A67B-BB8343154AD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Rezeptbuch</Template>
  <TotalTime>0</TotalTime>
  <Words>199</Words>
  <Application>Microsoft Office PowerPoint</Application>
  <PresentationFormat>Breitbild</PresentationFormat>
  <Paragraphs>57</Paragraphs>
  <Slides>12</Slides>
  <Notes>10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1_Rezeptbuch – Folienmaster</vt:lpstr>
      <vt:lpstr>Cooking Website</vt:lpstr>
      <vt:lpstr>Nicht-Funktionale Anforderungen</vt:lpstr>
      <vt:lpstr>Status-Diagramm</vt:lpstr>
      <vt:lpstr>Aktivitäts-Diagramm</vt:lpstr>
      <vt:lpstr> Konsistenz bei User Entfernung</vt:lpstr>
      <vt:lpstr>Pitch</vt:lpstr>
      <vt:lpstr>Sicherheit</vt:lpstr>
      <vt:lpstr>Benutzerfreundlichkeit</vt:lpstr>
      <vt:lpstr>Domain-Driven Design </vt:lpstr>
      <vt:lpstr>Modell</vt:lpstr>
      <vt:lpstr>Microservices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Website</dc:title>
  <dc:creator>Gurleen Kaur Saini</dc:creator>
  <cp:lastModifiedBy>Irina Jörg</cp:lastModifiedBy>
  <cp:revision>15</cp:revision>
  <dcterms:created xsi:type="dcterms:W3CDTF">2022-10-23T14:36:57Z</dcterms:created>
  <dcterms:modified xsi:type="dcterms:W3CDTF">2022-11-25T00:35:33Z</dcterms:modified>
</cp:coreProperties>
</file>