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5" r:id="rId3"/>
    <p:sldId id="400" r:id="rId4"/>
    <p:sldId id="364" r:id="rId5"/>
    <p:sldId id="402" r:id="rId6"/>
    <p:sldId id="397" r:id="rId7"/>
    <p:sldId id="398" r:id="rId8"/>
    <p:sldId id="401" r:id="rId9"/>
    <p:sldId id="399" r:id="rId10"/>
    <p:sldId id="362" r:id="rId11"/>
    <p:sldId id="403" r:id="rId12"/>
    <p:sldId id="38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94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24.11.2022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24.11.2022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Codebase</a:t>
            </a:r>
            <a:r>
              <a:rPr lang="de-DE" dirty="0"/>
              <a:t>-Stand immer aktuell</a:t>
            </a:r>
          </a:p>
          <a:p>
            <a:endParaRPr lang="de-DE" dirty="0"/>
          </a:p>
          <a:p>
            <a:r>
              <a:rPr lang="de-DE" dirty="0"/>
              <a:t>Automatische API-Dokumentation durch Anmerkungen im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Benutzer-Daten nicht unverschlüsselt 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„Verhältnismäßigkeit“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24.11.2022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Präsentation 3</a:t>
            </a: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855"/>
          <a:stretch/>
        </p:blipFill>
        <p:spPr>
          <a:xfrm>
            <a:off x="0" y="0"/>
            <a:ext cx="2047741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3" y="85919"/>
            <a:ext cx="7874537" cy="1325563"/>
          </a:xfrm>
        </p:spPr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0E21-1435-0AEF-EBFE-40C3DBE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2" y="1411482"/>
            <a:ext cx="9012615" cy="4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Geringer Funktionsumfang </a:t>
            </a:r>
            <a:r>
              <a:rPr lang="de-DE" dirty="0">
                <a:sym typeface="Wingdings" pitchFamily="2" charset="2"/>
              </a:rPr>
              <a:t> eine API (als Microservice) für alle Funktionalitäten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Rezept-</a:t>
            </a:r>
            <a:r>
              <a:rPr lang="de-DE" dirty="0" err="1">
                <a:sym typeface="Wingdings" pitchFamily="2" charset="2"/>
              </a:rPr>
              <a:t>Matching</a:t>
            </a:r>
            <a:endParaRPr lang="de-DE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Einkaufslisten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Bewertungen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UI als Extra-Microservice einzustufen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(DB)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637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 </a:t>
            </a:r>
            <a:r>
              <a:rPr lang="de-DE" sz="4000" dirty="0">
                <a:solidFill>
                  <a:schemeClr val="tx1"/>
                </a:solidFill>
              </a:rPr>
              <a:t>Konsistenz bei User Entfernung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Entfernung des Datenbank Eintrages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Betroffene Komponenten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Einkaufsliste – wird gelöscht, nicht zwischen Usern geteilt, Konsistenz bleibt erhalten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Bewertung -  Ersetzung des Erstellers durch „Entfernter Benutzer“ für saubere Trennung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Status-Diagramm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40" r="15094" b="-102"/>
          <a:stretch/>
        </p:blipFill>
        <p:spPr>
          <a:xfrm>
            <a:off x="0" y="-6991"/>
            <a:ext cx="2817091" cy="6878950"/>
          </a:xfr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38EC95A-7FA1-952F-FA13-175E6258D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415" y="2241698"/>
            <a:ext cx="8201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Aktivitäts-Diagramm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r="25210" b="-102"/>
          <a:stretch/>
        </p:blipFill>
        <p:spPr>
          <a:xfrm>
            <a:off x="0" y="-6991"/>
            <a:ext cx="2761673" cy="6871948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BF6E7E4-B323-17A7-15DD-9A22E75C2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866" y="2416811"/>
            <a:ext cx="8792198" cy="26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Pitch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94A814-C1AE-B4F5-F0C7-DE2C01995E37}"/>
              </a:ext>
            </a:extLst>
          </p:cNvPr>
          <p:cNvSpPr txBox="1"/>
          <p:nvPr/>
        </p:nvSpPr>
        <p:spPr>
          <a:xfrm>
            <a:off x="4317023" y="1761407"/>
            <a:ext cx="691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534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0</TotalTime>
  <Words>199</Words>
  <Application>Microsoft Office PowerPoint</Application>
  <PresentationFormat>Breitbild</PresentationFormat>
  <Paragraphs>57</Paragraphs>
  <Slides>12</Slides>
  <Notes>10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 Konsistenz bei User Entfernung</vt:lpstr>
      <vt:lpstr>Status-Diagramm</vt:lpstr>
      <vt:lpstr>Aktivitäts-Diagramm</vt:lpstr>
      <vt:lpstr>Pitch</vt:lpstr>
      <vt:lpstr>Sicherheit</vt:lpstr>
      <vt:lpstr>Benutzerfreundlichkeit</vt:lpstr>
      <vt:lpstr>Domain-Driven Design </vt:lpstr>
      <vt:lpstr>Modell</vt:lpstr>
      <vt:lpstr>Microservices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Irina Jörg</cp:lastModifiedBy>
  <cp:revision>13</cp:revision>
  <dcterms:created xsi:type="dcterms:W3CDTF">2022-10-23T14:36:57Z</dcterms:created>
  <dcterms:modified xsi:type="dcterms:W3CDTF">2022-11-24T15:10:52Z</dcterms:modified>
</cp:coreProperties>
</file>