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9" r:id="rId3"/>
    <p:sldId id="258" r:id="rId4"/>
    <p:sldId id="257" r:id="rId5"/>
    <p:sldId id="312" r:id="rId6"/>
    <p:sldId id="260" r:id="rId7"/>
    <p:sldId id="285" r:id="rId8"/>
    <p:sldId id="280" r:id="rId9"/>
    <p:sldId id="262" r:id="rId10"/>
    <p:sldId id="311" r:id="rId11"/>
    <p:sldId id="261" r:id="rId12"/>
    <p:sldId id="27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D13203-51BB-42CF-9380-9584F4EA92BC}">
  <a:tblStyle styleId="{CFD13203-51BB-42CF-9380-9584F4EA92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1629f8e37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11629f8e37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77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21753f2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21753f2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621753f2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621753f2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621753f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621753f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621753f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621753f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26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bdf5b848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bdf5b848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11629f8e37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11629f8e37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1629f8e37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11629f8e37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621753f2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1621753f2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07750" y="3619000"/>
            <a:ext cx="818605" cy="1530929"/>
          </a:xfrm>
          <a:custGeom>
            <a:avLst/>
            <a:gdLst/>
            <a:ahLst/>
            <a:cxnLst/>
            <a:rect l="l" t="t" r="r" b="b"/>
            <a:pathLst>
              <a:path w="19479" h="36429" fill="none" extrusionOk="0">
                <a:moveTo>
                  <a:pt x="19479" y="36428"/>
                </a:moveTo>
                <a:cubicBezTo>
                  <a:pt x="3391" y="28909"/>
                  <a:pt x="350" y="6122"/>
                  <a:pt x="350" y="6122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CDD0C4"/>
            </a:solidFill>
            <a:prstDash val="dash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5269524" y="946342"/>
            <a:ext cx="3420277" cy="3408101"/>
            <a:chOff x="3761900" y="675525"/>
            <a:chExt cx="3901308" cy="3887420"/>
          </a:xfrm>
        </p:grpSpPr>
        <p:sp>
          <p:nvSpPr>
            <p:cNvPr id="11" name="Google Shape;11;p2"/>
            <p:cNvSpPr/>
            <p:nvPr/>
          </p:nvSpPr>
          <p:spPr>
            <a:xfrm>
              <a:off x="3761900" y="675525"/>
              <a:ext cx="3901308" cy="3887420"/>
            </a:xfrm>
            <a:custGeom>
              <a:avLst/>
              <a:gdLst/>
              <a:ahLst/>
              <a:cxnLst/>
              <a:rect l="l" t="t" r="r" b="b"/>
              <a:pathLst>
                <a:path w="91580" h="91254" fill="none" extrusionOk="0">
                  <a:moveTo>
                    <a:pt x="54598" y="8650"/>
                  </a:moveTo>
                  <a:cubicBezTo>
                    <a:pt x="54598" y="8650"/>
                    <a:pt x="13447" y="1"/>
                    <a:pt x="5098" y="43542"/>
                  </a:cubicBezTo>
                  <a:cubicBezTo>
                    <a:pt x="1" y="70092"/>
                    <a:pt x="23357" y="86327"/>
                    <a:pt x="37900" y="87375"/>
                  </a:cubicBezTo>
                  <a:cubicBezTo>
                    <a:pt x="91579" y="91253"/>
                    <a:pt x="90148" y="33152"/>
                    <a:pt x="90148" y="33152"/>
                  </a:cubicBez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dash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93278" y="1015935"/>
              <a:ext cx="82814" cy="82814"/>
            </a:xfrm>
            <a:custGeom>
              <a:avLst/>
              <a:gdLst/>
              <a:ahLst/>
              <a:cxnLst/>
              <a:rect l="l" t="t" r="r" b="b"/>
              <a:pathLst>
                <a:path w="1944" h="1944" extrusionOk="0">
                  <a:moveTo>
                    <a:pt x="968" y="1"/>
                  </a:moveTo>
                  <a:cubicBezTo>
                    <a:pt x="431" y="1"/>
                    <a:pt x="0" y="440"/>
                    <a:pt x="0" y="976"/>
                  </a:cubicBezTo>
                  <a:cubicBezTo>
                    <a:pt x="0" y="1513"/>
                    <a:pt x="431" y="1944"/>
                    <a:pt x="968" y="1944"/>
                  </a:cubicBezTo>
                  <a:cubicBezTo>
                    <a:pt x="1504" y="1944"/>
                    <a:pt x="1943" y="1513"/>
                    <a:pt x="1943" y="976"/>
                  </a:cubicBezTo>
                  <a:cubicBezTo>
                    <a:pt x="1943" y="440"/>
                    <a:pt x="1504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-6867" y="-6867"/>
            <a:ext cx="6722784" cy="5018042"/>
          </a:xfrm>
          <a:custGeom>
            <a:avLst/>
            <a:gdLst/>
            <a:ahLst/>
            <a:cxnLst/>
            <a:rect l="l" t="t" r="r" b="b"/>
            <a:pathLst>
              <a:path w="266592" h="209456" extrusionOk="0">
                <a:moveTo>
                  <a:pt x="0" y="0"/>
                </a:moveTo>
                <a:lnTo>
                  <a:pt x="0" y="181880"/>
                </a:lnTo>
                <a:cubicBezTo>
                  <a:pt x="0" y="181880"/>
                  <a:pt x="36033" y="209455"/>
                  <a:pt x="75938" y="209455"/>
                </a:cubicBezTo>
                <a:cubicBezTo>
                  <a:pt x="78819" y="209455"/>
                  <a:pt x="81721" y="209311"/>
                  <a:pt x="84630" y="209003"/>
                </a:cubicBezTo>
                <a:cubicBezTo>
                  <a:pt x="127837" y="204425"/>
                  <a:pt x="179652" y="158586"/>
                  <a:pt x="185182" y="154575"/>
                </a:cubicBezTo>
                <a:cubicBezTo>
                  <a:pt x="188260" y="152339"/>
                  <a:pt x="191207" y="151290"/>
                  <a:pt x="193498" y="151290"/>
                </a:cubicBezTo>
                <a:cubicBezTo>
                  <a:pt x="197372" y="151290"/>
                  <a:pt x="199369" y="154292"/>
                  <a:pt x="196951" y="159639"/>
                </a:cubicBezTo>
                <a:cubicBezTo>
                  <a:pt x="194278" y="165564"/>
                  <a:pt x="196373" y="170887"/>
                  <a:pt x="201852" y="170887"/>
                </a:cubicBezTo>
                <a:cubicBezTo>
                  <a:pt x="204221" y="170887"/>
                  <a:pt x="207223" y="169891"/>
                  <a:pt x="210745" y="167518"/>
                </a:cubicBezTo>
                <a:cubicBezTo>
                  <a:pt x="231892" y="153258"/>
                  <a:pt x="231082" y="89552"/>
                  <a:pt x="247247" y="85481"/>
                </a:cubicBezTo>
                <a:cubicBezTo>
                  <a:pt x="247311" y="85465"/>
                  <a:pt x="247370" y="85457"/>
                  <a:pt x="247423" y="85457"/>
                </a:cubicBezTo>
                <a:cubicBezTo>
                  <a:pt x="250461" y="85457"/>
                  <a:pt x="237054" y="111233"/>
                  <a:pt x="246073" y="111233"/>
                </a:cubicBezTo>
                <a:cubicBezTo>
                  <a:pt x="246152" y="111233"/>
                  <a:pt x="246233" y="111231"/>
                  <a:pt x="246315" y="111227"/>
                </a:cubicBezTo>
                <a:cubicBezTo>
                  <a:pt x="250650" y="111024"/>
                  <a:pt x="260535" y="96419"/>
                  <a:pt x="261568" y="95670"/>
                </a:cubicBezTo>
                <a:cubicBezTo>
                  <a:pt x="262224" y="95185"/>
                  <a:pt x="262658" y="94985"/>
                  <a:pt x="262928" y="94985"/>
                </a:cubicBezTo>
                <a:cubicBezTo>
                  <a:pt x="264188" y="94985"/>
                  <a:pt x="261851" y="99356"/>
                  <a:pt x="261851" y="99356"/>
                </a:cubicBezTo>
                <a:lnTo>
                  <a:pt x="262358" y="99559"/>
                </a:lnTo>
                <a:cubicBezTo>
                  <a:pt x="263776" y="98121"/>
                  <a:pt x="266591" y="92935"/>
                  <a:pt x="263492" y="92368"/>
                </a:cubicBezTo>
                <a:cubicBezTo>
                  <a:pt x="263432" y="92357"/>
                  <a:pt x="263371" y="92351"/>
                  <a:pt x="263307" y="92351"/>
                </a:cubicBezTo>
                <a:cubicBezTo>
                  <a:pt x="260292" y="92351"/>
                  <a:pt x="252993" y="104797"/>
                  <a:pt x="249660" y="104797"/>
                </a:cubicBezTo>
                <a:cubicBezTo>
                  <a:pt x="249414" y="104797"/>
                  <a:pt x="249189" y="104729"/>
                  <a:pt x="248989" y="104583"/>
                </a:cubicBezTo>
                <a:cubicBezTo>
                  <a:pt x="246031" y="102435"/>
                  <a:pt x="261527" y="77682"/>
                  <a:pt x="254903" y="74381"/>
                </a:cubicBezTo>
                <a:cubicBezTo>
                  <a:pt x="254003" y="73928"/>
                  <a:pt x="253093" y="73732"/>
                  <a:pt x="252177" y="73732"/>
                </a:cubicBezTo>
                <a:cubicBezTo>
                  <a:pt x="248992" y="73732"/>
                  <a:pt x="245743" y="76099"/>
                  <a:pt x="242628" y="78270"/>
                </a:cubicBezTo>
                <a:cubicBezTo>
                  <a:pt x="239732" y="80292"/>
                  <a:pt x="237021" y="82180"/>
                  <a:pt x="235485" y="82180"/>
                </a:cubicBezTo>
                <a:cubicBezTo>
                  <a:pt x="234635" y="82180"/>
                  <a:pt x="234145" y="81603"/>
                  <a:pt x="234181" y="80154"/>
                </a:cubicBezTo>
                <a:cubicBezTo>
                  <a:pt x="234222" y="78148"/>
                  <a:pt x="246862" y="65205"/>
                  <a:pt x="236004" y="57446"/>
                </a:cubicBezTo>
                <a:cubicBezTo>
                  <a:pt x="234646" y="56472"/>
                  <a:pt x="233033" y="56049"/>
                  <a:pt x="231228" y="56049"/>
                </a:cubicBezTo>
                <a:cubicBezTo>
                  <a:pt x="225037" y="56049"/>
                  <a:pt x="216591" y="61032"/>
                  <a:pt x="208436" y="65893"/>
                </a:cubicBezTo>
                <a:cubicBezTo>
                  <a:pt x="202268" y="69567"/>
                  <a:pt x="195843" y="73972"/>
                  <a:pt x="189449" y="73972"/>
                </a:cubicBezTo>
                <a:cubicBezTo>
                  <a:pt x="187065" y="73972"/>
                  <a:pt x="184686" y="73360"/>
                  <a:pt x="182326" y="71869"/>
                </a:cubicBezTo>
                <a:cubicBezTo>
                  <a:pt x="169443" y="63726"/>
                  <a:pt x="172663" y="1539"/>
                  <a:pt x="1352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5100" y="1019450"/>
            <a:ext cx="4080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5100" y="3407250"/>
            <a:ext cx="35037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8086025" y="190750"/>
            <a:ext cx="818596" cy="575752"/>
            <a:chOff x="6630504" y="1305386"/>
            <a:chExt cx="454246" cy="319489"/>
          </a:xfrm>
        </p:grpSpPr>
        <p:sp>
          <p:nvSpPr>
            <p:cNvPr id="17" name="Google Shape;17;p2"/>
            <p:cNvSpPr/>
            <p:nvPr/>
          </p:nvSpPr>
          <p:spPr>
            <a:xfrm>
              <a:off x="6631925" y="1306375"/>
              <a:ext cx="434550" cy="287825"/>
            </a:xfrm>
            <a:custGeom>
              <a:avLst/>
              <a:gdLst/>
              <a:ahLst/>
              <a:cxnLst/>
              <a:rect l="l" t="t" r="r" b="b"/>
              <a:pathLst>
                <a:path w="17382" h="11513" fill="none" extrusionOk="0">
                  <a:moveTo>
                    <a:pt x="317" y="1"/>
                  </a:moveTo>
                  <a:lnTo>
                    <a:pt x="17064" y="1"/>
                  </a:lnTo>
                  <a:cubicBezTo>
                    <a:pt x="17235" y="1"/>
                    <a:pt x="17381" y="139"/>
                    <a:pt x="17381" y="318"/>
                  </a:cubicBezTo>
                  <a:lnTo>
                    <a:pt x="17381" y="11187"/>
                  </a:lnTo>
                  <a:cubicBezTo>
                    <a:pt x="17381" y="11366"/>
                    <a:pt x="17235" y="11512"/>
                    <a:pt x="17064" y="11512"/>
                  </a:cubicBezTo>
                  <a:lnTo>
                    <a:pt x="317" y="11512"/>
                  </a:lnTo>
                  <a:cubicBezTo>
                    <a:pt x="139" y="11512"/>
                    <a:pt x="0" y="11366"/>
                    <a:pt x="0" y="11187"/>
                  </a:cubicBezTo>
                  <a:lnTo>
                    <a:pt x="0" y="318"/>
                  </a:lnTo>
                  <a:cubicBezTo>
                    <a:pt x="0" y="139"/>
                    <a:pt x="139" y="1"/>
                    <a:pt x="31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00400" y="1380375"/>
              <a:ext cx="138625" cy="112000"/>
            </a:xfrm>
            <a:custGeom>
              <a:avLst/>
              <a:gdLst/>
              <a:ahLst/>
              <a:cxnLst/>
              <a:rect l="l" t="t" r="r" b="b"/>
              <a:pathLst>
                <a:path w="5545" h="4480" extrusionOk="0">
                  <a:moveTo>
                    <a:pt x="195" y="0"/>
                  </a:moveTo>
                  <a:cubicBezTo>
                    <a:pt x="82" y="0"/>
                    <a:pt x="0" y="89"/>
                    <a:pt x="0" y="195"/>
                  </a:cubicBezTo>
                  <a:lnTo>
                    <a:pt x="0" y="4284"/>
                  </a:lnTo>
                  <a:cubicBezTo>
                    <a:pt x="0" y="4390"/>
                    <a:pt x="82" y="4479"/>
                    <a:pt x="195" y="4479"/>
                  </a:cubicBezTo>
                  <a:lnTo>
                    <a:pt x="5350" y="4479"/>
                  </a:lnTo>
                  <a:cubicBezTo>
                    <a:pt x="5455" y="4479"/>
                    <a:pt x="5545" y="4390"/>
                    <a:pt x="5545" y="4284"/>
                  </a:cubicBezTo>
                  <a:lnTo>
                    <a:pt x="5545" y="195"/>
                  </a:lnTo>
                  <a:cubicBezTo>
                    <a:pt x="5545" y="89"/>
                    <a:pt x="5455" y="0"/>
                    <a:pt x="5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30504" y="1305386"/>
              <a:ext cx="434750" cy="29896"/>
            </a:xfrm>
            <a:custGeom>
              <a:avLst/>
              <a:gdLst/>
              <a:ahLst/>
              <a:cxnLst/>
              <a:rect l="l" t="t" r="r" b="b"/>
              <a:pathLst>
                <a:path w="17390" h="1188" extrusionOk="0">
                  <a:moveTo>
                    <a:pt x="935" y="0"/>
                  </a:moveTo>
                  <a:cubicBezTo>
                    <a:pt x="423" y="0"/>
                    <a:pt x="0" y="415"/>
                    <a:pt x="0" y="935"/>
                  </a:cubicBezTo>
                  <a:lnTo>
                    <a:pt x="0" y="1098"/>
                  </a:lnTo>
                  <a:lnTo>
                    <a:pt x="17389" y="1187"/>
                  </a:lnTo>
                  <a:lnTo>
                    <a:pt x="17389" y="1187"/>
                  </a:lnTo>
                  <a:lnTo>
                    <a:pt x="17381" y="935"/>
                  </a:lnTo>
                  <a:cubicBezTo>
                    <a:pt x="17381" y="415"/>
                    <a:pt x="16967" y="0"/>
                    <a:pt x="16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24375" y="1556375"/>
              <a:ext cx="60375" cy="68500"/>
            </a:xfrm>
            <a:custGeom>
              <a:avLst/>
              <a:gdLst/>
              <a:ahLst/>
              <a:cxnLst/>
              <a:rect l="l" t="t" r="r" b="b"/>
              <a:pathLst>
                <a:path w="2415" h="2740" extrusionOk="0">
                  <a:moveTo>
                    <a:pt x="407" y="0"/>
                  </a:moveTo>
                  <a:lnTo>
                    <a:pt x="0" y="2740"/>
                  </a:lnTo>
                  <a:lnTo>
                    <a:pt x="1008" y="1829"/>
                  </a:lnTo>
                  <a:lnTo>
                    <a:pt x="2415" y="1935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14425" y="1393175"/>
              <a:ext cx="55725" cy="25"/>
            </a:xfrm>
            <a:custGeom>
              <a:avLst/>
              <a:gdLst/>
              <a:ahLst/>
              <a:cxnLst/>
              <a:rect l="l" t="t" r="r" b="b"/>
              <a:pathLst>
                <a:path w="2229" h="1" fill="none" extrusionOk="0">
                  <a:moveTo>
                    <a:pt x="1" y="0"/>
                  </a:moveTo>
                  <a:lnTo>
                    <a:pt x="2228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64025" y="1393175"/>
              <a:ext cx="139250" cy="25"/>
            </a:xfrm>
            <a:custGeom>
              <a:avLst/>
              <a:gdLst/>
              <a:ahLst/>
              <a:cxnLst/>
              <a:rect l="l" t="t" r="r" b="b"/>
              <a:pathLst>
                <a:path w="5570" h="1" fill="none" extrusionOk="0">
                  <a:moveTo>
                    <a:pt x="1" y="0"/>
                  </a:moveTo>
                  <a:lnTo>
                    <a:pt x="5569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58750" y="1416550"/>
              <a:ext cx="111400" cy="25"/>
            </a:xfrm>
            <a:custGeom>
              <a:avLst/>
              <a:gdLst/>
              <a:ahLst/>
              <a:cxnLst/>
              <a:rect l="l" t="t" r="r" b="b"/>
              <a:pathLst>
                <a:path w="4456" h="1" fill="none" extrusionOk="0">
                  <a:moveTo>
                    <a:pt x="0" y="0"/>
                  </a:moveTo>
                  <a:lnTo>
                    <a:pt x="4455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664025" y="1416550"/>
              <a:ext cx="82750" cy="25"/>
            </a:xfrm>
            <a:custGeom>
              <a:avLst/>
              <a:gdLst/>
              <a:ahLst/>
              <a:cxnLst/>
              <a:rect l="l" t="t" r="r" b="b"/>
              <a:pathLst>
                <a:path w="3310" h="1" fill="none" extrusionOk="0">
                  <a:moveTo>
                    <a:pt x="1" y="0"/>
                  </a:moveTo>
                  <a:lnTo>
                    <a:pt x="3309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45725" y="1439700"/>
              <a:ext cx="24425" cy="25"/>
            </a:xfrm>
            <a:custGeom>
              <a:avLst/>
              <a:gdLst/>
              <a:ahLst/>
              <a:cxnLst/>
              <a:rect l="l" t="t" r="r" b="b"/>
              <a:pathLst>
                <a:path w="977" h="1" fill="none" extrusionOk="0">
                  <a:moveTo>
                    <a:pt x="1" y="1"/>
                  </a:moveTo>
                  <a:lnTo>
                    <a:pt x="976" y="1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64025" y="1439700"/>
              <a:ext cx="170750" cy="25"/>
            </a:xfrm>
            <a:custGeom>
              <a:avLst/>
              <a:gdLst/>
              <a:ahLst/>
              <a:cxnLst/>
              <a:rect l="l" t="t" r="r" b="b"/>
              <a:pathLst>
                <a:path w="6830" h="1" fill="none" extrusionOk="0">
                  <a:moveTo>
                    <a:pt x="1" y="1"/>
                  </a:moveTo>
                  <a:lnTo>
                    <a:pt x="6830" y="1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60375" y="1461650"/>
              <a:ext cx="109775" cy="25"/>
            </a:xfrm>
            <a:custGeom>
              <a:avLst/>
              <a:gdLst/>
              <a:ahLst/>
              <a:cxnLst/>
              <a:rect l="l" t="t" r="r" b="b"/>
              <a:pathLst>
                <a:path w="4391" h="1" fill="none" extrusionOk="0">
                  <a:moveTo>
                    <a:pt x="0" y="1"/>
                  </a:moveTo>
                  <a:lnTo>
                    <a:pt x="4390" y="1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64025" y="1461650"/>
              <a:ext cx="85800" cy="25"/>
            </a:xfrm>
            <a:custGeom>
              <a:avLst/>
              <a:gdLst/>
              <a:ahLst/>
              <a:cxnLst/>
              <a:rect l="l" t="t" r="r" b="b"/>
              <a:pathLst>
                <a:path w="3432" h="1" fill="none" extrusionOk="0">
                  <a:moveTo>
                    <a:pt x="1" y="1"/>
                  </a:moveTo>
                  <a:lnTo>
                    <a:pt x="3431" y="1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7550" y="1486250"/>
              <a:ext cx="72600" cy="25"/>
            </a:xfrm>
            <a:custGeom>
              <a:avLst/>
              <a:gdLst/>
              <a:ahLst/>
              <a:cxnLst/>
              <a:rect l="l" t="t" r="r" b="b"/>
              <a:pathLst>
                <a:path w="2904" h="1" fill="none" extrusionOk="0">
                  <a:moveTo>
                    <a:pt x="1" y="0"/>
                  </a:moveTo>
                  <a:lnTo>
                    <a:pt x="2903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64025" y="1486250"/>
              <a:ext cx="121775" cy="25"/>
            </a:xfrm>
            <a:custGeom>
              <a:avLst/>
              <a:gdLst/>
              <a:ahLst/>
              <a:cxnLst/>
              <a:rect l="l" t="t" r="r" b="b"/>
              <a:pathLst>
                <a:path w="4871" h="1" fill="none" extrusionOk="0">
                  <a:moveTo>
                    <a:pt x="1" y="0"/>
                  </a:moveTo>
                  <a:lnTo>
                    <a:pt x="4870" y="0"/>
                  </a:lnTo>
                </a:path>
              </a:pathLst>
            </a:custGeom>
            <a:noFill/>
            <a:ln w="9525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64025" y="1515100"/>
              <a:ext cx="139850" cy="29900"/>
            </a:xfrm>
            <a:custGeom>
              <a:avLst/>
              <a:gdLst/>
              <a:ahLst/>
              <a:cxnLst/>
              <a:rect l="l" t="t" r="r" b="b"/>
              <a:pathLst>
                <a:path w="5594" h="1196" extrusionOk="0">
                  <a:moveTo>
                    <a:pt x="204" y="1"/>
                  </a:moveTo>
                  <a:cubicBezTo>
                    <a:pt x="90" y="1"/>
                    <a:pt x="1" y="90"/>
                    <a:pt x="1" y="204"/>
                  </a:cubicBezTo>
                  <a:lnTo>
                    <a:pt x="1" y="984"/>
                  </a:lnTo>
                  <a:cubicBezTo>
                    <a:pt x="1" y="1098"/>
                    <a:pt x="90" y="1196"/>
                    <a:pt x="204" y="1196"/>
                  </a:cubicBezTo>
                  <a:lnTo>
                    <a:pt x="5391" y="1196"/>
                  </a:lnTo>
                  <a:cubicBezTo>
                    <a:pt x="5504" y="1196"/>
                    <a:pt x="5594" y="1098"/>
                    <a:pt x="5594" y="984"/>
                  </a:cubicBezTo>
                  <a:lnTo>
                    <a:pt x="5594" y="204"/>
                  </a:lnTo>
                  <a:cubicBezTo>
                    <a:pt x="5594" y="90"/>
                    <a:pt x="5504" y="1"/>
                    <a:pt x="5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6786278" y="4377109"/>
            <a:ext cx="1169579" cy="1047981"/>
            <a:chOff x="5444425" y="4232975"/>
            <a:chExt cx="783900" cy="702400"/>
          </a:xfrm>
        </p:grpSpPr>
        <p:sp>
          <p:nvSpPr>
            <p:cNvPr id="33" name="Google Shape;33;p2"/>
            <p:cNvSpPr/>
            <p:nvPr/>
          </p:nvSpPr>
          <p:spPr>
            <a:xfrm>
              <a:off x="5444425" y="4232975"/>
              <a:ext cx="783900" cy="702400"/>
            </a:xfrm>
            <a:custGeom>
              <a:avLst/>
              <a:gdLst/>
              <a:ahLst/>
              <a:cxnLst/>
              <a:rect l="l" t="t" r="r" b="b"/>
              <a:pathLst>
                <a:path w="31356" h="28096" extrusionOk="0">
                  <a:moveTo>
                    <a:pt x="17243" y="0"/>
                  </a:moveTo>
                  <a:lnTo>
                    <a:pt x="0" y="9000"/>
                  </a:lnTo>
                  <a:cubicBezTo>
                    <a:pt x="0" y="9000"/>
                    <a:pt x="2788" y="10308"/>
                    <a:pt x="4048" y="13064"/>
                  </a:cubicBezTo>
                  <a:cubicBezTo>
                    <a:pt x="5284" y="15779"/>
                    <a:pt x="4983" y="19934"/>
                    <a:pt x="6430" y="21706"/>
                  </a:cubicBezTo>
                  <a:cubicBezTo>
                    <a:pt x="8235" y="23901"/>
                    <a:pt x="11154" y="24429"/>
                    <a:pt x="12812" y="25250"/>
                  </a:cubicBezTo>
                  <a:cubicBezTo>
                    <a:pt x="13836" y="25762"/>
                    <a:pt x="15170" y="28095"/>
                    <a:pt x="15170" y="28095"/>
                  </a:cubicBezTo>
                  <a:lnTo>
                    <a:pt x="31355" y="18039"/>
                  </a:lnTo>
                  <a:cubicBezTo>
                    <a:pt x="30420" y="11552"/>
                    <a:pt x="25876" y="11918"/>
                    <a:pt x="23762" y="10113"/>
                  </a:cubicBezTo>
                  <a:cubicBezTo>
                    <a:pt x="22706" y="9203"/>
                    <a:pt x="22860" y="5463"/>
                    <a:pt x="21494" y="3163"/>
                  </a:cubicBezTo>
                  <a:cubicBezTo>
                    <a:pt x="20129" y="862"/>
                    <a:pt x="17243" y="0"/>
                    <a:pt x="17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84075" y="4321000"/>
              <a:ext cx="299250" cy="174875"/>
            </a:xfrm>
            <a:custGeom>
              <a:avLst/>
              <a:gdLst/>
              <a:ahLst/>
              <a:cxnLst/>
              <a:rect l="l" t="t" r="r" b="b"/>
              <a:pathLst>
                <a:path w="11970" h="6995" extrusionOk="0">
                  <a:moveTo>
                    <a:pt x="11788" y="0"/>
                  </a:moveTo>
                  <a:cubicBezTo>
                    <a:pt x="11769" y="0"/>
                    <a:pt x="11750" y="5"/>
                    <a:pt x="11730" y="16"/>
                  </a:cubicBezTo>
                  <a:cubicBezTo>
                    <a:pt x="11136" y="292"/>
                    <a:pt x="10567" y="625"/>
                    <a:pt x="9998" y="950"/>
                  </a:cubicBezTo>
                  <a:cubicBezTo>
                    <a:pt x="9161" y="1446"/>
                    <a:pt x="8323" y="1950"/>
                    <a:pt x="7494" y="2463"/>
                  </a:cubicBezTo>
                  <a:cubicBezTo>
                    <a:pt x="6568" y="3023"/>
                    <a:pt x="5641" y="3593"/>
                    <a:pt x="4714" y="4162"/>
                  </a:cubicBezTo>
                  <a:cubicBezTo>
                    <a:pt x="3860" y="4682"/>
                    <a:pt x="3007" y="5194"/>
                    <a:pt x="2137" y="5698"/>
                  </a:cubicBezTo>
                  <a:cubicBezTo>
                    <a:pt x="1527" y="6056"/>
                    <a:pt x="918" y="6413"/>
                    <a:pt x="283" y="6706"/>
                  </a:cubicBezTo>
                  <a:cubicBezTo>
                    <a:pt x="227" y="6730"/>
                    <a:pt x="178" y="6755"/>
                    <a:pt x="121" y="6779"/>
                  </a:cubicBezTo>
                  <a:cubicBezTo>
                    <a:pt x="1" y="6829"/>
                    <a:pt x="77" y="6995"/>
                    <a:pt x="190" y="6995"/>
                  </a:cubicBezTo>
                  <a:cubicBezTo>
                    <a:pt x="207" y="6995"/>
                    <a:pt x="225" y="6991"/>
                    <a:pt x="243" y="6982"/>
                  </a:cubicBezTo>
                  <a:cubicBezTo>
                    <a:pt x="844" y="6706"/>
                    <a:pt x="1422" y="6405"/>
                    <a:pt x="1983" y="6064"/>
                  </a:cubicBezTo>
                  <a:cubicBezTo>
                    <a:pt x="2828" y="5584"/>
                    <a:pt x="3665" y="5080"/>
                    <a:pt x="4495" y="4568"/>
                  </a:cubicBezTo>
                  <a:cubicBezTo>
                    <a:pt x="5421" y="4007"/>
                    <a:pt x="6348" y="3446"/>
                    <a:pt x="7275" y="2877"/>
                  </a:cubicBezTo>
                  <a:cubicBezTo>
                    <a:pt x="8128" y="2349"/>
                    <a:pt x="8982" y="1828"/>
                    <a:pt x="9844" y="1324"/>
                  </a:cubicBezTo>
                  <a:cubicBezTo>
                    <a:pt x="10453" y="967"/>
                    <a:pt x="11063" y="601"/>
                    <a:pt x="11697" y="292"/>
                  </a:cubicBezTo>
                  <a:lnTo>
                    <a:pt x="11852" y="219"/>
                  </a:lnTo>
                  <a:cubicBezTo>
                    <a:pt x="11970" y="163"/>
                    <a:pt x="11898" y="0"/>
                    <a:pt x="1178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13150" y="4386300"/>
              <a:ext cx="299275" cy="174825"/>
            </a:xfrm>
            <a:custGeom>
              <a:avLst/>
              <a:gdLst/>
              <a:ahLst/>
              <a:cxnLst/>
              <a:rect l="l" t="t" r="r" b="b"/>
              <a:pathLst>
                <a:path w="11971" h="6993" extrusionOk="0">
                  <a:moveTo>
                    <a:pt x="11784" y="0"/>
                  </a:moveTo>
                  <a:cubicBezTo>
                    <a:pt x="11766" y="0"/>
                    <a:pt x="11748" y="4"/>
                    <a:pt x="11729" y="13"/>
                  </a:cubicBezTo>
                  <a:cubicBezTo>
                    <a:pt x="11136" y="290"/>
                    <a:pt x="10567" y="623"/>
                    <a:pt x="9998" y="956"/>
                  </a:cubicBezTo>
                  <a:cubicBezTo>
                    <a:pt x="9160" y="1452"/>
                    <a:pt x="8323" y="1956"/>
                    <a:pt x="7494" y="2468"/>
                  </a:cubicBezTo>
                  <a:cubicBezTo>
                    <a:pt x="6567" y="3029"/>
                    <a:pt x="5640" y="3598"/>
                    <a:pt x="4714" y="4159"/>
                  </a:cubicBezTo>
                  <a:cubicBezTo>
                    <a:pt x="3860" y="4679"/>
                    <a:pt x="3006" y="5200"/>
                    <a:pt x="2136" y="5704"/>
                  </a:cubicBezTo>
                  <a:cubicBezTo>
                    <a:pt x="1527" y="6053"/>
                    <a:pt x="917" y="6411"/>
                    <a:pt x="283" y="6704"/>
                  </a:cubicBezTo>
                  <a:cubicBezTo>
                    <a:pt x="226" y="6728"/>
                    <a:pt x="177" y="6752"/>
                    <a:pt x="120" y="6777"/>
                  </a:cubicBezTo>
                  <a:cubicBezTo>
                    <a:pt x="1" y="6833"/>
                    <a:pt x="76" y="6993"/>
                    <a:pt x="188" y="6993"/>
                  </a:cubicBezTo>
                  <a:cubicBezTo>
                    <a:pt x="205" y="6993"/>
                    <a:pt x="224" y="6989"/>
                    <a:pt x="242" y="6980"/>
                  </a:cubicBezTo>
                  <a:cubicBezTo>
                    <a:pt x="844" y="6712"/>
                    <a:pt x="1421" y="6403"/>
                    <a:pt x="1982" y="6070"/>
                  </a:cubicBezTo>
                  <a:cubicBezTo>
                    <a:pt x="2827" y="5582"/>
                    <a:pt x="3665" y="5078"/>
                    <a:pt x="4494" y="4574"/>
                  </a:cubicBezTo>
                  <a:cubicBezTo>
                    <a:pt x="5421" y="4013"/>
                    <a:pt x="6348" y="3444"/>
                    <a:pt x="7274" y="2875"/>
                  </a:cubicBezTo>
                  <a:cubicBezTo>
                    <a:pt x="8128" y="2354"/>
                    <a:pt x="8981" y="1834"/>
                    <a:pt x="9843" y="1322"/>
                  </a:cubicBezTo>
                  <a:cubicBezTo>
                    <a:pt x="10453" y="964"/>
                    <a:pt x="11063" y="607"/>
                    <a:pt x="11697" y="298"/>
                  </a:cubicBezTo>
                  <a:lnTo>
                    <a:pt x="11851" y="216"/>
                  </a:lnTo>
                  <a:cubicBezTo>
                    <a:pt x="11971" y="160"/>
                    <a:pt x="11896" y="0"/>
                    <a:pt x="1178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42200" y="4466300"/>
              <a:ext cx="299250" cy="174900"/>
            </a:xfrm>
            <a:custGeom>
              <a:avLst/>
              <a:gdLst/>
              <a:ahLst/>
              <a:cxnLst/>
              <a:rect l="l" t="t" r="r" b="b"/>
              <a:pathLst>
                <a:path w="11970" h="6996" extrusionOk="0">
                  <a:moveTo>
                    <a:pt x="11788" y="1"/>
                  </a:moveTo>
                  <a:cubicBezTo>
                    <a:pt x="11769" y="1"/>
                    <a:pt x="11750" y="6"/>
                    <a:pt x="11730" y="16"/>
                  </a:cubicBezTo>
                  <a:cubicBezTo>
                    <a:pt x="11136" y="292"/>
                    <a:pt x="10567" y="626"/>
                    <a:pt x="10006" y="959"/>
                  </a:cubicBezTo>
                  <a:cubicBezTo>
                    <a:pt x="9161" y="1447"/>
                    <a:pt x="8324" y="1951"/>
                    <a:pt x="7494" y="2463"/>
                  </a:cubicBezTo>
                  <a:cubicBezTo>
                    <a:pt x="6568" y="3024"/>
                    <a:pt x="5641" y="3593"/>
                    <a:pt x="4714" y="4162"/>
                  </a:cubicBezTo>
                  <a:cubicBezTo>
                    <a:pt x="3860" y="4682"/>
                    <a:pt x="3007" y="5203"/>
                    <a:pt x="2137" y="5699"/>
                  </a:cubicBezTo>
                  <a:cubicBezTo>
                    <a:pt x="1527" y="6056"/>
                    <a:pt x="918" y="6414"/>
                    <a:pt x="283" y="6707"/>
                  </a:cubicBezTo>
                  <a:cubicBezTo>
                    <a:pt x="227" y="6731"/>
                    <a:pt x="178" y="6755"/>
                    <a:pt x="121" y="6780"/>
                  </a:cubicBezTo>
                  <a:cubicBezTo>
                    <a:pt x="1" y="6829"/>
                    <a:pt x="77" y="6995"/>
                    <a:pt x="190" y="6995"/>
                  </a:cubicBezTo>
                  <a:cubicBezTo>
                    <a:pt x="207" y="6995"/>
                    <a:pt x="225" y="6992"/>
                    <a:pt x="243" y="6983"/>
                  </a:cubicBezTo>
                  <a:lnTo>
                    <a:pt x="251" y="6983"/>
                  </a:lnTo>
                  <a:cubicBezTo>
                    <a:pt x="844" y="6707"/>
                    <a:pt x="1422" y="6406"/>
                    <a:pt x="1983" y="6064"/>
                  </a:cubicBezTo>
                  <a:cubicBezTo>
                    <a:pt x="2828" y="5585"/>
                    <a:pt x="3665" y="5081"/>
                    <a:pt x="4495" y="4577"/>
                  </a:cubicBezTo>
                  <a:cubicBezTo>
                    <a:pt x="5429" y="4008"/>
                    <a:pt x="6356" y="3447"/>
                    <a:pt x="7275" y="2878"/>
                  </a:cubicBezTo>
                  <a:cubicBezTo>
                    <a:pt x="8128" y="2349"/>
                    <a:pt x="8982" y="1829"/>
                    <a:pt x="9844" y="1325"/>
                  </a:cubicBezTo>
                  <a:cubicBezTo>
                    <a:pt x="10453" y="967"/>
                    <a:pt x="11063" y="601"/>
                    <a:pt x="11697" y="292"/>
                  </a:cubicBezTo>
                  <a:lnTo>
                    <a:pt x="11852" y="219"/>
                  </a:lnTo>
                  <a:cubicBezTo>
                    <a:pt x="11970" y="164"/>
                    <a:pt x="11898" y="1"/>
                    <a:pt x="1178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74750" y="4551875"/>
              <a:ext cx="299400" cy="174875"/>
            </a:xfrm>
            <a:custGeom>
              <a:avLst/>
              <a:gdLst/>
              <a:ahLst/>
              <a:cxnLst/>
              <a:rect l="l" t="t" r="r" b="b"/>
              <a:pathLst>
                <a:path w="11976" h="6995" extrusionOk="0">
                  <a:moveTo>
                    <a:pt x="11790" y="0"/>
                  </a:moveTo>
                  <a:cubicBezTo>
                    <a:pt x="11770" y="0"/>
                    <a:pt x="11750" y="5"/>
                    <a:pt x="11728" y="16"/>
                  </a:cubicBezTo>
                  <a:cubicBezTo>
                    <a:pt x="11135" y="292"/>
                    <a:pt x="10574" y="625"/>
                    <a:pt x="10005" y="959"/>
                  </a:cubicBezTo>
                  <a:cubicBezTo>
                    <a:pt x="9160" y="1446"/>
                    <a:pt x="8330" y="1950"/>
                    <a:pt x="7493" y="2463"/>
                  </a:cubicBezTo>
                  <a:cubicBezTo>
                    <a:pt x="6566" y="3032"/>
                    <a:pt x="5648" y="3593"/>
                    <a:pt x="4721" y="4162"/>
                  </a:cubicBezTo>
                  <a:cubicBezTo>
                    <a:pt x="3867" y="4682"/>
                    <a:pt x="3006" y="5202"/>
                    <a:pt x="2144" y="5698"/>
                  </a:cubicBezTo>
                  <a:cubicBezTo>
                    <a:pt x="1534" y="6056"/>
                    <a:pt x="924" y="6413"/>
                    <a:pt x="282" y="6706"/>
                  </a:cubicBezTo>
                  <a:lnTo>
                    <a:pt x="128" y="6779"/>
                  </a:lnTo>
                  <a:cubicBezTo>
                    <a:pt x="1" y="6829"/>
                    <a:pt x="76" y="6995"/>
                    <a:pt x="194" y="6995"/>
                  </a:cubicBezTo>
                  <a:cubicBezTo>
                    <a:pt x="212" y="6995"/>
                    <a:pt x="231" y="6991"/>
                    <a:pt x="250" y="6982"/>
                  </a:cubicBezTo>
                  <a:cubicBezTo>
                    <a:pt x="843" y="6706"/>
                    <a:pt x="1428" y="6405"/>
                    <a:pt x="1989" y="6064"/>
                  </a:cubicBezTo>
                  <a:cubicBezTo>
                    <a:pt x="2835" y="5584"/>
                    <a:pt x="3664" y="5080"/>
                    <a:pt x="4501" y="4576"/>
                  </a:cubicBezTo>
                  <a:cubicBezTo>
                    <a:pt x="5428" y="4007"/>
                    <a:pt x="6355" y="3446"/>
                    <a:pt x="7282" y="2877"/>
                  </a:cubicBezTo>
                  <a:cubicBezTo>
                    <a:pt x="8135" y="2357"/>
                    <a:pt x="8989" y="1828"/>
                    <a:pt x="9851" y="1324"/>
                  </a:cubicBezTo>
                  <a:cubicBezTo>
                    <a:pt x="10460" y="967"/>
                    <a:pt x="11070" y="601"/>
                    <a:pt x="11696" y="292"/>
                  </a:cubicBezTo>
                  <a:lnTo>
                    <a:pt x="11850" y="219"/>
                  </a:lnTo>
                  <a:cubicBezTo>
                    <a:pt x="11976" y="163"/>
                    <a:pt x="11904" y="0"/>
                    <a:pt x="117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56200" y="4588525"/>
              <a:ext cx="299475" cy="174950"/>
            </a:xfrm>
            <a:custGeom>
              <a:avLst/>
              <a:gdLst/>
              <a:ahLst/>
              <a:cxnLst/>
              <a:rect l="l" t="t" r="r" b="b"/>
              <a:pathLst>
                <a:path w="11979" h="6998" extrusionOk="0">
                  <a:moveTo>
                    <a:pt x="11788" y="0"/>
                  </a:moveTo>
                  <a:cubicBezTo>
                    <a:pt x="11769" y="0"/>
                    <a:pt x="11750" y="4"/>
                    <a:pt x="11730" y="13"/>
                  </a:cubicBezTo>
                  <a:cubicBezTo>
                    <a:pt x="11137" y="289"/>
                    <a:pt x="10568" y="623"/>
                    <a:pt x="10007" y="956"/>
                  </a:cubicBezTo>
                  <a:cubicBezTo>
                    <a:pt x="9161" y="1444"/>
                    <a:pt x="8332" y="1956"/>
                    <a:pt x="7495" y="2460"/>
                  </a:cubicBezTo>
                  <a:cubicBezTo>
                    <a:pt x="6568" y="3029"/>
                    <a:pt x="5641" y="3598"/>
                    <a:pt x="4723" y="4159"/>
                  </a:cubicBezTo>
                  <a:cubicBezTo>
                    <a:pt x="3869" y="4679"/>
                    <a:pt x="3007" y="5199"/>
                    <a:pt x="2146" y="5703"/>
                  </a:cubicBezTo>
                  <a:cubicBezTo>
                    <a:pt x="1536" y="6053"/>
                    <a:pt x="926" y="6411"/>
                    <a:pt x="284" y="6703"/>
                  </a:cubicBezTo>
                  <a:lnTo>
                    <a:pt x="130" y="6777"/>
                  </a:lnTo>
                  <a:cubicBezTo>
                    <a:pt x="0" y="6827"/>
                    <a:pt x="80" y="6998"/>
                    <a:pt x="202" y="6998"/>
                  </a:cubicBezTo>
                  <a:cubicBezTo>
                    <a:pt x="218" y="6998"/>
                    <a:pt x="234" y="6995"/>
                    <a:pt x="252" y="6988"/>
                  </a:cubicBezTo>
                  <a:lnTo>
                    <a:pt x="252" y="6980"/>
                  </a:lnTo>
                  <a:cubicBezTo>
                    <a:pt x="845" y="6711"/>
                    <a:pt x="1422" y="6403"/>
                    <a:pt x="1983" y="6069"/>
                  </a:cubicBezTo>
                  <a:cubicBezTo>
                    <a:pt x="2837" y="5582"/>
                    <a:pt x="3666" y="5077"/>
                    <a:pt x="4503" y="4573"/>
                  </a:cubicBezTo>
                  <a:cubicBezTo>
                    <a:pt x="5430" y="4013"/>
                    <a:pt x="6357" y="3443"/>
                    <a:pt x="7275" y="2874"/>
                  </a:cubicBezTo>
                  <a:cubicBezTo>
                    <a:pt x="8129" y="2354"/>
                    <a:pt x="8991" y="1834"/>
                    <a:pt x="9852" y="1322"/>
                  </a:cubicBezTo>
                  <a:cubicBezTo>
                    <a:pt x="10462" y="964"/>
                    <a:pt x="11072" y="606"/>
                    <a:pt x="11698" y="289"/>
                  </a:cubicBezTo>
                  <a:lnTo>
                    <a:pt x="11852" y="216"/>
                  </a:lnTo>
                  <a:cubicBezTo>
                    <a:pt x="11979" y="160"/>
                    <a:pt x="11905" y="0"/>
                    <a:pt x="1178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37725" y="4637425"/>
              <a:ext cx="299250" cy="174900"/>
            </a:xfrm>
            <a:custGeom>
              <a:avLst/>
              <a:gdLst/>
              <a:ahLst/>
              <a:cxnLst/>
              <a:rect l="l" t="t" r="r" b="b"/>
              <a:pathLst>
                <a:path w="11970" h="6996" extrusionOk="0">
                  <a:moveTo>
                    <a:pt x="11787" y="1"/>
                  </a:moveTo>
                  <a:cubicBezTo>
                    <a:pt x="11769" y="1"/>
                    <a:pt x="11749" y="5"/>
                    <a:pt x="11729" y="16"/>
                  </a:cubicBezTo>
                  <a:cubicBezTo>
                    <a:pt x="11136" y="284"/>
                    <a:pt x="10567" y="626"/>
                    <a:pt x="10006" y="951"/>
                  </a:cubicBezTo>
                  <a:cubicBezTo>
                    <a:pt x="9160" y="1447"/>
                    <a:pt x="8323" y="1951"/>
                    <a:pt x="7494" y="2463"/>
                  </a:cubicBezTo>
                  <a:cubicBezTo>
                    <a:pt x="6567" y="3032"/>
                    <a:pt x="5640" y="3593"/>
                    <a:pt x="4722" y="4162"/>
                  </a:cubicBezTo>
                  <a:cubicBezTo>
                    <a:pt x="3860" y="4682"/>
                    <a:pt x="3006" y="5194"/>
                    <a:pt x="2137" y="5698"/>
                  </a:cubicBezTo>
                  <a:cubicBezTo>
                    <a:pt x="1527" y="6056"/>
                    <a:pt x="917" y="6414"/>
                    <a:pt x="283" y="6707"/>
                  </a:cubicBezTo>
                  <a:lnTo>
                    <a:pt x="120" y="6780"/>
                  </a:lnTo>
                  <a:cubicBezTo>
                    <a:pt x="0" y="6829"/>
                    <a:pt x="77" y="6995"/>
                    <a:pt x="189" y="6995"/>
                  </a:cubicBezTo>
                  <a:cubicBezTo>
                    <a:pt x="206" y="6995"/>
                    <a:pt x="224" y="6991"/>
                    <a:pt x="242" y="6983"/>
                  </a:cubicBezTo>
                  <a:lnTo>
                    <a:pt x="250" y="6983"/>
                  </a:lnTo>
                  <a:cubicBezTo>
                    <a:pt x="844" y="6707"/>
                    <a:pt x="1421" y="6406"/>
                    <a:pt x="1982" y="6064"/>
                  </a:cubicBezTo>
                  <a:cubicBezTo>
                    <a:pt x="2828" y="5585"/>
                    <a:pt x="3665" y="5081"/>
                    <a:pt x="4502" y="4569"/>
                  </a:cubicBezTo>
                  <a:cubicBezTo>
                    <a:pt x="5429" y="4008"/>
                    <a:pt x="6348" y="3447"/>
                    <a:pt x="7274" y="2878"/>
                  </a:cubicBezTo>
                  <a:cubicBezTo>
                    <a:pt x="8128" y="2349"/>
                    <a:pt x="8982" y="1829"/>
                    <a:pt x="9843" y="1325"/>
                  </a:cubicBezTo>
                  <a:cubicBezTo>
                    <a:pt x="10453" y="967"/>
                    <a:pt x="11063" y="601"/>
                    <a:pt x="11697" y="292"/>
                  </a:cubicBezTo>
                  <a:lnTo>
                    <a:pt x="11851" y="219"/>
                  </a:lnTo>
                  <a:cubicBezTo>
                    <a:pt x="11969" y="164"/>
                    <a:pt x="11897" y="1"/>
                    <a:pt x="1178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88093" y="4061295"/>
            <a:ext cx="457493" cy="299654"/>
            <a:chOff x="388100" y="4113275"/>
            <a:chExt cx="378250" cy="247750"/>
          </a:xfrm>
        </p:grpSpPr>
        <p:sp>
          <p:nvSpPr>
            <p:cNvPr id="41" name="Google Shape;41;p2"/>
            <p:cNvSpPr/>
            <p:nvPr/>
          </p:nvSpPr>
          <p:spPr>
            <a:xfrm>
              <a:off x="388100" y="4113275"/>
              <a:ext cx="378250" cy="247750"/>
            </a:xfrm>
            <a:custGeom>
              <a:avLst/>
              <a:gdLst/>
              <a:ahLst/>
              <a:cxnLst/>
              <a:rect l="l" t="t" r="r" b="b"/>
              <a:pathLst>
                <a:path w="15130" h="9910" fill="none" extrusionOk="0">
                  <a:moveTo>
                    <a:pt x="537" y="0"/>
                  </a:moveTo>
                  <a:lnTo>
                    <a:pt x="14593" y="0"/>
                  </a:lnTo>
                  <a:cubicBezTo>
                    <a:pt x="14894" y="0"/>
                    <a:pt x="15129" y="244"/>
                    <a:pt x="15129" y="545"/>
                  </a:cubicBezTo>
                  <a:lnTo>
                    <a:pt x="15129" y="9373"/>
                  </a:lnTo>
                  <a:cubicBezTo>
                    <a:pt x="15129" y="9674"/>
                    <a:pt x="14894" y="9910"/>
                    <a:pt x="14593" y="9910"/>
                  </a:cubicBezTo>
                  <a:lnTo>
                    <a:pt x="537" y="9910"/>
                  </a:lnTo>
                  <a:cubicBezTo>
                    <a:pt x="236" y="9910"/>
                    <a:pt x="1" y="9674"/>
                    <a:pt x="1" y="9373"/>
                  </a:cubicBezTo>
                  <a:lnTo>
                    <a:pt x="1" y="545"/>
                  </a:lnTo>
                  <a:cubicBezTo>
                    <a:pt x="1" y="244"/>
                    <a:pt x="236" y="0"/>
                    <a:pt x="53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9725" y="4198425"/>
              <a:ext cx="187825" cy="119125"/>
            </a:xfrm>
            <a:custGeom>
              <a:avLst/>
              <a:gdLst/>
              <a:ahLst/>
              <a:cxnLst/>
              <a:rect l="l" t="t" r="r" b="b"/>
              <a:pathLst>
                <a:path w="7513" h="4765" fill="none" extrusionOk="0">
                  <a:moveTo>
                    <a:pt x="220" y="4699"/>
                  </a:moveTo>
                  <a:cubicBezTo>
                    <a:pt x="82" y="4699"/>
                    <a:pt x="0" y="4545"/>
                    <a:pt x="82" y="4431"/>
                  </a:cubicBezTo>
                  <a:cubicBezTo>
                    <a:pt x="732" y="3439"/>
                    <a:pt x="3025" y="0"/>
                    <a:pt x="3390" y="0"/>
                  </a:cubicBezTo>
                  <a:cubicBezTo>
                    <a:pt x="3813" y="0"/>
                    <a:pt x="7512" y="4764"/>
                    <a:pt x="7512" y="476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9600" y="4196375"/>
              <a:ext cx="143700" cy="121175"/>
            </a:xfrm>
            <a:custGeom>
              <a:avLst/>
              <a:gdLst/>
              <a:ahLst/>
              <a:cxnLst/>
              <a:rect l="l" t="t" r="r" b="b"/>
              <a:pathLst>
                <a:path w="5748" h="4847" fill="none" extrusionOk="0">
                  <a:moveTo>
                    <a:pt x="0" y="1854"/>
                  </a:moveTo>
                  <a:lnTo>
                    <a:pt x="2374" y="4846"/>
                  </a:lnTo>
                  <a:lnTo>
                    <a:pt x="5561" y="4781"/>
                  </a:lnTo>
                  <a:cubicBezTo>
                    <a:pt x="5650" y="4781"/>
                    <a:pt x="5723" y="4708"/>
                    <a:pt x="5731" y="4610"/>
                  </a:cubicBezTo>
                  <a:lnTo>
                    <a:pt x="5748" y="3017"/>
                  </a:lnTo>
                  <a:cubicBezTo>
                    <a:pt x="5748" y="2960"/>
                    <a:pt x="5723" y="2911"/>
                    <a:pt x="5683" y="2879"/>
                  </a:cubicBezTo>
                  <a:cubicBezTo>
                    <a:pt x="5276" y="2554"/>
                    <a:pt x="3032" y="741"/>
                    <a:pt x="2130" y="99"/>
                  </a:cubicBezTo>
                  <a:cubicBezTo>
                    <a:pt x="2000" y="1"/>
                    <a:pt x="1813" y="17"/>
                    <a:pt x="1699" y="139"/>
                  </a:cubicBezTo>
                  <a:cubicBezTo>
                    <a:pt x="1195" y="651"/>
                    <a:pt x="0" y="1854"/>
                    <a:pt x="0" y="185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6600" y="4154325"/>
              <a:ext cx="40050" cy="40050"/>
            </a:xfrm>
            <a:custGeom>
              <a:avLst/>
              <a:gdLst/>
              <a:ahLst/>
              <a:cxnLst/>
              <a:rect l="l" t="t" r="r" b="b"/>
              <a:pathLst>
                <a:path w="1602" h="1602" fill="none" extrusionOk="0">
                  <a:moveTo>
                    <a:pt x="1602" y="805"/>
                  </a:moveTo>
                  <a:cubicBezTo>
                    <a:pt x="1602" y="1244"/>
                    <a:pt x="1244" y="1602"/>
                    <a:pt x="805" y="1602"/>
                  </a:cubicBezTo>
                  <a:cubicBezTo>
                    <a:pt x="358" y="1602"/>
                    <a:pt x="0" y="1244"/>
                    <a:pt x="0" y="805"/>
                  </a:cubicBezTo>
                  <a:cubicBezTo>
                    <a:pt x="0" y="358"/>
                    <a:pt x="358" y="0"/>
                    <a:pt x="805" y="0"/>
                  </a:cubicBezTo>
                  <a:cubicBezTo>
                    <a:pt x="1244" y="0"/>
                    <a:pt x="1602" y="358"/>
                    <a:pt x="1602" y="80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3240121" y="4714804"/>
            <a:ext cx="457463" cy="299734"/>
            <a:chOff x="2226775" y="4359175"/>
            <a:chExt cx="341875" cy="224000"/>
          </a:xfrm>
        </p:grpSpPr>
        <p:sp>
          <p:nvSpPr>
            <p:cNvPr id="46" name="Google Shape;46;p2"/>
            <p:cNvSpPr/>
            <p:nvPr/>
          </p:nvSpPr>
          <p:spPr>
            <a:xfrm>
              <a:off x="2226775" y="4359175"/>
              <a:ext cx="341875" cy="224000"/>
            </a:xfrm>
            <a:custGeom>
              <a:avLst/>
              <a:gdLst/>
              <a:ahLst/>
              <a:cxnLst/>
              <a:rect l="l" t="t" r="r" b="b"/>
              <a:pathLst>
                <a:path w="13675" h="8960" fill="none" extrusionOk="0">
                  <a:moveTo>
                    <a:pt x="488" y="1"/>
                  </a:moveTo>
                  <a:lnTo>
                    <a:pt x="13187" y="1"/>
                  </a:lnTo>
                  <a:cubicBezTo>
                    <a:pt x="13455" y="1"/>
                    <a:pt x="13674" y="220"/>
                    <a:pt x="13674" y="488"/>
                  </a:cubicBezTo>
                  <a:lnTo>
                    <a:pt x="13674" y="8471"/>
                  </a:lnTo>
                  <a:cubicBezTo>
                    <a:pt x="13674" y="8740"/>
                    <a:pt x="13455" y="8959"/>
                    <a:pt x="13187" y="8959"/>
                  </a:cubicBezTo>
                  <a:lnTo>
                    <a:pt x="488" y="8959"/>
                  </a:lnTo>
                  <a:cubicBezTo>
                    <a:pt x="220" y="8959"/>
                    <a:pt x="1" y="8740"/>
                    <a:pt x="1" y="8471"/>
                  </a:cubicBezTo>
                  <a:lnTo>
                    <a:pt x="1" y="488"/>
                  </a:lnTo>
                  <a:cubicBezTo>
                    <a:pt x="1" y="220"/>
                    <a:pt x="220" y="1"/>
                    <a:pt x="48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271275" y="4436200"/>
              <a:ext cx="171975" cy="107550"/>
            </a:xfrm>
            <a:custGeom>
              <a:avLst/>
              <a:gdLst/>
              <a:ahLst/>
              <a:cxnLst/>
              <a:rect l="l" t="t" r="r" b="b"/>
              <a:pathLst>
                <a:path w="6879" h="4302" extrusionOk="0">
                  <a:moveTo>
                    <a:pt x="3155" y="1"/>
                  </a:moveTo>
                  <a:cubicBezTo>
                    <a:pt x="2765" y="1"/>
                    <a:pt x="1" y="4244"/>
                    <a:pt x="1" y="4244"/>
                  </a:cubicBezTo>
                  <a:lnTo>
                    <a:pt x="6878" y="4301"/>
                  </a:lnTo>
                  <a:cubicBezTo>
                    <a:pt x="6878" y="4301"/>
                    <a:pt x="3545" y="1"/>
                    <a:pt x="3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402375" y="4432950"/>
              <a:ext cx="118300" cy="106125"/>
            </a:xfrm>
            <a:custGeom>
              <a:avLst/>
              <a:gdLst/>
              <a:ahLst/>
              <a:cxnLst/>
              <a:rect l="l" t="t" r="r" b="b"/>
              <a:pathLst>
                <a:path w="4732" h="4245" extrusionOk="0">
                  <a:moveTo>
                    <a:pt x="0" y="1545"/>
                  </a:moveTo>
                  <a:cubicBezTo>
                    <a:pt x="0" y="1550"/>
                    <a:pt x="2" y="1552"/>
                    <a:pt x="6" y="1552"/>
                  </a:cubicBezTo>
                  <a:lnTo>
                    <a:pt x="6" y="1552"/>
                  </a:lnTo>
                  <a:lnTo>
                    <a:pt x="0" y="1545"/>
                  </a:lnTo>
                  <a:close/>
                  <a:moveTo>
                    <a:pt x="1651" y="1"/>
                  </a:moveTo>
                  <a:cubicBezTo>
                    <a:pt x="1463" y="204"/>
                    <a:pt x="115" y="1552"/>
                    <a:pt x="7" y="1552"/>
                  </a:cubicBezTo>
                  <a:cubicBezTo>
                    <a:pt x="7" y="1552"/>
                    <a:pt x="7" y="1552"/>
                    <a:pt x="6" y="1552"/>
                  </a:cubicBezTo>
                  <a:lnTo>
                    <a:pt x="6" y="1552"/>
                  </a:lnTo>
                  <a:lnTo>
                    <a:pt x="2147" y="4244"/>
                  </a:lnTo>
                  <a:lnTo>
                    <a:pt x="4732" y="4244"/>
                  </a:lnTo>
                  <a:lnTo>
                    <a:pt x="4732" y="2708"/>
                  </a:lnTo>
                  <a:cubicBezTo>
                    <a:pt x="4732" y="2708"/>
                    <a:pt x="2309" y="423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8775" y="439637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2"/>
                    <a:pt x="325" y="1447"/>
                    <a:pt x="724" y="1447"/>
                  </a:cubicBezTo>
                  <a:cubicBezTo>
                    <a:pt x="1122" y="1447"/>
                    <a:pt x="1447" y="1122"/>
                    <a:pt x="1447" y="724"/>
                  </a:cubicBezTo>
                  <a:cubicBezTo>
                    <a:pt x="1447" y="325"/>
                    <a:pt x="1122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242763" y="3618988"/>
            <a:ext cx="107627" cy="118254"/>
            <a:chOff x="6801825" y="2834925"/>
            <a:chExt cx="65875" cy="72375"/>
          </a:xfrm>
        </p:grpSpPr>
        <p:sp>
          <p:nvSpPr>
            <p:cNvPr id="51" name="Google Shape;51;p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797475" y="1234225"/>
            <a:ext cx="548750" cy="210150"/>
            <a:chOff x="6821550" y="2291475"/>
            <a:chExt cx="548750" cy="210150"/>
          </a:xfrm>
        </p:grpSpPr>
        <p:sp>
          <p:nvSpPr>
            <p:cNvPr id="54" name="Google Shape;54;p2"/>
            <p:cNvSpPr/>
            <p:nvPr/>
          </p:nvSpPr>
          <p:spPr>
            <a:xfrm>
              <a:off x="6821550" y="2291475"/>
              <a:ext cx="548750" cy="210150"/>
            </a:xfrm>
            <a:custGeom>
              <a:avLst/>
              <a:gdLst/>
              <a:ahLst/>
              <a:cxnLst/>
              <a:rect l="l" t="t" r="r" b="b"/>
              <a:pathLst>
                <a:path w="21950" h="8406" fill="none" extrusionOk="0">
                  <a:moveTo>
                    <a:pt x="20771" y="6764"/>
                  </a:moveTo>
                  <a:lnTo>
                    <a:pt x="3910" y="6764"/>
                  </a:lnTo>
                  <a:lnTo>
                    <a:pt x="1350" y="8406"/>
                  </a:lnTo>
                  <a:lnTo>
                    <a:pt x="1179" y="6764"/>
                  </a:lnTo>
                  <a:cubicBezTo>
                    <a:pt x="529" y="6764"/>
                    <a:pt x="0" y="6235"/>
                    <a:pt x="0" y="5585"/>
                  </a:cubicBezTo>
                  <a:lnTo>
                    <a:pt x="0" y="1187"/>
                  </a:lnTo>
                  <a:cubicBezTo>
                    <a:pt x="0" y="537"/>
                    <a:pt x="529" y="0"/>
                    <a:pt x="1179" y="0"/>
                  </a:cubicBezTo>
                  <a:lnTo>
                    <a:pt x="20771" y="0"/>
                  </a:lnTo>
                  <a:cubicBezTo>
                    <a:pt x="21421" y="0"/>
                    <a:pt x="21950" y="537"/>
                    <a:pt x="21950" y="1187"/>
                  </a:cubicBezTo>
                  <a:lnTo>
                    <a:pt x="21950" y="5577"/>
                  </a:lnTo>
                  <a:cubicBezTo>
                    <a:pt x="21950" y="6235"/>
                    <a:pt x="21421" y="6764"/>
                    <a:pt x="20771" y="6764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94300" y="2355275"/>
              <a:ext cx="410775" cy="25"/>
            </a:xfrm>
            <a:custGeom>
              <a:avLst/>
              <a:gdLst/>
              <a:ahLst/>
              <a:cxnLst/>
              <a:rect l="l" t="t" r="r" b="b"/>
              <a:pathLst>
                <a:path w="16431" h="1" fill="none" extrusionOk="0">
                  <a:moveTo>
                    <a:pt x="0" y="1"/>
                  </a:moveTo>
                  <a:lnTo>
                    <a:pt x="16430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894300" y="2400600"/>
              <a:ext cx="410775" cy="25"/>
            </a:xfrm>
            <a:custGeom>
              <a:avLst/>
              <a:gdLst/>
              <a:ahLst/>
              <a:cxnLst/>
              <a:rect l="l" t="t" r="r" b="b"/>
              <a:pathLst>
                <a:path w="16431" h="1" fill="none" extrusionOk="0">
                  <a:moveTo>
                    <a:pt x="0" y="1"/>
                  </a:moveTo>
                  <a:lnTo>
                    <a:pt x="16430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/>
          <p:nvPr/>
        </p:nvSpPr>
        <p:spPr>
          <a:xfrm rot="-6184702">
            <a:off x="174228" y="-396840"/>
            <a:ext cx="1331048" cy="2489282"/>
          </a:xfrm>
          <a:custGeom>
            <a:avLst/>
            <a:gdLst/>
            <a:ahLst/>
            <a:cxnLst/>
            <a:rect l="l" t="t" r="r" b="b"/>
            <a:pathLst>
              <a:path w="19479" h="36429" fill="none" extrusionOk="0">
                <a:moveTo>
                  <a:pt x="19479" y="36428"/>
                </a:moveTo>
                <a:cubicBezTo>
                  <a:pt x="3391" y="28909"/>
                  <a:pt x="350" y="6122"/>
                  <a:pt x="350" y="6122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CDD0C4"/>
            </a:solidFill>
            <a:prstDash val="dash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subTitle" idx="1"/>
          </p:nvPr>
        </p:nvSpPr>
        <p:spPr>
          <a:xfrm>
            <a:off x="803100" y="2437896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subTitle" idx="2"/>
          </p:nvPr>
        </p:nvSpPr>
        <p:spPr>
          <a:xfrm>
            <a:off x="803100" y="30098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2"/>
          <p:cNvSpPr txBox="1">
            <a:spLocks noGrp="1"/>
          </p:cNvSpPr>
          <p:nvPr>
            <p:ph type="subTitle" idx="3"/>
          </p:nvPr>
        </p:nvSpPr>
        <p:spPr>
          <a:xfrm>
            <a:off x="3403800" y="30098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subTitle" idx="4"/>
          </p:nvPr>
        </p:nvSpPr>
        <p:spPr>
          <a:xfrm>
            <a:off x="6004500" y="30098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subTitle" idx="5"/>
          </p:nvPr>
        </p:nvSpPr>
        <p:spPr>
          <a:xfrm>
            <a:off x="3403800" y="2437896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ubTitle" idx="6"/>
          </p:nvPr>
        </p:nvSpPr>
        <p:spPr>
          <a:xfrm>
            <a:off x="6004500" y="2437896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4770575" y="3640325"/>
            <a:ext cx="4450900" cy="1532850"/>
          </a:xfrm>
          <a:custGeom>
            <a:avLst/>
            <a:gdLst/>
            <a:ahLst/>
            <a:cxnLst/>
            <a:rect l="l" t="t" r="r" b="b"/>
            <a:pathLst>
              <a:path w="178036" h="61314" extrusionOk="0">
                <a:moveTo>
                  <a:pt x="0" y="61314"/>
                </a:moveTo>
                <a:cubicBezTo>
                  <a:pt x="0" y="39681"/>
                  <a:pt x="39274" y="38907"/>
                  <a:pt x="60907" y="38907"/>
                </a:cubicBezTo>
                <a:cubicBezTo>
                  <a:pt x="95663" y="38907"/>
                  <a:pt x="135852" y="37932"/>
                  <a:pt x="162555" y="15685"/>
                </a:cubicBezTo>
                <a:cubicBezTo>
                  <a:pt x="168199" y="10983"/>
                  <a:pt x="175051" y="6712"/>
                  <a:pt x="178036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76" name="Google Shape;276;p22"/>
          <p:cNvSpPr/>
          <p:nvPr/>
        </p:nvSpPr>
        <p:spPr>
          <a:xfrm rot="10800000" flipH="1">
            <a:off x="0" y="3984302"/>
            <a:ext cx="3135960" cy="1159199"/>
          </a:xfrm>
          <a:custGeom>
            <a:avLst/>
            <a:gdLst/>
            <a:ahLst/>
            <a:cxnLst/>
            <a:rect l="l" t="t" r="r" b="b"/>
            <a:pathLst>
              <a:path w="67440" h="24929" extrusionOk="0">
                <a:moveTo>
                  <a:pt x="1" y="1"/>
                </a:moveTo>
                <a:lnTo>
                  <a:pt x="9" y="24234"/>
                </a:lnTo>
                <a:cubicBezTo>
                  <a:pt x="9" y="24234"/>
                  <a:pt x="4169" y="24929"/>
                  <a:pt x="9222" y="24929"/>
                </a:cubicBezTo>
                <a:cubicBezTo>
                  <a:pt x="13389" y="24929"/>
                  <a:pt x="18165" y="24456"/>
                  <a:pt x="21714" y="22729"/>
                </a:cubicBezTo>
                <a:cubicBezTo>
                  <a:pt x="30180" y="18610"/>
                  <a:pt x="28888" y="12672"/>
                  <a:pt x="43143" y="11877"/>
                </a:cubicBezTo>
                <a:cubicBezTo>
                  <a:pt x="56225" y="11152"/>
                  <a:pt x="65392" y="7238"/>
                  <a:pt x="67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7954798" y="-304325"/>
            <a:ext cx="1355173" cy="1779455"/>
          </a:xfrm>
          <a:custGeom>
            <a:avLst/>
            <a:gdLst/>
            <a:ahLst/>
            <a:cxnLst/>
            <a:rect l="l" t="t" r="r" b="b"/>
            <a:pathLst>
              <a:path w="18107" h="23776" extrusionOk="0">
                <a:moveTo>
                  <a:pt x="10931" y="1"/>
                </a:moveTo>
                <a:cubicBezTo>
                  <a:pt x="8859" y="1"/>
                  <a:pt x="6658" y="1140"/>
                  <a:pt x="6403" y="3272"/>
                </a:cubicBezTo>
                <a:cubicBezTo>
                  <a:pt x="6017" y="6477"/>
                  <a:pt x="5552" y="9281"/>
                  <a:pt x="3654" y="12014"/>
                </a:cubicBezTo>
                <a:cubicBezTo>
                  <a:pt x="2875" y="13132"/>
                  <a:pt x="1953" y="14140"/>
                  <a:pt x="1237" y="15298"/>
                </a:cubicBezTo>
                <a:cubicBezTo>
                  <a:pt x="520" y="16455"/>
                  <a:pt x="0" y="17802"/>
                  <a:pt x="173" y="19157"/>
                </a:cubicBezTo>
                <a:cubicBezTo>
                  <a:pt x="425" y="21165"/>
                  <a:pt x="2174" y="22740"/>
                  <a:pt x="4103" y="23378"/>
                </a:cubicBezTo>
                <a:cubicBezTo>
                  <a:pt x="4922" y="23649"/>
                  <a:pt x="5771" y="23776"/>
                  <a:pt x="6623" y="23776"/>
                </a:cubicBezTo>
                <a:cubicBezTo>
                  <a:pt x="9213" y="23776"/>
                  <a:pt x="11829" y="22604"/>
                  <a:pt x="13696" y="20755"/>
                </a:cubicBezTo>
                <a:cubicBezTo>
                  <a:pt x="16177" y="18306"/>
                  <a:pt x="17452" y="14833"/>
                  <a:pt x="17838" y="11368"/>
                </a:cubicBezTo>
                <a:cubicBezTo>
                  <a:pt x="18106" y="9052"/>
                  <a:pt x="17988" y="6642"/>
                  <a:pt x="17051" y="4516"/>
                </a:cubicBezTo>
                <a:cubicBezTo>
                  <a:pt x="16121" y="2390"/>
                  <a:pt x="14271" y="570"/>
                  <a:pt x="11995" y="106"/>
                </a:cubicBezTo>
                <a:cubicBezTo>
                  <a:pt x="11651" y="35"/>
                  <a:pt x="11293" y="1"/>
                  <a:pt x="109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22"/>
          <p:cNvGrpSpPr/>
          <p:nvPr/>
        </p:nvGrpSpPr>
        <p:grpSpPr>
          <a:xfrm>
            <a:off x="5632575" y="4815838"/>
            <a:ext cx="107627" cy="118254"/>
            <a:chOff x="6801825" y="2834925"/>
            <a:chExt cx="65875" cy="72375"/>
          </a:xfrm>
        </p:grpSpPr>
        <p:sp>
          <p:nvSpPr>
            <p:cNvPr id="279" name="Google Shape;279;p2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22"/>
          <p:cNvSpPr/>
          <p:nvPr/>
        </p:nvSpPr>
        <p:spPr>
          <a:xfrm>
            <a:off x="8696788" y="4319975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1035963" y="445025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1045088" y="877400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8058281" y="4547384"/>
            <a:ext cx="608848" cy="414976"/>
            <a:chOff x="1758850" y="3615650"/>
            <a:chExt cx="210725" cy="143625"/>
          </a:xfrm>
        </p:grpSpPr>
        <p:sp>
          <p:nvSpPr>
            <p:cNvPr id="285" name="Google Shape;285;p22"/>
            <p:cNvSpPr/>
            <p:nvPr/>
          </p:nvSpPr>
          <p:spPr>
            <a:xfrm>
              <a:off x="1758850" y="3615650"/>
              <a:ext cx="210725" cy="143625"/>
            </a:xfrm>
            <a:custGeom>
              <a:avLst/>
              <a:gdLst/>
              <a:ahLst/>
              <a:cxnLst/>
              <a:rect l="l" t="t" r="r" b="b"/>
              <a:pathLst>
                <a:path w="8429" h="5745" fill="none" extrusionOk="0">
                  <a:moveTo>
                    <a:pt x="5" y="5199"/>
                  </a:moveTo>
                  <a:lnTo>
                    <a:pt x="132" y="1432"/>
                  </a:lnTo>
                  <a:cubicBezTo>
                    <a:pt x="118" y="1078"/>
                    <a:pt x="259" y="965"/>
                    <a:pt x="476" y="918"/>
                  </a:cubicBezTo>
                  <a:cubicBezTo>
                    <a:pt x="1502" y="692"/>
                    <a:pt x="4610" y="0"/>
                    <a:pt x="7991" y="998"/>
                  </a:cubicBezTo>
                  <a:cubicBezTo>
                    <a:pt x="8429" y="1130"/>
                    <a:pt x="8414" y="1361"/>
                    <a:pt x="8410" y="1568"/>
                  </a:cubicBezTo>
                  <a:lnTo>
                    <a:pt x="8287" y="5161"/>
                  </a:lnTo>
                  <a:cubicBezTo>
                    <a:pt x="8278" y="5425"/>
                    <a:pt x="8005" y="5613"/>
                    <a:pt x="7699" y="5571"/>
                  </a:cubicBezTo>
                  <a:cubicBezTo>
                    <a:pt x="6710" y="5425"/>
                    <a:pt x="5368" y="5382"/>
                    <a:pt x="4002" y="5396"/>
                  </a:cubicBezTo>
                  <a:cubicBezTo>
                    <a:pt x="2594" y="5406"/>
                    <a:pt x="1337" y="5514"/>
                    <a:pt x="457" y="5679"/>
                  </a:cubicBezTo>
                  <a:cubicBezTo>
                    <a:pt x="122" y="5745"/>
                    <a:pt x="0" y="5491"/>
                    <a:pt x="5" y="51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1787450" y="3674275"/>
              <a:ext cx="103725" cy="57575"/>
            </a:xfrm>
            <a:custGeom>
              <a:avLst/>
              <a:gdLst/>
              <a:ahLst/>
              <a:cxnLst/>
              <a:rect l="l" t="t" r="r" b="b"/>
              <a:pathLst>
                <a:path w="4149" h="2303" fill="none" extrusionOk="0">
                  <a:moveTo>
                    <a:pt x="0" y="2303"/>
                  </a:moveTo>
                  <a:lnTo>
                    <a:pt x="1968" y="0"/>
                  </a:lnTo>
                  <a:lnTo>
                    <a:pt x="4149" y="2147"/>
                  </a:lnTo>
                  <a:cubicBezTo>
                    <a:pt x="3395" y="1902"/>
                    <a:pt x="0" y="2303"/>
                    <a:pt x="0" y="230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1866775" y="3669075"/>
              <a:ext cx="74675" cy="61375"/>
            </a:xfrm>
            <a:custGeom>
              <a:avLst/>
              <a:gdLst/>
              <a:ahLst/>
              <a:cxnLst/>
              <a:rect l="l" t="t" r="r" b="b"/>
              <a:pathLst>
                <a:path w="2987" h="2455" fill="none" extrusionOk="0">
                  <a:moveTo>
                    <a:pt x="1" y="1272"/>
                  </a:moveTo>
                  <a:lnTo>
                    <a:pt x="1592" y="1"/>
                  </a:lnTo>
                  <a:lnTo>
                    <a:pt x="2934" y="957"/>
                  </a:lnTo>
                  <a:lnTo>
                    <a:pt x="2986" y="2454"/>
                  </a:lnTo>
                  <a:lnTo>
                    <a:pt x="976" y="2355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1789100" y="3660150"/>
              <a:ext cx="20275" cy="17425"/>
            </a:xfrm>
            <a:custGeom>
              <a:avLst/>
              <a:gdLst/>
              <a:ahLst/>
              <a:cxnLst/>
              <a:rect l="l" t="t" r="r" b="b"/>
              <a:pathLst>
                <a:path w="811" h="697" fill="none" extrusionOk="0">
                  <a:moveTo>
                    <a:pt x="438" y="19"/>
                  </a:moveTo>
                  <a:cubicBezTo>
                    <a:pt x="650" y="42"/>
                    <a:pt x="810" y="207"/>
                    <a:pt x="791" y="386"/>
                  </a:cubicBezTo>
                  <a:cubicBezTo>
                    <a:pt x="772" y="570"/>
                    <a:pt x="584" y="697"/>
                    <a:pt x="372" y="673"/>
                  </a:cubicBezTo>
                  <a:cubicBezTo>
                    <a:pt x="160" y="655"/>
                    <a:pt x="0" y="490"/>
                    <a:pt x="19" y="311"/>
                  </a:cubicBezTo>
                  <a:cubicBezTo>
                    <a:pt x="38" y="127"/>
                    <a:pt x="226" y="0"/>
                    <a:pt x="438" y="1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subTitle" idx="1"/>
          </p:nvPr>
        </p:nvSpPr>
        <p:spPr>
          <a:xfrm>
            <a:off x="795100" y="2100525"/>
            <a:ext cx="218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2"/>
          </p:nvPr>
        </p:nvSpPr>
        <p:spPr>
          <a:xfrm>
            <a:off x="3481350" y="2100525"/>
            <a:ext cx="218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subTitle" idx="3"/>
          </p:nvPr>
        </p:nvSpPr>
        <p:spPr>
          <a:xfrm>
            <a:off x="6167600" y="2100525"/>
            <a:ext cx="218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subTitle" idx="4"/>
          </p:nvPr>
        </p:nvSpPr>
        <p:spPr>
          <a:xfrm>
            <a:off x="795100" y="3568575"/>
            <a:ext cx="218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subTitle" idx="5"/>
          </p:nvPr>
        </p:nvSpPr>
        <p:spPr>
          <a:xfrm>
            <a:off x="3481350" y="3568573"/>
            <a:ext cx="218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subTitle" idx="6"/>
          </p:nvPr>
        </p:nvSpPr>
        <p:spPr>
          <a:xfrm>
            <a:off x="6167600" y="3568573"/>
            <a:ext cx="218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subTitle" idx="7"/>
          </p:nvPr>
        </p:nvSpPr>
        <p:spPr>
          <a:xfrm>
            <a:off x="795100" y="1627550"/>
            <a:ext cx="2181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subTitle" idx="8"/>
          </p:nvPr>
        </p:nvSpPr>
        <p:spPr>
          <a:xfrm>
            <a:off x="3481350" y="1627475"/>
            <a:ext cx="2181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subTitle" idx="9"/>
          </p:nvPr>
        </p:nvSpPr>
        <p:spPr>
          <a:xfrm>
            <a:off x="6167600" y="1627475"/>
            <a:ext cx="2181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13"/>
          </p:nvPr>
        </p:nvSpPr>
        <p:spPr>
          <a:xfrm>
            <a:off x="795100" y="3090975"/>
            <a:ext cx="2181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4"/>
          </p:nvPr>
        </p:nvSpPr>
        <p:spPr>
          <a:xfrm>
            <a:off x="3481350" y="3090975"/>
            <a:ext cx="2181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15"/>
          </p:nvPr>
        </p:nvSpPr>
        <p:spPr>
          <a:xfrm>
            <a:off x="6167600" y="3090975"/>
            <a:ext cx="2181300" cy="37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6605550" y="4025761"/>
            <a:ext cx="2538447" cy="1133688"/>
          </a:xfrm>
          <a:custGeom>
            <a:avLst/>
            <a:gdLst/>
            <a:ahLst/>
            <a:cxnLst/>
            <a:rect l="l" t="t" r="r" b="b"/>
            <a:pathLst>
              <a:path w="82726" h="36946" extrusionOk="0">
                <a:moveTo>
                  <a:pt x="74792" y="0"/>
                </a:moveTo>
                <a:cubicBezTo>
                  <a:pt x="69344" y="0"/>
                  <a:pt x="64629" y="1999"/>
                  <a:pt x="61154" y="5916"/>
                </a:cubicBezTo>
                <a:cubicBezTo>
                  <a:pt x="56673" y="10972"/>
                  <a:pt x="52925" y="22816"/>
                  <a:pt x="45553" y="24439"/>
                </a:cubicBezTo>
                <a:cubicBezTo>
                  <a:pt x="44879" y="24586"/>
                  <a:pt x="44248" y="24654"/>
                  <a:pt x="43651" y="24654"/>
                </a:cubicBezTo>
                <a:cubicBezTo>
                  <a:pt x="37177" y="24654"/>
                  <a:pt x="34674" y="16715"/>
                  <a:pt x="24473" y="16715"/>
                </a:cubicBezTo>
                <a:cubicBezTo>
                  <a:pt x="24311" y="16715"/>
                  <a:pt x="24147" y="16717"/>
                  <a:pt x="23982" y="16721"/>
                </a:cubicBezTo>
                <a:cubicBezTo>
                  <a:pt x="14633" y="16949"/>
                  <a:pt x="3552" y="27392"/>
                  <a:pt x="1" y="36945"/>
                </a:cubicBezTo>
                <a:lnTo>
                  <a:pt x="82726" y="36945"/>
                </a:lnTo>
                <a:lnTo>
                  <a:pt x="82726" y="1277"/>
                </a:lnTo>
                <a:cubicBezTo>
                  <a:pt x="79959" y="423"/>
                  <a:pt x="77298" y="0"/>
                  <a:pt x="747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 rot="10800000">
            <a:off x="-43039" y="-23930"/>
            <a:ext cx="1761912" cy="1565855"/>
          </a:xfrm>
          <a:custGeom>
            <a:avLst/>
            <a:gdLst/>
            <a:ahLst/>
            <a:cxnLst/>
            <a:rect l="l" t="t" r="r" b="b"/>
            <a:pathLst>
              <a:path w="173973" h="79738" extrusionOk="0">
                <a:moveTo>
                  <a:pt x="0" y="79738"/>
                </a:moveTo>
                <a:cubicBezTo>
                  <a:pt x="15811" y="48116"/>
                  <a:pt x="68287" y="60849"/>
                  <a:pt x="103190" y="55219"/>
                </a:cubicBezTo>
                <a:cubicBezTo>
                  <a:pt x="121876" y="52205"/>
                  <a:pt x="140457" y="44096"/>
                  <a:pt x="154998" y="31980"/>
                </a:cubicBezTo>
                <a:cubicBezTo>
                  <a:pt x="164521" y="24045"/>
                  <a:pt x="170213" y="11811"/>
                  <a:pt x="173973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8" name="Google Shape;318;p24"/>
          <p:cNvSpPr/>
          <p:nvPr/>
        </p:nvSpPr>
        <p:spPr>
          <a:xfrm>
            <a:off x="7454375" y="4400"/>
            <a:ext cx="1689625" cy="1785550"/>
          </a:xfrm>
          <a:custGeom>
            <a:avLst/>
            <a:gdLst/>
            <a:ahLst/>
            <a:cxnLst/>
            <a:rect l="l" t="t" r="r" b="b"/>
            <a:pathLst>
              <a:path w="67585" h="71422" extrusionOk="0">
                <a:moveTo>
                  <a:pt x="0" y="0"/>
                </a:moveTo>
                <a:cubicBezTo>
                  <a:pt x="0" y="8391"/>
                  <a:pt x="4178" y="18311"/>
                  <a:pt x="11513" y="22386"/>
                </a:cubicBezTo>
                <a:cubicBezTo>
                  <a:pt x="21196" y="27765"/>
                  <a:pt x="33257" y="28804"/>
                  <a:pt x="42001" y="35604"/>
                </a:cubicBezTo>
                <a:cubicBezTo>
                  <a:pt x="46907" y="39420"/>
                  <a:pt x="51334" y="44366"/>
                  <a:pt x="53727" y="50102"/>
                </a:cubicBezTo>
                <a:cubicBezTo>
                  <a:pt x="56990" y="57925"/>
                  <a:pt x="59273" y="69761"/>
                  <a:pt x="67585" y="71422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9" name="Google Shape;319;p24"/>
          <p:cNvSpPr/>
          <p:nvPr/>
        </p:nvSpPr>
        <p:spPr>
          <a:xfrm>
            <a:off x="208813" y="445025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378288" y="86910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4375" y="4414950"/>
            <a:ext cx="2594763" cy="728549"/>
          </a:xfrm>
          <a:custGeom>
            <a:avLst/>
            <a:gdLst/>
            <a:ahLst/>
            <a:cxnLst/>
            <a:rect l="l" t="t" r="r" b="b"/>
            <a:pathLst>
              <a:path w="75484" h="28181" extrusionOk="0">
                <a:moveTo>
                  <a:pt x="0" y="795"/>
                </a:moveTo>
                <a:cubicBezTo>
                  <a:pt x="9633" y="795"/>
                  <a:pt x="21061" y="-2224"/>
                  <a:pt x="28767" y="3557"/>
                </a:cubicBezTo>
                <a:cubicBezTo>
                  <a:pt x="34505" y="7861"/>
                  <a:pt x="38304" y="14950"/>
                  <a:pt x="44876" y="17825"/>
                </a:cubicBezTo>
                <a:cubicBezTo>
                  <a:pt x="54744" y="22142"/>
                  <a:pt x="70671" y="18545"/>
                  <a:pt x="75484" y="28181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2" name="Google Shape;322;p24"/>
          <p:cNvSpPr/>
          <p:nvPr/>
        </p:nvSpPr>
        <p:spPr>
          <a:xfrm>
            <a:off x="8569650" y="604175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7892750" y="4536325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8918250" y="3805050"/>
            <a:ext cx="71709" cy="72176"/>
          </a:xfrm>
          <a:custGeom>
            <a:avLst/>
            <a:gdLst/>
            <a:ahLst/>
            <a:cxnLst/>
            <a:rect l="l" t="t" r="r" b="b"/>
            <a:pathLst>
              <a:path w="1229" h="1237" fill="none" extrusionOk="0">
                <a:moveTo>
                  <a:pt x="1228" y="618"/>
                </a:moveTo>
                <a:cubicBezTo>
                  <a:pt x="1228" y="960"/>
                  <a:pt x="952" y="1236"/>
                  <a:pt x="610" y="1236"/>
                </a:cubicBezTo>
                <a:cubicBezTo>
                  <a:pt x="269" y="1236"/>
                  <a:pt x="1" y="960"/>
                  <a:pt x="1" y="618"/>
                </a:cubicBezTo>
                <a:cubicBezTo>
                  <a:pt x="1" y="277"/>
                  <a:pt x="269" y="0"/>
                  <a:pt x="610" y="0"/>
                </a:cubicBezTo>
                <a:cubicBezTo>
                  <a:pt x="952" y="0"/>
                  <a:pt x="1228" y="277"/>
                  <a:pt x="1228" y="618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/>
          <p:nvPr/>
        </p:nvSpPr>
        <p:spPr>
          <a:xfrm flipH="1">
            <a:off x="4870517" y="-5800"/>
            <a:ext cx="4273483" cy="1129939"/>
          </a:xfrm>
          <a:custGeom>
            <a:avLst/>
            <a:gdLst/>
            <a:ahLst/>
            <a:cxnLst/>
            <a:rect l="l" t="t" r="r" b="b"/>
            <a:pathLst>
              <a:path w="67589" h="17871" extrusionOk="0">
                <a:moveTo>
                  <a:pt x="0" y="1"/>
                </a:moveTo>
                <a:lnTo>
                  <a:pt x="0" y="14759"/>
                </a:lnTo>
                <a:cubicBezTo>
                  <a:pt x="2146" y="14023"/>
                  <a:pt x="4992" y="13730"/>
                  <a:pt x="8193" y="13730"/>
                </a:cubicBezTo>
                <a:cubicBezTo>
                  <a:pt x="16694" y="13730"/>
                  <a:pt x="27690" y="15793"/>
                  <a:pt x="34676" y="17075"/>
                </a:cubicBezTo>
                <a:cubicBezTo>
                  <a:pt x="37314" y="17558"/>
                  <a:pt x="40225" y="17870"/>
                  <a:pt x="43198" y="17870"/>
                </a:cubicBezTo>
                <a:cubicBezTo>
                  <a:pt x="53690" y="17870"/>
                  <a:pt x="64943" y="13981"/>
                  <a:pt x="67588" y="1"/>
                </a:cubicBezTo>
                <a:close/>
              </a:path>
            </a:pathLst>
          </a:custGeom>
          <a:solidFill>
            <a:srgbClr val="4B5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3976273" y="2774900"/>
            <a:ext cx="5167868" cy="2368617"/>
          </a:xfrm>
          <a:custGeom>
            <a:avLst/>
            <a:gdLst/>
            <a:ahLst/>
            <a:cxnLst/>
            <a:rect l="l" t="t" r="r" b="b"/>
            <a:pathLst>
              <a:path w="173973" h="79738" extrusionOk="0">
                <a:moveTo>
                  <a:pt x="0" y="79738"/>
                </a:moveTo>
                <a:cubicBezTo>
                  <a:pt x="15811" y="48116"/>
                  <a:pt x="68287" y="60849"/>
                  <a:pt x="103190" y="55219"/>
                </a:cubicBezTo>
                <a:cubicBezTo>
                  <a:pt x="121876" y="52205"/>
                  <a:pt x="140457" y="44096"/>
                  <a:pt x="154998" y="31980"/>
                </a:cubicBezTo>
                <a:cubicBezTo>
                  <a:pt x="164521" y="24045"/>
                  <a:pt x="170213" y="11811"/>
                  <a:pt x="173973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/>
          <p:nvPr/>
        </p:nvSpPr>
        <p:spPr>
          <a:xfrm>
            <a:off x="4770575" y="3640325"/>
            <a:ext cx="4450900" cy="1532850"/>
          </a:xfrm>
          <a:custGeom>
            <a:avLst/>
            <a:gdLst/>
            <a:ahLst/>
            <a:cxnLst/>
            <a:rect l="l" t="t" r="r" b="b"/>
            <a:pathLst>
              <a:path w="178036" h="61314" extrusionOk="0">
                <a:moveTo>
                  <a:pt x="0" y="61314"/>
                </a:moveTo>
                <a:cubicBezTo>
                  <a:pt x="0" y="39681"/>
                  <a:pt x="39274" y="38907"/>
                  <a:pt x="60907" y="38907"/>
                </a:cubicBezTo>
                <a:cubicBezTo>
                  <a:pt x="95663" y="38907"/>
                  <a:pt x="135852" y="37932"/>
                  <a:pt x="162555" y="15685"/>
                </a:cubicBezTo>
                <a:cubicBezTo>
                  <a:pt x="168199" y="10983"/>
                  <a:pt x="175051" y="6712"/>
                  <a:pt x="178036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60" name="Google Shape;360;p28"/>
          <p:cNvSpPr/>
          <p:nvPr/>
        </p:nvSpPr>
        <p:spPr>
          <a:xfrm rot="10800000" flipH="1">
            <a:off x="0" y="3984302"/>
            <a:ext cx="3135960" cy="1159199"/>
          </a:xfrm>
          <a:custGeom>
            <a:avLst/>
            <a:gdLst/>
            <a:ahLst/>
            <a:cxnLst/>
            <a:rect l="l" t="t" r="r" b="b"/>
            <a:pathLst>
              <a:path w="67440" h="24929" extrusionOk="0">
                <a:moveTo>
                  <a:pt x="1" y="1"/>
                </a:moveTo>
                <a:lnTo>
                  <a:pt x="9" y="24234"/>
                </a:lnTo>
                <a:cubicBezTo>
                  <a:pt x="9" y="24234"/>
                  <a:pt x="4169" y="24929"/>
                  <a:pt x="9222" y="24929"/>
                </a:cubicBezTo>
                <a:cubicBezTo>
                  <a:pt x="13389" y="24929"/>
                  <a:pt x="18165" y="24456"/>
                  <a:pt x="21714" y="22729"/>
                </a:cubicBezTo>
                <a:cubicBezTo>
                  <a:pt x="30180" y="18610"/>
                  <a:pt x="28888" y="12672"/>
                  <a:pt x="43143" y="11877"/>
                </a:cubicBezTo>
                <a:cubicBezTo>
                  <a:pt x="56225" y="11152"/>
                  <a:pt x="65392" y="7238"/>
                  <a:pt x="67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7954798" y="-304325"/>
            <a:ext cx="1355173" cy="1779455"/>
          </a:xfrm>
          <a:custGeom>
            <a:avLst/>
            <a:gdLst/>
            <a:ahLst/>
            <a:cxnLst/>
            <a:rect l="l" t="t" r="r" b="b"/>
            <a:pathLst>
              <a:path w="18107" h="23776" extrusionOk="0">
                <a:moveTo>
                  <a:pt x="10931" y="1"/>
                </a:moveTo>
                <a:cubicBezTo>
                  <a:pt x="8859" y="1"/>
                  <a:pt x="6658" y="1140"/>
                  <a:pt x="6403" y="3272"/>
                </a:cubicBezTo>
                <a:cubicBezTo>
                  <a:pt x="6017" y="6477"/>
                  <a:pt x="5552" y="9281"/>
                  <a:pt x="3654" y="12014"/>
                </a:cubicBezTo>
                <a:cubicBezTo>
                  <a:pt x="2875" y="13132"/>
                  <a:pt x="1953" y="14140"/>
                  <a:pt x="1237" y="15298"/>
                </a:cubicBezTo>
                <a:cubicBezTo>
                  <a:pt x="520" y="16455"/>
                  <a:pt x="0" y="17802"/>
                  <a:pt x="173" y="19157"/>
                </a:cubicBezTo>
                <a:cubicBezTo>
                  <a:pt x="425" y="21165"/>
                  <a:pt x="2174" y="22740"/>
                  <a:pt x="4103" y="23378"/>
                </a:cubicBezTo>
                <a:cubicBezTo>
                  <a:pt x="4922" y="23649"/>
                  <a:pt x="5771" y="23776"/>
                  <a:pt x="6623" y="23776"/>
                </a:cubicBezTo>
                <a:cubicBezTo>
                  <a:pt x="9213" y="23776"/>
                  <a:pt x="11829" y="22604"/>
                  <a:pt x="13696" y="20755"/>
                </a:cubicBezTo>
                <a:cubicBezTo>
                  <a:pt x="16177" y="18306"/>
                  <a:pt x="17452" y="14833"/>
                  <a:pt x="17838" y="11368"/>
                </a:cubicBezTo>
                <a:cubicBezTo>
                  <a:pt x="18106" y="9052"/>
                  <a:pt x="17988" y="6642"/>
                  <a:pt x="17051" y="4516"/>
                </a:cubicBezTo>
                <a:cubicBezTo>
                  <a:pt x="16121" y="2390"/>
                  <a:pt x="14271" y="570"/>
                  <a:pt x="11995" y="106"/>
                </a:cubicBezTo>
                <a:cubicBezTo>
                  <a:pt x="11651" y="35"/>
                  <a:pt x="11293" y="1"/>
                  <a:pt x="109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/>
          <p:nvPr/>
        </p:nvSpPr>
        <p:spPr>
          <a:xfrm rot="-6184702">
            <a:off x="174228" y="-396840"/>
            <a:ext cx="1331048" cy="2489282"/>
          </a:xfrm>
          <a:custGeom>
            <a:avLst/>
            <a:gdLst/>
            <a:ahLst/>
            <a:cxnLst/>
            <a:rect l="l" t="t" r="r" b="b"/>
            <a:pathLst>
              <a:path w="19479" h="36429" fill="none" extrusionOk="0">
                <a:moveTo>
                  <a:pt x="19479" y="36428"/>
                </a:moveTo>
                <a:cubicBezTo>
                  <a:pt x="3391" y="28909"/>
                  <a:pt x="350" y="6122"/>
                  <a:pt x="350" y="6122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CDD0C4"/>
            </a:solidFill>
            <a:prstDash val="dash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>
            <a:off x="-26625" y="24575"/>
            <a:ext cx="3919242" cy="2128671"/>
          </a:xfrm>
          <a:custGeom>
            <a:avLst/>
            <a:gdLst/>
            <a:ahLst/>
            <a:cxnLst/>
            <a:rect l="l" t="t" r="r" b="b"/>
            <a:pathLst>
              <a:path w="151147" h="82093" extrusionOk="0">
                <a:moveTo>
                  <a:pt x="0" y="82093"/>
                </a:moveTo>
                <a:cubicBezTo>
                  <a:pt x="10952" y="82093"/>
                  <a:pt x="23255" y="81176"/>
                  <a:pt x="31981" y="74556"/>
                </a:cubicBezTo>
                <a:cubicBezTo>
                  <a:pt x="42983" y="66209"/>
                  <a:pt x="49812" y="50850"/>
                  <a:pt x="63147" y="47259"/>
                </a:cubicBezTo>
                <a:cubicBezTo>
                  <a:pt x="78836" y="43035"/>
                  <a:pt x="95589" y="42747"/>
                  <a:pt x="110814" y="37074"/>
                </a:cubicBezTo>
                <a:cubicBezTo>
                  <a:pt x="127926" y="30698"/>
                  <a:pt x="146135" y="17560"/>
                  <a:pt x="151147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9" name="Google Shape;59;p3"/>
          <p:cNvSpPr/>
          <p:nvPr/>
        </p:nvSpPr>
        <p:spPr>
          <a:xfrm>
            <a:off x="0" y="0"/>
            <a:ext cx="3142535" cy="1161629"/>
          </a:xfrm>
          <a:custGeom>
            <a:avLst/>
            <a:gdLst/>
            <a:ahLst/>
            <a:cxnLst/>
            <a:rect l="l" t="t" r="r" b="b"/>
            <a:pathLst>
              <a:path w="67440" h="24929" extrusionOk="0">
                <a:moveTo>
                  <a:pt x="1" y="1"/>
                </a:moveTo>
                <a:lnTo>
                  <a:pt x="9" y="24234"/>
                </a:lnTo>
                <a:cubicBezTo>
                  <a:pt x="9" y="24234"/>
                  <a:pt x="4169" y="24929"/>
                  <a:pt x="9222" y="24929"/>
                </a:cubicBezTo>
                <a:cubicBezTo>
                  <a:pt x="13389" y="24929"/>
                  <a:pt x="18165" y="24456"/>
                  <a:pt x="21714" y="22729"/>
                </a:cubicBezTo>
                <a:cubicBezTo>
                  <a:pt x="30180" y="18610"/>
                  <a:pt x="28888" y="12672"/>
                  <a:pt x="43143" y="11877"/>
                </a:cubicBezTo>
                <a:cubicBezTo>
                  <a:pt x="56225" y="11152"/>
                  <a:pt x="65392" y="7238"/>
                  <a:pt x="67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715104" y="24046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4169525" y="1372750"/>
            <a:ext cx="1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715104" y="3357050"/>
            <a:ext cx="43602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6442074" y="-1074458"/>
            <a:ext cx="3420277" cy="3408101"/>
            <a:chOff x="3761900" y="675525"/>
            <a:chExt cx="3901308" cy="3887420"/>
          </a:xfrm>
        </p:grpSpPr>
        <p:sp>
          <p:nvSpPr>
            <p:cNvPr id="64" name="Google Shape;64;p3"/>
            <p:cNvSpPr/>
            <p:nvPr/>
          </p:nvSpPr>
          <p:spPr>
            <a:xfrm>
              <a:off x="3761900" y="675525"/>
              <a:ext cx="3901308" cy="3887420"/>
            </a:xfrm>
            <a:custGeom>
              <a:avLst/>
              <a:gdLst/>
              <a:ahLst/>
              <a:cxnLst/>
              <a:rect l="l" t="t" r="r" b="b"/>
              <a:pathLst>
                <a:path w="91580" h="91254" fill="none" extrusionOk="0">
                  <a:moveTo>
                    <a:pt x="54598" y="8650"/>
                  </a:moveTo>
                  <a:cubicBezTo>
                    <a:pt x="54598" y="8650"/>
                    <a:pt x="13447" y="1"/>
                    <a:pt x="5098" y="43542"/>
                  </a:cubicBezTo>
                  <a:cubicBezTo>
                    <a:pt x="1" y="70092"/>
                    <a:pt x="23357" y="86327"/>
                    <a:pt x="37900" y="87375"/>
                  </a:cubicBezTo>
                  <a:cubicBezTo>
                    <a:pt x="91579" y="91253"/>
                    <a:pt x="90148" y="33152"/>
                    <a:pt x="90148" y="33152"/>
                  </a:cubicBez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dash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093278" y="1015935"/>
              <a:ext cx="82814" cy="82814"/>
            </a:xfrm>
            <a:custGeom>
              <a:avLst/>
              <a:gdLst/>
              <a:ahLst/>
              <a:cxnLst/>
              <a:rect l="l" t="t" r="r" b="b"/>
              <a:pathLst>
                <a:path w="1944" h="1944" extrusionOk="0">
                  <a:moveTo>
                    <a:pt x="968" y="1"/>
                  </a:moveTo>
                  <a:cubicBezTo>
                    <a:pt x="431" y="1"/>
                    <a:pt x="0" y="440"/>
                    <a:pt x="0" y="976"/>
                  </a:cubicBezTo>
                  <a:cubicBezTo>
                    <a:pt x="0" y="1513"/>
                    <a:pt x="431" y="1944"/>
                    <a:pt x="968" y="1944"/>
                  </a:cubicBezTo>
                  <a:cubicBezTo>
                    <a:pt x="1504" y="1944"/>
                    <a:pt x="1943" y="1513"/>
                    <a:pt x="1943" y="976"/>
                  </a:cubicBezTo>
                  <a:cubicBezTo>
                    <a:pt x="1943" y="440"/>
                    <a:pt x="1504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4994650" y="3935675"/>
            <a:ext cx="4149329" cy="1207857"/>
          </a:xfrm>
          <a:custGeom>
            <a:avLst/>
            <a:gdLst/>
            <a:ahLst/>
            <a:cxnLst/>
            <a:rect l="l" t="t" r="r" b="b"/>
            <a:pathLst>
              <a:path w="82726" h="36946" extrusionOk="0">
                <a:moveTo>
                  <a:pt x="74792" y="0"/>
                </a:moveTo>
                <a:cubicBezTo>
                  <a:pt x="69344" y="0"/>
                  <a:pt x="64629" y="1999"/>
                  <a:pt x="61154" y="5916"/>
                </a:cubicBezTo>
                <a:cubicBezTo>
                  <a:pt x="56673" y="10972"/>
                  <a:pt x="52925" y="22816"/>
                  <a:pt x="45553" y="24439"/>
                </a:cubicBezTo>
                <a:cubicBezTo>
                  <a:pt x="44879" y="24586"/>
                  <a:pt x="44248" y="24654"/>
                  <a:pt x="43651" y="24654"/>
                </a:cubicBezTo>
                <a:cubicBezTo>
                  <a:pt x="37177" y="24654"/>
                  <a:pt x="34674" y="16715"/>
                  <a:pt x="24473" y="16715"/>
                </a:cubicBezTo>
                <a:cubicBezTo>
                  <a:pt x="24311" y="16715"/>
                  <a:pt x="24147" y="16717"/>
                  <a:pt x="23982" y="16721"/>
                </a:cubicBezTo>
                <a:cubicBezTo>
                  <a:pt x="14633" y="16949"/>
                  <a:pt x="3552" y="27392"/>
                  <a:pt x="1" y="36945"/>
                </a:cubicBezTo>
                <a:lnTo>
                  <a:pt x="82726" y="36945"/>
                </a:lnTo>
                <a:lnTo>
                  <a:pt x="82726" y="1277"/>
                </a:lnTo>
                <a:cubicBezTo>
                  <a:pt x="79959" y="423"/>
                  <a:pt x="77298" y="0"/>
                  <a:pt x="74792" y="0"/>
                </a:cubicBezTo>
                <a:close/>
              </a:path>
            </a:pathLst>
          </a:custGeom>
          <a:solidFill>
            <a:srgbClr val="4B5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3"/>
          <p:cNvGrpSpPr/>
          <p:nvPr/>
        </p:nvGrpSpPr>
        <p:grpSpPr>
          <a:xfrm>
            <a:off x="3228975" y="380188"/>
            <a:ext cx="107627" cy="118254"/>
            <a:chOff x="6801825" y="2834925"/>
            <a:chExt cx="65875" cy="72375"/>
          </a:xfrm>
        </p:grpSpPr>
        <p:sp>
          <p:nvSpPr>
            <p:cNvPr id="68" name="Google Shape;68;p3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3018563" y="670063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237000" y="4490575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8191299" y="4490584"/>
            <a:ext cx="299704" cy="315641"/>
            <a:chOff x="2293025" y="3626925"/>
            <a:chExt cx="183350" cy="193100"/>
          </a:xfrm>
        </p:grpSpPr>
        <p:sp>
          <p:nvSpPr>
            <p:cNvPr id="73" name="Google Shape;73;p3"/>
            <p:cNvSpPr/>
            <p:nvPr/>
          </p:nvSpPr>
          <p:spPr>
            <a:xfrm>
              <a:off x="2293025" y="3626925"/>
              <a:ext cx="144950" cy="145125"/>
            </a:xfrm>
            <a:custGeom>
              <a:avLst/>
              <a:gdLst/>
              <a:ahLst/>
              <a:cxnLst/>
              <a:rect l="l" t="t" r="r" b="b"/>
              <a:pathLst>
                <a:path w="5798" h="5805" fill="none" extrusionOk="0">
                  <a:moveTo>
                    <a:pt x="5797" y="2903"/>
                  </a:moveTo>
                  <a:cubicBezTo>
                    <a:pt x="5797" y="4504"/>
                    <a:pt x="4496" y="5805"/>
                    <a:pt x="2895" y="5805"/>
                  </a:cubicBezTo>
                  <a:cubicBezTo>
                    <a:pt x="1293" y="5805"/>
                    <a:pt x="1" y="4504"/>
                    <a:pt x="1" y="2903"/>
                  </a:cubicBezTo>
                  <a:cubicBezTo>
                    <a:pt x="1" y="1301"/>
                    <a:pt x="1293" y="0"/>
                    <a:pt x="2895" y="0"/>
                  </a:cubicBezTo>
                  <a:cubicBezTo>
                    <a:pt x="4496" y="0"/>
                    <a:pt x="5797" y="1301"/>
                    <a:pt x="5797" y="290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416000" y="3759850"/>
              <a:ext cx="60375" cy="60175"/>
            </a:xfrm>
            <a:custGeom>
              <a:avLst/>
              <a:gdLst/>
              <a:ahLst/>
              <a:cxnLst/>
              <a:rect l="l" t="t" r="r" b="b"/>
              <a:pathLst>
                <a:path w="2415" h="2407" fill="none" extrusionOk="0">
                  <a:moveTo>
                    <a:pt x="0" y="0"/>
                  </a:moveTo>
                  <a:lnTo>
                    <a:pt x="2415" y="2406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720000" y="1128025"/>
            <a:ext cx="7704000" cy="3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4"/>
          <p:cNvSpPr/>
          <p:nvPr/>
        </p:nvSpPr>
        <p:spPr>
          <a:xfrm rot="10800000" flipH="1">
            <a:off x="4819950" y="-67"/>
            <a:ext cx="4324088" cy="694492"/>
          </a:xfrm>
          <a:custGeom>
            <a:avLst/>
            <a:gdLst/>
            <a:ahLst/>
            <a:cxnLst/>
            <a:rect l="l" t="t" r="r" b="b"/>
            <a:pathLst>
              <a:path w="82726" h="36946" extrusionOk="0">
                <a:moveTo>
                  <a:pt x="74792" y="0"/>
                </a:moveTo>
                <a:cubicBezTo>
                  <a:pt x="69344" y="0"/>
                  <a:pt x="64629" y="1999"/>
                  <a:pt x="61154" y="5916"/>
                </a:cubicBezTo>
                <a:cubicBezTo>
                  <a:pt x="56673" y="10972"/>
                  <a:pt x="52925" y="22816"/>
                  <a:pt x="45553" y="24439"/>
                </a:cubicBezTo>
                <a:cubicBezTo>
                  <a:pt x="44879" y="24586"/>
                  <a:pt x="44248" y="24654"/>
                  <a:pt x="43651" y="24654"/>
                </a:cubicBezTo>
                <a:cubicBezTo>
                  <a:pt x="37177" y="24654"/>
                  <a:pt x="34674" y="16715"/>
                  <a:pt x="24473" y="16715"/>
                </a:cubicBezTo>
                <a:cubicBezTo>
                  <a:pt x="24311" y="16715"/>
                  <a:pt x="24147" y="16717"/>
                  <a:pt x="23982" y="16721"/>
                </a:cubicBezTo>
                <a:cubicBezTo>
                  <a:pt x="14633" y="16949"/>
                  <a:pt x="3552" y="27392"/>
                  <a:pt x="1" y="36945"/>
                </a:cubicBezTo>
                <a:lnTo>
                  <a:pt x="82726" y="36945"/>
                </a:lnTo>
                <a:lnTo>
                  <a:pt x="82726" y="1277"/>
                </a:lnTo>
                <a:cubicBezTo>
                  <a:pt x="79959" y="423"/>
                  <a:pt x="77298" y="0"/>
                  <a:pt x="747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rot="5400000">
            <a:off x="-811638" y="3561636"/>
            <a:ext cx="2393490" cy="770237"/>
          </a:xfrm>
          <a:custGeom>
            <a:avLst/>
            <a:gdLst/>
            <a:ahLst/>
            <a:cxnLst/>
            <a:rect l="l" t="t" r="r" b="b"/>
            <a:pathLst>
              <a:path w="80718" h="29093" extrusionOk="0">
                <a:moveTo>
                  <a:pt x="79150" y="1"/>
                </a:moveTo>
                <a:cubicBezTo>
                  <a:pt x="63943" y="1"/>
                  <a:pt x="54011" y="17607"/>
                  <a:pt x="39402" y="19626"/>
                </a:cubicBezTo>
                <a:cubicBezTo>
                  <a:pt x="38581" y="19740"/>
                  <a:pt x="37847" y="19791"/>
                  <a:pt x="37183" y="19791"/>
                </a:cubicBezTo>
                <a:cubicBezTo>
                  <a:pt x="31693" y="19791"/>
                  <a:pt x="30951" y="16308"/>
                  <a:pt x="25088" y="16308"/>
                </a:cubicBezTo>
                <a:cubicBezTo>
                  <a:pt x="24724" y="16308"/>
                  <a:pt x="24340" y="16321"/>
                  <a:pt x="23934" y="16350"/>
                </a:cubicBezTo>
                <a:cubicBezTo>
                  <a:pt x="12129" y="17185"/>
                  <a:pt x="0" y="29092"/>
                  <a:pt x="0" y="29092"/>
                </a:cubicBezTo>
                <a:lnTo>
                  <a:pt x="80717" y="29092"/>
                </a:lnTo>
                <a:lnTo>
                  <a:pt x="80717" y="63"/>
                </a:lnTo>
                <a:cubicBezTo>
                  <a:pt x="80188" y="21"/>
                  <a:pt x="79666" y="1"/>
                  <a:pt x="79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466500" y="321000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249013" y="726475"/>
            <a:ext cx="107627" cy="118254"/>
            <a:chOff x="6801825" y="2834925"/>
            <a:chExt cx="65875" cy="72375"/>
          </a:xfrm>
        </p:grpSpPr>
        <p:sp>
          <p:nvSpPr>
            <p:cNvPr id="82" name="Google Shape;82;p4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4"/>
          <p:cNvSpPr/>
          <p:nvPr/>
        </p:nvSpPr>
        <p:spPr>
          <a:xfrm rot="10800000">
            <a:off x="6240202" y="4425109"/>
            <a:ext cx="2903798" cy="718391"/>
          </a:xfrm>
          <a:custGeom>
            <a:avLst/>
            <a:gdLst/>
            <a:ahLst/>
            <a:cxnLst/>
            <a:rect l="l" t="t" r="r" b="b"/>
            <a:pathLst>
              <a:path w="67440" h="24929" extrusionOk="0">
                <a:moveTo>
                  <a:pt x="1" y="1"/>
                </a:moveTo>
                <a:lnTo>
                  <a:pt x="9" y="24234"/>
                </a:lnTo>
                <a:cubicBezTo>
                  <a:pt x="9" y="24234"/>
                  <a:pt x="4169" y="24929"/>
                  <a:pt x="9222" y="24929"/>
                </a:cubicBezTo>
                <a:cubicBezTo>
                  <a:pt x="13389" y="24929"/>
                  <a:pt x="18165" y="24456"/>
                  <a:pt x="21714" y="22729"/>
                </a:cubicBezTo>
                <a:cubicBezTo>
                  <a:pt x="30180" y="18610"/>
                  <a:pt x="28888" y="12672"/>
                  <a:pt x="43143" y="11877"/>
                </a:cubicBezTo>
                <a:cubicBezTo>
                  <a:pt x="56225" y="11152"/>
                  <a:pt x="65392" y="7238"/>
                  <a:pt x="67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 flipH="1">
            <a:off x="4870517" y="-5800"/>
            <a:ext cx="4273483" cy="1129939"/>
          </a:xfrm>
          <a:custGeom>
            <a:avLst/>
            <a:gdLst/>
            <a:ahLst/>
            <a:cxnLst/>
            <a:rect l="l" t="t" r="r" b="b"/>
            <a:pathLst>
              <a:path w="67589" h="17871" extrusionOk="0">
                <a:moveTo>
                  <a:pt x="0" y="1"/>
                </a:moveTo>
                <a:lnTo>
                  <a:pt x="0" y="14759"/>
                </a:lnTo>
                <a:cubicBezTo>
                  <a:pt x="2146" y="14023"/>
                  <a:pt x="4992" y="13730"/>
                  <a:pt x="8193" y="13730"/>
                </a:cubicBezTo>
                <a:cubicBezTo>
                  <a:pt x="16694" y="13730"/>
                  <a:pt x="27690" y="15793"/>
                  <a:pt x="34676" y="17075"/>
                </a:cubicBezTo>
                <a:cubicBezTo>
                  <a:pt x="37314" y="17558"/>
                  <a:pt x="40225" y="17870"/>
                  <a:pt x="43198" y="17870"/>
                </a:cubicBezTo>
                <a:cubicBezTo>
                  <a:pt x="53690" y="17870"/>
                  <a:pt x="64943" y="13981"/>
                  <a:pt x="67588" y="1"/>
                </a:cubicBezTo>
                <a:close/>
              </a:path>
            </a:pathLst>
          </a:custGeom>
          <a:solidFill>
            <a:srgbClr val="4B5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938954" y="2388175"/>
            <a:ext cx="264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2"/>
          </p:nvPr>
        </p:nvSpPr>
        <p:spPr>
          <a:xfrm>
            <a:off x="4485479" y="2388175"/>
            <a:ext cx="264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3"/>
          </p:nvPr>
        </p:nvSpPr>
        <p:spPr>
          <a:xfrm>
            <a:off x="939104" y="2960875"/>
            <a:ext cx="26457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>
          <a:xfrm>
            <a:off x="4485479" y="2960875"/>
            <a:ext cx="26457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976273" y="2774900"/>
            <a:ext cx="5167868" cy="2368617"/>
          </a:xfrm>
          <a:custGeom>
            <a:avLst/>
            <a:gdLst/>
            <a:ahLst/>
            <a:cxnLst/>
            <a:rect l="l" t="t" r="r" b="b"/>
            <a:pathLst>
              <a:path w="173973" h="79738" extrusionOk="0">
                <a:moveTo>
                  <a:pt x="0" y="79738"/>
                </a:moveTo>
                <a:cubicBezTo>
                  <a:pt x="15811" y="48116"/>
                  <a:pt x="68287" y="60849"/>
                  <a:pt x="103190" y="55219"/>
                </a:cubicBezTo>
                <a:cubicBezTo>
                  <a:pt x="121876" y="52205"/>
                  <a:pt x="140457" y="44096"/>
                  <a:pt x="154998" y="31980"/>
                </a:cubicBezTo>
                <a:cubicBezTo>
                  <a:pt x="164521" y="24045"/>
                  <a:pt x="170213" y="11811"/>
                  <a:pt x="173973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3" name="Google Shape;93;p5"/>
          <p:cNvSpPr/>
          <p:nvPr/>
        </p:nvSpPr>
        <p:spPr>
          <a:xfrm>
            <a:off x="8788200" y="4067100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5"/>
          <p:cNvGrpSpPr/>
          <p:nvPr/>
        </p:nvGrpSpPr>
        <p:grpSpPr>
          <a:xfrm>
            <a:off x="8110313" y="4289300"/>
            <a:ext cx="107627" cy="118254"/>
            <a:chOff x="6801825" y="2834925"/>
            <a:chExt cx="65875" cy="72375"/>
          </a:xfrm>
        </p:grpSpPr>
        <p:sp>
          <p:nvSpPr>
            <p:cNvPr id="95" name="Google Shape;95;p5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5"/>
          <p:cNvSpPr/>
          <p:nvPr/>
        </p:nvSpPr>
        <p:spPr>
          <a:xfrm>
            <a:off x="8639850" y="2957277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/>
          <p:nvPr/>
        </p:nvSpPr>
        <p:spPr>
          <a:xfrm rot="5400000" flipH="1">
            <a:off x="-811638" y="811611"/>
            <a:ext cx="2393490" cy="770237"/>
          </a:xfrm>
          <a:custGeom>
            <a:avLst/>
            <a:gdLst/>
            <a:ahLst/>
            <a:cxnLst/>
            <a:rect l="l" t="t" r="r" b="b"/>
            <a:pathLst>
              <a:path w="80718" h="29093" extrusionOk="0">
                <a:moveTo>
                  <a:pt x="79150" y="1"/>
                </a:moveTo>
                <a:cubicBezTo>
                  <a:pt x="63943" y="1"/>
                  <a:pt x="54011" y="17607"/>
                  <a:pt x="39402" y="19626"/>
                </a:cubicBezTo>
                <a:cubicBezTo>
                  <a:pt x="38581" y="19740"/>
                  <a:pt x="37847" y="19791"/>
                  <a:pt x="37183" y="19791"/>
                </a:cubicBezTo>
                <a:cubicBezTo>
                  <a:pt x="31693" y="19791"/>
                  <a:pt x="30951" y="16308"/>
                  <a:pt x="25088" y="16308"/>
                </a:cubicBezTo>
                <a:cubicBezTo>
                  <a:pt x="24724" y="16308"/>
                  <a:pt x="24340" y="16321"/>
                  <a:pt x="23934" y="16350"/>
                </a:cubicBezTo>
                <a:cubicBezTo>
                  <a:pt x="12129" y="17185"/>
                  <a:pt x="0" y="29092"/>
                  <a:pt x="0" y="29092"/>
                </a:cubicBezTo>
                <a:lnTo>
                  <a:pt x="80717" y="29092"/>
                </a:lnTo>
                <a:lnTo>
                  <a:pt x="80717" y="63"/>
                </a:lnTo>
                <a:cubicBezTo>
                  <a:pt x="80188" y="21"/>
                  <a:pt x="79666" y="1"/>
                  <a:pt x="79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 flipH="1">
            <a:off x="6089472" y="0"/>
            <a:ext cx="3054526" cy="1129159"/>
          </a:xfrm>
          <a:custGeom>
            <a:avLst/>
            <a:gdLst/>
            <a:ahLst/>
            <a:cxnLst/>
            <a:rect l="l" t="t" r="r" b="b"/>
            <a:pathLst>
              <a:path w="67440" h="24929" extrusionOk="0">
                <a:moveTo>
                  <a:pt x="1" y="1"/>
                </a:moveTo>
                <a:lnTo>
                  <a:pt x="9" y="24234"/>
                </a:lnTo>
                <a:cubicBezTo>
                  <a:pt x="9" y="24234"/>
                  <a:pt x="4169" y="24929"/>
                  <a:pt x="9222" y="24929"/>
                </a:cubicBezTo>
                <a:cubicBezTo>
                  <a:pt x="13389" y="24929"/>
                  <a:pt x="18165" y="24456"/>
                  <a:pt x="21714" y="22729"/>
                </a:cubicBezTo>
                <a:cubicBezTo>
                  <a:pt x="30180" y="18610"/>
                  <a:pt x="28888" y="12672"/>
                  <a:pt x="43143" y="11877"/>
                </a:cubicBezTo>
                <a:cubicBezTo>
                  <a:pt x="56225" y="11152"/>
                  <a:pt x="65392" y="7238"/>
                  <a:pt x="67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028100" y="4849575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6"/>
          <p:cNvGrpSpPr/>
          <p:nvPr/>
        </p:nvGrpSpPr>
        <p:grpSpPr>
          <a:xfrm>
            <a:off x="8797563" y="4676175"/>
            <a:ext cx="107627" cy="118254"/>
            <a:chOff x="6801825" y="2834925"/>
            <a:chExt cx="65875" cy="72375"/>
          </a:xfrm>
        </p:grpSpPr>
        <p:sp>
          <p:nvSpPr>
            <p:cNvPr id="104" name="Google Shape;104;p6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6"/>
          <p:cNvSpPr/>
          <p:nvPr/>
        </p:nvSpPr>
        <p:spPr>
          <a:xfrm>
            <a:off x="385925" y="1179300"/>
            <a:ext cx="71709" cy="72176"/>
          </a:xfrm>
          <a:custGeom>
            <a:avLst/>
            <a:gdLst/>
            <a:ahLst/>
            <a:cxnLst/>
            <a:rect l="l" t="t" r="r" b="b"/>
            <a:pathLst>
              <a:path w="1229" h="1237" fill="none" extrusionOk="0">
                <a:moveTo>
                  <a:pt x="1228" y="618"/>
                </a:moveTo>
                <a:cubicBezTo>
                  <a:pt x="1228" y="960"/>
                  <a:pt x="952" y="1236"/>
                  <a:pt x="610" y="1236"/>
                </a:cubicBezTo>
                <a:cubicBezTo>
                  <a:pt x="269" y="1236"/>
                  <a:pt x="1" y="960"/>
                  <a:pt x="1" y="618"/>
                </a:cubicBezTo>
                <a:cubicBezTo>
                  <a:pt x="1" y="277"/>
                  <a:pt x="269" y="0"/>
                  <a:pt x="610" y="0"/>
                </a:cubicBezTo>
                <a:cubicBezTo>
                  <a:pt x="952" y="0"/>
                  <a:pt x="1228" y="277"/>
                  <a:pt x="1228" y="618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2297250" y="1431700"/>
            <a:ext cx="4549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subTitle" idx="1"/>
          </p:nvPr>
        </p:nvSpPr>
        <p:spPr>
          <a:xfrm>
            <a:off x="2007600" y="2410300"/>
            <a:ext cx="5128800" cy="15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4251125" y="3379975"/>
            <a:ext cx="4892923" cy="1763545"/>
          </a:xfrm>
          <a:custGeom>
            <a:avLst/>
            <a:gdLst/>
            <a:ahLst/>
            <a:cxnLst/>
            <a:rect l="l" t="t" r="r" b="b"/>
            <a:pathLst>
              <a:path w="80718" h="29093" extrusionOk="0">
                <a:moveTo>
                  <a:pt x="79150" y="1"/>
                </a:moveTo>
                <a:cubicBezTo>
                  <a:pt x="63943" y="1"/>
                  <a:pt x="54011" y="17607"/>
                  <a:pt x="39402" y="19626"/>
                </a:cubicBezTo>
                <a:cubicBezTo>
                  <a:pt x="38581" y="19740"/>
                  <a:pt x="37847" y="19791"/>
                  <a:pt x="37183" y="19791"/>
                </a:cubicBezTo>
                <a:cubicBezTo>
                  <a:pt x="31693" y="19791"/>
                  <a:pt x="30951" y="16308"/>
                  <a:pt x="25088" y="16308"/>
                </a:cubicBezTo>
                <a:cubicBezTo>
                  <a:pt x="24724" y="16308"/>
                  <a:pt x="24340" y="16321"/>
                  <a:pt x="23934" y="16350"/>
                </a:cubicBezTo>
                <a:cubicBezTo>
                  <a:pt x="12129" y="17185"/>
                  <a:pt x="0" y="29092"/>
                  <a:pt x="0" y="29092"/>
                </a:cubicBezTo>
                <a:lnTo>
                  <a:pt x="80717" y="29092"/>
                </a:lnTo>
                <a:lnTo>
                  <a:pt x="80717" y="63"/>
                </a:lnTo>
                <a:cubicBezTo>
                  <a:pt x="80188" y="21"/>
                  <a:pt x="79666" y="1"/>
                  <a:pt x="79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0" y="0"/>
            <a:ext cx="3008886" cy="1231498"/>
          </a:xfrm>
          <a:custGeom>
            <a:avLst/>
            <a:gdLst/>
            <a:ahLst/>
            <a:cxnLst/>
            <a:rect l="l" t="t" r="r" b="b"/>
            <a:pathLst>
              <a:path w="26187" h="10718" extrusionOk="0">
                <a:moveTo>
                  <a:pt x="0" y="0"/>
                </a:moveTo>
                <a:lnTo>
                  <a:pt x="0" y="8915"/>
                </a:lnTo>
                <a:cubicBezTo>
                  <a:pt x="2403" y="10101"/>
                  <a:pt x="5201" y="10718"/>
                  <a:pt x="8095" y="10718"/>
                </a:cubicBezTo>
                <a:cubicBezTo>
                  <a:pt x="14868" y="10718"/>
                  <a:pt x="22170" y="7344"/>
                  <a:pt x="261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 rot="9899926">
            <a:off x="282328" y="2885203"/>
            <a:ext cx="1331074" cy="2489332"/>
          </a:xfrm>
          <a:custGeom>
            <a:avLst/>
            <a:gdLst/>
            <a:ahLst/>
            <a:cxnLst/>
            <a:rect l="l" t="t" r="r" b="b"/>
            <a:pathLst>
              <a:path w="19479" h="36429" fill="none" extrusionOk="0">
                <a:moveTo>
                  <a:pt x="19479" y="36428"/>
                </a:moveTo>
                <a:cubicBezTo>
                  <a:pt x="3391" y="28909"/>
                  <a:pt x="350" y="6122"/>
                  <a:pt x="350" y="6122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CDD0C4"/>
            </a:solidFill>
            <a:prstDash val="dash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960788" y="820725"/>
            <a:ext cx="107627" cy="118254"/>
            <a:chOff x="6801825" y="2834925"/>
            <a:chExt cx="65875" cy="72375"/>
          </a:xfrm>
        </p:grpSpPr>
        <p:sp>
          <p:nvSpPr>
            <p:cNvPr id="145" name="Google Shape;145;p9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9"/>
          <p:cNvSpPr/>
          <p:nvPr/>
        </p:nvSpPr>
        <p:spPr>
          <a:xfrm>
            <a:off x="4709450" y="-41625"/>
            <a:ext cx="4455888" cy="1169142"/>
          </a:xfrm>
          <a:custGeom>
            <a:avLst/>
            <a:gdLst/>
            <a:ahLst/>
            <a:cxnLst/>
            <a:rect l="l" t="t" r="r" b="b"/>
            <a:pathLst>
              <a:path w="193314" h="50722" extrusionOk="0">
                <a:moveTo>
                  <a:pt x="0" y="0"/>
                </a:moveTo>
                <a:cubicBezTo>
                  <a:pt x="22055" y="23625"/>
                  <a:pt x="61181" y="25923"/>
                  <a:pt x="93500" y="25666"/>
                </a:cubicBezTo>
                <a:cubicBezTo>
                  <a:pt x="115431" y="25492"/>
                  <a:pt x="138001" y="20419"/>
                  <a:pt x="159296" y="25666"/>
                </a:cubicBezTo>
                <a:cubicBezTo>
                  <a:pt x="172970" y="29035"/>
                  <a:pt x="185511" y="38998"/>
                  <a:pt x="193314" y="50722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 hasCustomPrompt="1"/>
          </p:nvPr>
        </p:nvSpPr>
        <p:spPr>
          <a:xfrm>
            <a:off x="774650" y="1396275"/>
            <a:ext cx="624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"/>
          </p:nvPr>
        </p:nvSpPr>
        <p:spPr>
          <a:xfrm>
            <a:off x="1712500" y="1972200"/>
            <a:ext cx="2177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 hasCustomPrompt="1"/>
          </p:nvPr>
        </p:nvSpPr>
        <p:spPr>
          <a:xfrm>
            <a:off x="4570600" y="1396275"/>
            <a:ext cx="624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3"/>
          </p:nvPr>
        </p:nvSpPr>
        <p:spPr>
          <a:xfrm>
            <a:off x="5559250" y="1972200"/>
            <a:ext cx="2177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4" hasCustomPrompt="1"/>
          </p:nvPr>
        </p:nvSpPr>
        <p:spPr>
          <a:xfrm>
            <a:off x="4570600" y="2972025"/>
            <a:ext cx="624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5"/>
          </p:nvPr>
        </p:nvSpPr>
        <p:spPr>
          <a:xfrm>
            <a:off x="1712500" y="3551475"/>
            <a:ext cx="2177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6" hasCustomPrompt="1"/>
          </p:nvPr>
        </p:nvSpPr>
        <p:spPr>
          <a:xfrm>
            <a:off x="774650" y="2972025"/>
            <a:ext cx="624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7"/>
          </p:nvPr>
        </p:nvSpPr>
        <p:spPr>
          <a:xfrm>
            <a:off x="5559250" y="3551475"/>
            <a:ext cx="2177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9"/>
          </p:nvPr>
        </p:nvSpPr>
        <p:spPr>
          <a:xfrm>
            <a:off x="1712500" y="1477725"/>
            <a:ext cx="2336400" cy="4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3"/>
          </p:nvPr>
        </p:nvSpPr>
        <p:spPr>
          <a:xfrm>
            <a:off x="5559250" y="1477725"/>
            <a:ext cx="2336400" cy="4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4"/>
          </p:nvPr>
        </p:nvSpPr>
        <p:spPr>
          <a:xfrm>
            <a:off x="1712500" y="3053475"/>
            <a:ext cx="2336400" cy="4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5"/>
          </p:nvPr>
        </p:nvSpPr>
        <p:spPr>
          <a:xfrm>
            <a:off x="5559250" y="3053475"/>
            <a:ext cx="2336400" cy="4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5796929" y="3664625"/>
            <a:ext cx="3347094" cy="1494835"/>
          </a:xfrm>
          <a:custGeom>
            <a:avLst/>
            <a:gdLst/>
            <a:ahLst/>
            <a:cxnLst/>
            <a:rect l="l" t="t" r="r" b="b"/>
            <a:pathLst>
              <a:path w="82726" h="36946" extrusionOk="0">
                <a:moveTo>
                  <a:pt x="74792" y="0"/>
                </a:moveTo>
                <a:cubicBezTo>
                  <a:pt x="69344" y="0"/>
                  <a:pt x="64629" y="1999"/>
                  <a:pt x="61154" y="5916"/>
                </a:cubicBezTo>
                <a:cubicBezTo>
                  <a:pt x="56673" y="10972"/>
                  <a:pt x="52925" y="22816"/>
                  <a:pt x="45553" y="24439"/>
                </a:cubicBezTo>
                <a:cubicBezTo>
                  <a:pt x="44879" y="24586"/>
                  <a:pt x="44248" y="24654"/>
                  <a:pt x="43651" y="24654"/>
                </a:cubicBezTo>
                <a:cubicBezTo>
                  <a:pt x="37177" y="24654"/>
                  <a:pt x="34674" y="16715"/>
                  <a:pt x="24473" y="16715"/>
                </a:cubicBezTo>
                <a:cubicBezTo>
                  <a:pt x="24311" y="16715"/>
                  <a:pt x="24147" y="16717"/>
                  <a:pt x="23982" y="16721"/>
                </a:cubicBezTo>
                <a:cubicBezTo>
                  <a:pt x="14633" y="16949"/>
                  <a:pt x="3552" y="27392"/>
                  <a:pt x="1" y="36945"/>
                </a:cubicBezTo>
                <a:lnTo>
                  <a:pt x="82726" y="36945"/>
                </a:lnTo>
                <a:lnTo>
                  <a:pt x="82726" y="1277"/>
                </a:lnTo>
                <a:cubicBezTo>
                  <a:pt x="79959" y="423"/>
                  <a:pt x="77298" y="0"/>
                  <a:pt x="747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7276061" y="-1194778"/>
            <a:ext cx="2502689" cy="2493780"/>
            <a:chOff x="3761900" y="675525"/>
            <a:chExt cx="3901308" cy="3887420"/>
          </a:xfrm>
        </p:grpSpPr>
        <p:sp>
          <p:nvSpPr>
            <p:cNvPr id="186" name="Google Shape;186;p13"/>
            <p:cNvSpPr/>
            <p:nvPr/>
          </p:nvSpPr>
          <p:spPr>
            <a:xfrm>
              <a:off x="3761900" y="675525"/>
              <a:ext cx="3901308" cy="3887420"/>
            </a:xfrm>
            <a:custGeom>
              <a:avLst/>
              <a:gdLst/>
              <a:ahLst/>
              <a:cxnLst/>
              <a:rect l="l" t="t" r="r" b="b"/>
              <a:pathLst>
                <a:path w="91580" h="91254" fill="none" extrusionOk="0">
                  <a:moveTo>
                    <a:pt x="54598" y="8650"/>
                  </a:moveTo>
                  <a:cubicBezTo>
                    <a:pt x="54598" y="8650"/>
                    <a:pt x="13447" y="1"/>
                    <a:pt x="5098" y="43542"/>
                  </a:cubicBezTo>
                  <a:cubicBezTo>
                    <a:pt x="1" y="70092"/>
                    <a:pt x="23357" y="86327"/>
                    <a:pt x="37900" y="87375"/>
                  </a:cubicBezTo>
                  <a:cubicBezTo>
                    <a:pt x="91579" y="91253"/>
                    <a:pt x="90148" y="33152"/>
                    <a:pt x="90148" y="33152"/>
                  </a:cubicBez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dash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093278" y="1015935"/>
              <a:ext cx="82814" cy="82814"/>
            </a:xfrm>
            <a:custGeom>
              <a:avLst/>
              <a:gdLst/>
              <a:ahLst/>
              <a:cxnLst/>
              <a:rect l="l" t="t" r="r" b="b"/>
              <a:pathLst>
                <a:path w="1944" h="1944" extrusionOk="0">
                  <a:moveTo>
                    <a:pt x="968" y="1"/>
                  </a:moveTo>
                  <a:cubicBezTo>
                    <a:pt x="431" y="1"/>
                    <a:pt x="0" y="440"/>
                    <a:pt x="0" y="976"/>
                  </a:cubicBezTo>
                  <a:cubicBezTo>
                    <a:pt x="0" y="1513"/>
                    <a:pt x="431" y="1944"/>
                    <a:pt x="968" y="1944"/>
                  </a:cubicBezTo>
                  <a:cubicBezTo>
                    <a:pt x="1504" y="1944"/>
                    <a:pt x="1943" y="1513"/>
                    <a:pt x="1943" y="976"/>
                  </a:cubicBezTo>
                  <a:cubicBezTo>
                    <a:pt x="1943" y="440"/>
                    <a:pt x="1504" y="1"/>
                    <a:pt x="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3"/>
          <p:cNvSpPr/>
          <p:nvPr/>
        </p:nvSpPr>
        <p:spPr>
          <a:xfrm>
            <a:off x="8773575" y="416585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3"/>
          <p:cNvGrpSpPr/>
          <p:nvPr/>
        </p:nvGrpSpPr>
        <p:grpSpPr>
          <a:xfrm>
            <a:off x="6475913" y="4673288"/>
            <a:ext cx="107627" cy="118254"/>
            <a:chOff x="6801825" y="2834925"/>
            <a:chExt cx="65875" cy="72375"/>
          </a:xfrm>
        </p:grpSpPr>
        <p:sp>
          <p:nvSpPr>
            <p:cNvPr id="190" name="Google Shape;190;p13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3"/>
          <p:cNvGrpSpPr/>
          <p:nvPr/>
        </p:nvGrpSpPr>
        <p:grpSpPr>
          <a:xfrm>
            <a:off x="7801825" y="600888"/>
            <a:ext cx="107627" cy="118254"/>
            <a:chOff x="6801825" y="2834925"/>
            <a:chExt cx="65875" cy="72375"/>
          </a:xfrm>
        </p:grpSpPr>
        <p:sp>
          <p:nvSpPr>
            <p:cNvPr id="193" name="Google Shape;193;p13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/>
          <p:nvPr/>
        </p:nvSpPr>
        <p:spPr>
          <a:xfrm>
            <a:off x="7561138" y="4449275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255075" y="719150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476988" y="301250"/>
            <a:ext cx="107627" cy="118254"/>
            <a:chOff x="6801825" y="2834925"/>
            <a:chExt cx="65875" cy="72375"/>
          </a:xfrm>
        </p:grpSpPr>
        <p:sp>
          <p:nvSpPr>
            <p:cNvPr id="198" name="Google Shape;198;p13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3"/>
          <p:cNvGrpSpPr/>
          <p:nvPr/>
        </p:nvGrpSpPr>
        <p:grpSpPr>
          <a:xfrm>
            <a:off x="420175" y="4503425"/>
            <a:ext cx="548750" cy="210150"/>
            <a:chOff x="6821550" y="2291475"/>
            <a:chExt cx="548750" cy="210150"/>
          </a:xfrm>
        </p:grpSpPr>
        <p:sp>
          <p:nvSpPr>
            <p:cNvPr id="201" name="Google Shape;201;p13"/>
            <p:cNvSpPr/>
            <p:nvPr/>
          </p:nvSpPr>
          <p:spPr>
            <a:xfrm>
              <a:off x="6821550" y="2291475"/>
              <a:ext cx="548750" cy="210150"/>
            </a:xfrm>
            <a:custGeom>
              <a:avLst/>
              <a:gdLst/>
              <a:ahLst/>
              <a:cxnLst/>
              <a:rect l="l" t="t" r="r" b="b"/>
              <a:pathLst>
                <a:path w="21950" h="8406" fill="none" extrusionOk="0">
                  <a:moveTo>
                    <a:pt x="20771" y="6764"/>
                  </a:moveTo>
                  <a:lnTo>
                    <a:pt x="3910" y="6764"/>
                  </a:lnTo>
                  <a:lnTo>
                    <a:pt x="1350" y="8406"/>
                  </a:lnTo>
                  <a:lnTo>
                    <a:pt x="1179" y="6764"/>
                  </a:lnTo>
                  <a:cubicBezTo>
                    <a:pt x="529" y="6764"/>
                    <a:pt x="0" y="6235"/>
                    <a:pt x="0" y="5585"/>
                  </a:cubicBezTo>
                  <a:lnTo>
                    <a:pt x="0" y="1187"/>
                  </a:lnTo>
                  <a:cubicBezTo>
                    <a:pt x="0" y="537"/>
                    <a:pt x="529" y="0"/>
                    <a:pt x="1179" y="0"/>
                  </a:cubicBezTo>
                  <a:lnTo>
                    <a:pt x="20771" y="0"/>
                  </a:lnTo>
                  <a:cubicBezTo>
                    <a:pt x="21421" y="0"/>
                    <a:pt x="21950" y="537"/>
                    <a:pt x="21950" y="1187"/>
                  </a:cubicBezTo>
                  <a:lnTo>
                    <a:pt x="21950" y="5577"/>
                  </a:lnTo>
                  <a:cubicBezTo>
                    <a:pt x="21950" y="6235"/>
                    <a:pt x="21421" y="6764"/>
                    <a:pt x="20771" y="6764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6894300" y="2355275"/>
              <a:ext cx="410775" cy="25"/>
            </a:xfrm>
            <a:custGeom>
              <a:avLst/>
              <a:gdLst/>
              <a:ahLst/>
              <a:cxnLst/>
              <a:rect l="l" t="t" r="r" b="b"/>
              <a:pathLst>
                <a:path w="16431" h="1" fill="none" extrusionOk="0">
                  <a:moveTo>
                    <a:pt x="0" y="1"/>
                  </a:moveTo>
                  <a:lnTo>
                    <a:pt x="16430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894300" y="2400600"/>
              <a:ext cx="410775" cy="25"/>
            </a:xfrm>
            <a:custGeom>
              <a:avLst/>
              <a:gdLst/>
              <a:ahLst/>
              <a:cxnLst/>
              <a:rect l="l" t="t" r="r" b="b"/>
              <a:pathLst>
                <a:path w="16431" h="1" fill="none" extrusionOk="0">
                  <a:moveTo>
                    <a:pt x="0" y="1"/>
                  </a:moveTo>
                  <a:lnTo>
                    <a:pt x="16430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1_1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715100" y="1625240"/>
            <a:ext cx="41976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ubTitle" idx="1"/>
          </p:nvPr>
        </p:nvSpPr>
        <p:spPr>
          <a:xfrm>
            <a:off x="715100" y="2443060"/>
            <a:ext cx="4197600" cy="10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1"/>
          <p:cNvSpPr/>
          <p:nvPr/>
        </p:nvSpPr>
        <p:spPr>
          <a:xfrm rot="10800000" flipH="1">
            <a:off x="0" y="4149783"/>
            <a:ext cx="3758286" cy="993717"/>
          </a:xfrm>
          <a:custGeom>
            <a:avLst/>
            <a:gdLst/>
            <a:ahLst/>
            <a:cxnLst/>
            <a:rect l="l" t="t" r="r" b="b"/>
            <a:pathLst>
              <a:path w="67589" h="17871" extrusionOk="0">
                <a:moveTo>
                  <a:pt x="0" y="1"/>
                </a:moveTo>
                <a:lnTo>
                  <a:pt x="0" y="14759"/>
                </a:lnTo>
                <a:cubicBezTo>
                  <a:pt x="2146" y="14023"/>
                  <a:pt x="4992" y="13730"/>
                  <a:pt x="8193" y="13730"/>
                </a:cubicBezTo>
                <a:cubicBezTo>
                  <a:pt x="16694" y="13730"/>
                  <a:pt x="27690" y="15793"/>
                  <a:pt x="34676" y="17075"/>
                </a:cubicBezTo>
                <a:cubicBezTo>
                  <a:pt x="37314" y="17558"/>
                  <a:pt x="40225" y="17870"/>
                  <a:pt x="43198" y="17870"/>
                </a:cubicBezTo>
                <a:cubicBezTo>
                  <a:pt x="53690" y="17870"/>
                  <a:pt x="64943" y="13981"/>
                  <a:pt x="67588" y="1"/>
                </a:cubicBezTo>
                <a:close/>
              </a:path>
            </a:pathLst>
          </a:custGeom>
          <a:solidFill>
            <a:srgbClr val="4B5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 flipH="1">
            <a:off x="4434225" y="-5800"/>
            <a:ext cx="4709770" cy="1245296"/>
          </a:xfrm>
          <a:custGeom>
            <a:avLst/>
            <a:gdLst/>
            <a:ahLst/>
            <a:cxnLst/>
            <a:rect l="l" t="t" r="r" b="b"/>
            <a:pathLst>
              <a:path w="67589" h="17871" extrusionOk="0">
                <a:moveTo>
                  <a:pt x="0" y="1"/>
                </a:moveTo>
                <a:lnTo>
                  <a:pt x="0" y="14759"/>
                </a:lnTo>
                <a:cubicBezTo>
                  <a:pt x="2146" y="14023"/>
                  <a:pt x="4992" y="13730"/>
                  <a:pt x="8193" y="13730"/>
                </a:cubicBezTo>
                <a:cubicBezTo>
                  <a:pt x="16694" y="13730"/>
                  <a:pt x="27690" y="15793"/>
                  <a:pt x="34676" y="17075"/>
                </a:cubicBezTo>
                <a:cubicBezTo>
                  <a:pt x="37314" y="17558"/>
                  <a:pt x="40225" y="17870"/>
                  <a:pt x="43198" y="17870"/>
                </a:cubicBezTo>
                <a:cubicBezTo>
                  <a:pt x="53690" y="17870"/>
                  <a:pt x="64943" y="13981"/>
                  <a:pt x="67588" y="1"/>
                </a:cubicBezTo>
                <a:close/>
              </a:path>
            </a:pathLst>
          </a:custGeom>
          <a:solidFill>
            <a:srgbClr val="4B5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770575" y="3640325"/>
            <a:ext cx="4450900" cy="1532850"/>
          </a:xfrm>
          <a:custGeom>
            <a:avLst/>
            <a:gdLst/>
            <a:ahLst/>
            <a:cxnLst/>
            <a:rect l="l" t="t" r="r" b="b"/>
            <a:pathLst>
              <a:path w="178036" h="61314" extrusionOk="0">
                <a:moveTo>
                  <a:pt x="0" y="61314"/>
                </a:moveTo>
                <a:cubicBezTo>
                  <a:pt x="0" y="39681"/>
                  <a:pt x="39274" y="38907"/>
                  <a:pt x="60907" y="38907"/>
                </a:cubicBezTo>
                <a:cubicBezTo>
                  <a:pt x="95663" y="38907"/>
                  <a:pt x="135852" y="37932"/>
                  <a:pt x="162555" y="15685"/>
                </a:cubicBezTo>
                <a:cubicBezTo>
                  <a:pt x="168199" y="10983"/>
                  <a:pt x="175051" y="6712"/>
                  <a:pt x="178036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64" name="Google Shape;264;p21"/>
          <p:cNvSpPr/>
          <p:nvPr/>
        </p:nvSpPr>
        <p:spPr>
          <a:xfrm rot="-7124903">
            <a:off x="42036" y="-38442"/>
            <a:ext cx="818605" cy="1530928"/>
          </a:xfrm>
          <a:custGeom>
            <a:avLst/>
            <a:gdLst/>
            <a:ahLst/>
            <a:cxnLst/>
            <a:rect l="l" t="t" r="r" b="b"/>
            <a:pathLst>
              <a:path w="19479" h="36429" fill="none" extrusionOk="0">
                <a:moveTo>
                  <a:pt x="19479" y="36428"/>
                </a:moveTo>
                <a:cubicBezTo>
                  <a:pt x="3391" y="28909"/>
                  <a:pt x="350" y="6122"/>
                  <a:pt x="350" y="6122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CDD0C4"/>
            </a:solidFill>
            <a:prstDash val="dash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1092788" y="442725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7" r:id="rId9"/>
    <p:sldLayoutId id="2147483668" r:id="rId10"/>
    <p:sldLayoutId id="2147483670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/>
          <p:nvPr/>
        </p:nvSpPr>
        <p:spPr>
          <a:xfrm>
            <a:off x="640500" y="3371975"/>
            <a:ext cx="3722700" cy="370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32"/>
          <p:cNvGrpSpPr/>
          <p:nvPr/>
        </p:nvGrpSpPr>
        <p:grpSpPr>
          <a:xfrm>
            <a:off x="8262600" y="1785300"/>
            <a:ext cx="446550" cy="446525"/>
            <a:chOff x="6094350" y="1922800"/>
            <a:chExt cx="446550" cy="446525"/>
          </a:xfrm>
        </p:grpSpPr>
        <p:sp>
          <p:nvSpPr>
            <p:cNvPr id="375" name="Google Shape;375;p32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2"/>
          <p:cNvSpPr txBox="1">
            <a:spLocks noGrp="1"/>
          </p:cNvSpPr>
          <p:nvPr>
            <p:ph type="ctrTitle"/>
          </p:nvPr>
        </p:nvSpPr>
        <p:spPr>
          <a:xfrm>
            <a:off x="715100" y="1019450"/>
            <a:ext cx="4080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Project </a:t>
            </a:r>
            <a:br>
              <a:rPr lang="en" b="1" dirty="0">
                <a:solidFill>
                  <a:schemeClr val="lt1"/>
                </a:solidFill>
              </a:rPr>
            </a:br>
            <a:r>
              <a:rPr lang="en" b="1" dirty="0">
                <a:solidFill>
                  <a:schemeClr val="lt1"/>
                </a:solidFill>
              </a:rPr>
              <a:t>Compiler</a:t>
            </a:r>
            <a:endParaRPr b="0" dirty="0">
              <a:solidFill>
                <a:schemeClr val="lt1"/>
              </a:solidFill>
            </a:endParaRPr>
          </a:p>
        </p:txBody>
      </p:sp>
      <p:sp>
        <p:nvSpPr>
          <p:cNvPr id="378" name="Google Shape;378;p32"/>
          <p:cNvSpPr txBox="1">
            <a:spLocks noGrp="1"/>
          </p:cNvSpPr>
          <p:nvPr>
            <p:ph type="subTitle" idx="1"/>
          </p:nvPr>
        </p:nvSpPr>
        <p:spPr>
          <a:xfrm>
            <a:off x="715100" y="3407250"/>
            <a:ext cx="3503700" cy="2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compiler code to HTML &amp; PHP</a:t>
            </a:r>
            <a:endParaRPr dirty="0"/>
          </a:p>
        </p:txBody>
      </p:sp>
      <p:grpSp>
        <p:nvGrpSpPr>
          <p:cNvPr id="379" name="Google Shape;379;p32"/>
          <p:cNvGrpSpPr/>
          <p:nvPr/>
        </p:nvGrpSpPr>
        <p:grpSpPr>
          <a:xfrm>
            <a:off x="6408361" y="2069859"/>
            <a:ext cx="2883128" cy="2297041"/>
            <a:chOff x="6922900" y="3170575"/>
            <a:chExt cx="2002450" cy="1595500"/>
          </a:xfrm>
        </p:grpSpPr>
        <p:sp>
          <p:nvSpPr>
            <p:cNvPr id="380" name="Google Shape;380;p32"/>
            <p:cNvSpPr/>
            <p:nvPr/>
          </p:nvSpPr>
          <p:spPr>
            <a:xfrm>
              <a:off x="8091725" y="3904425"/>
              <a:ext cx="677200" cy="612200"/>
            </a:xfrm>
            <a:custGeom>
              <a:avLst/>
              <a:gdLst/>
              <a:ahLst/>
              <a:cxnLst/>
              <a:rect l="l" t="t" r="r" b="b"/>
              <a:pathLst>
                <a:path w="27088" h="24488" extrusionOk="0">
                  <a:moveTo>
                    <a:pt x="2488" y="0"/>
                  </a:moveTo>
                  <a:lnTo>
                    <a:pt x="0" y="12893"/>
                  </a:lnTo>
                  <a:lnTo>
                    <a:pt x="7894" y="24437"/>
                  </a:lnTo>
                  <a:cubicBezTo>
                    <a:pt x="7894" y="24437"/>
                    <a:pt x="8603" y="24488"/>
                    <a:pt x="9684" y="24488"/>
                  </a:cubicBezTo>
                  <a:cubicBezTo>
                    <a:pt x="12747" y="24488"/>
                    <a:pt x="18797" y="24083"/>
                    <a:pt x="20137" y="20982"/>
                  </a:cubicBezTo>
                  <a:cubicBezTo>
                    <a:pt x="22462" y="15609"/>
                    <a:pt x="27087" y="6244"/>
                    <a:pt x="27087" y="6244"/>
                  </a:cubicBezTo>
                  <a:cubicBezTo>
                    <a:pt x="27087" y="6244"/>
                    <a:pt x="20621" y="2664"/>
                    <a:pt x="18649" y="2664"/>
                  </a:cubicBezTo>
                  <a:cubicBezTo>
                    <a:pt x="18413" y="2664"/>
                    <a:pt x="18242" y="2715"/>
                    <a:pt x="18153" y="2829"/>
                  </a:cubicBezTo>
                  <a:cubicBezTo>
                    <a:pt x="17324" y="3911"/>
                    <a:pt x="11715" y="14389"/>
                    <a:pt x="11715" y="14389"/>
                  </a:cubicBezTo>
                  <a:lnTo>
                    <a:pt x="2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545550" y="3890350"/>
              <a:ext cx="379800" cy="170175"/>
            </a:xfrm>
            <a:custGeom>
              <a:avLst/>
              <a:gdLst/>
              <a:ahLst/>
              <a:cxnLst/>
              <a:rect l="l" t="t" r="r" b="b"/>
              <a:pathLst>
                <a:path w="15192" h="6807" extrusionOk="0">
                  <a:moveTo>
                    <a:pt x="2306" y="1"/>
                  </a:moveTo>
                  <a:cubicBezTo>
                    <a:pt x="2166" y="1"/>
                    <a:pt x="2052" y="20"/>
                    <a:pt x="1968" y="59"/>
                  </a:cubicBezTo>
                  <a:cubicBezTo>
                    <a:pt x="1407" y="328"/>
                    <a:pt x="0" y="3392"/>
                    <a:pt x="0" y="3392"/>
                  </a:cubicBezTo>
                  <a:cubicBezTo>
                    <a:pt x="89" y="3276"/>
                    <a:pt x="262" y="3224"/>
                    <a:pt x="500" y="3224"/>
                  </a:cubicBezTo>
                  <a:cubicBezTo>
                    <a:pt x="2476" y="3224"/>
                    <a:pt x="8934" y="6807"/>
                    <a:pt x="8934" y="6807"/>
                  </a:cubicBezTo>
                  <a:lnTo>
                    <a:pt x="9357" y="5555"/>
                  </a:lnTo>
                  <a:cubicBezTo>
                    <a:pt x="9357" y="5555"/>
                    <a:pt x="12242" y="6112"/>
                    <a:pt x="13867" y="6112"/>
                  </a:cubicBezTo>
                  <a:cubicBezTo>
                    <a:pt x="14337" y="6112"/>
                    <a:pt x="14702" y="6065"/>
                    <a:pt x="14861" y="5945"/>
                  </a:cubicBezTo>
                  <a:cubicBezTo>
                    <a:pt x="15191" y="5707"/>
                    <a:pt x="4754" y="1"/>
                    <a:pt x="2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7745200" y="3904425"/>
              <a:ext cx="957050" cy="861650"/>
            </a:xfrm>
            <a:custGeom>
              <a:avLst/>
              <a:gdLst/>
              <a:ahLst/>
              <a:cxnLst/>
              <a:rect l="l" t="t" r="r" b="b"/>
              <a:pathLst>
                <a:path w="38282" h="34466" extrusionOk="0">
                  <a:moveTo>
                    <a:pt x="16349" y="0"/>
                  </a:moveTo>
                  <a:lnTo>
                    <a:pt x="0" y="11097"/>
                  </a:lnTo>
                  <a:cubicBezTo>
                    <a:pt x="1488" y="14056"/>
                    <a:pt x="11617" y="31168"/>
                    <a:pt x="15861" y="33745"/>
                  </a:cubicBezTo>
                  <a:cubicBezTo>
                    <a:pt x="16691" y="34250"/>
                    <a:pt x="17789" y="34465"/>
                    <a:pt x="19070" y="34465"/>
                  </a:cubicBezTo>
                  <a:cubicBezTo>
                    <a:pt x="24327" y="34465"/>
                    <a:pt x="32674" y="30850"/>
                    <a:pt x="38282" y="28843"/>
                  </a:cubicBezTo>
                  <a:lnTo>
                    <a:pt x="34965" y="19543"/>
                  </a:lnTo>
                  <a:lnTo>
                    <a:pt x="21836" y="22950"/>
                  </a:lnTo>
                  <a:lnTo>
                    <a:pt x="15276" y="13560"/>
                  </a:lnTo>
                  <a:cubicBezTo>
                    <a:pt x="15276" y="13560"/>
                    <a:pt x="19332" y="3886"/>
                    <a:pt x="16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7794800" y="3990175"/>
              <a:ext cx="417650" cy="301625"/>
            </a:xfrm>
            <a:custGeom>
              <a:avLst/>
              <a:gdLst/>
              <a:ahLst/>
              <a:cxnLst/>
              <a:rect l="l" t="t" r="r" b="b"/>
              <a:pathLst>
                <a:path w="16706" h="12065" extrusionOk="0">
                  <a:moveTo>
                    <a:pt x="16706" y="1"/>
                  </a:moveTo>
                  <a:lnTo>
                    <a:pt x="0" y="12065"/>
                  </a:lnTo>
                  <a:lnTo>
                    <a:pt x="16161" y="3253"/>
                  </a:lnTo>
                  <a:lnTo>
                    <a:pt x="16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7824675" y="3441500"/>
              <a:ext cx="281900" cy="234925"/>
            </a:xfrm>
            <a:custGeom>
              <a:avLst/>
              <a:gdLst/>
              <a:ahLst/>
              <a:cxnLst/>
              <a:rect l="l" t="t" r="r" b="b"/>
              <a:pathLst>
                <a:path w="11276" h="9397" extrusionOk="0">
                  <a:moveTo>
                    <a:pt x="717" y="1"/>
                  </a:moveTo>
                  <a:cubicBezTo>
                    <a:pt x="375" y="1"/>
                    <a:pt x="126" y="27"/>
                    <a:pt x="0" y="88"/>
                  </a:cubicBezTo>
                  <a:lnTo>
                    <a:pt x="4845" y="8282"/>
                  </a:lnTo>
                  <a:lnTo>
                    <a:pt x="10162" y="9396"/>
                  </a:lnTo>
                  <a:lnTo>
                    <a:pt x="11276" y="1543"/>
                  </a:lnTo>
                  <a:cubicBezTo>
                    <a:pt x="11276" y="1543"/>
                    <a:pt x="3316" y="1"/>
                    <a:pt x="717" y="1"/>
                  </a:cubicBezTo>
                  <a:close/>
                </a:path>
              </a:pathLst>
            </a:custGeom>
            <a:solidFill>
              <a:srgbClr val="F6A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7877500" y="3503025"/>
              <a:ext cx="212200" cy="173400"/>
            </a:xfrm>
            <a:custGeom>
              <a:avLst/>
              <a:gdLst/>
              <a:ahLst/>
              <a:cxnLst/>
              <a:rect l="l" t="t" r="r" b="b"/>
              <a:pathLst>
                <a:path w="8488" h="6936" extrusionOk="0">
                  <a:moveTo>
                    <a:pt x="1" y="1"/>
                  </a:moveTo>
                  <a:lnTo>
                    <a:pt x="3618" y="5976"/>
                  </a:lnTo>
                  <a:lnTo>
                    <a:pt x="8057" y="6935"/>
                  </a:lnTo>
                  <a:lnTo>
                    <a:pt x="8488" y="3626"/>
                  </a:lnTo>
                  <a:lnTo>
                    <a:pt x="8488" y="3626"/>
                  </a:lnTo>
                  <a:cubicBezTo>
                    <a:pt x="8488" y="3626"/>
                    <a:pt x="7962" y="3810"/>
                    <a:pt x="7296" y="3810"/>
                  </a:cubicBezTo>
                  <a:cubicBezTo>
                    <a:pt x="6755" y="3810"/>
                    <a:pt x="6122" y="3689"/>
                    <a:pt x="5602" y="3252"/>
                  </a:cubicBezTo>
                  <a:cubicBezTo>
                    <a:pt x="5529" y="3196"/>
                    <a:pt x="2887" y="1537"/>
                    <a:pt x="2813" y="1480"/>
                  </a:cubicBezTo>
                  <a:cubicBezTo>
                    <a:pt x="1968" y="830"/>
                    <a:pt x="1017" y="33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6922900" y="3405125"/>
              <a:ext cx="57350" cy="169475"/>
            </a:xfrm>
            <a:custGeom>
              <a:avLst/>
              <a:gdLst/>
              <a:ahLst/>
              <a:cxnLst/>
              <a:rect l="l" t="t" r="r" b="b"/>
              <a:pathLst>
                <a:path w="2294" h="6779" extrusionOk="0">
                  <a:moveTo>
                    <a:pt x="1643" y="0"/>
                  </a:moveTo>
                  <a:cubicBezTo>
                    <a:pt x="1581" y="0"/>
                    <a:pt x="1511" y="13"/>
                    <a:pt x="1431" y="39"/>
                  </a:cubicBezTo>
                  <a:cubicBezTo>
                    <a:pt x="749" y="258"/>
                    <a:pt x="74" y="1543"/>
                    <a:pt x="33" y="2714"/>
                  </a:cubicBezTo>
                  <a:cubicBezTo>
                    <a:pt x="1" y="3876"/>
                    <a:pt x="976" y="5803"/>
                    <a:pt x="2293" y="6778"/>
                  </a:cubicBezTo>
                  <a:lnTo>
                    <a:pt x="1765" y="3161"/>
                  </a:lnTo>
                  <a:cubicBezTo>
                    <a:pt x="1765" y="3161"/>
                    <a:pt x="1773" y="1844"/>
                    <a:pt x="1952" y="1242"/>
                  </a:cubicBezTo>
                  <a:cubicBezTo>
                    <a:pt x="2117" y="710"/>
                    <a:pt x="2117" y="0"/>
                    <a:pt x="1643" y="0"/>
                  </a:cubicBezTo>
                  <a:close/>
                </a:path>
              </a:pathLst>
            </a:custGeom>
            <a:solidFill>
              <a:srgbClr val="FE9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6935700" y="3436175"/>
              <a:ext cx="44550" cy="138425"/>
            </a:xfrm>
            <a:custGeom>
              <a:avLst/>
              <a:gdLst/>
              <a:ahLst/>
              <a:cxnLst/>
              <a:rect l="l" t="t" r="r" b="b"/>
              <a:pathLst>
                <a:path w="1782" h="5537" extrusionOk="0">
                  <a:moveTo>
                    <a:pt x="1448" y="0"/>
                  </a:moveTo>
                  <a:lnTo>
                    <a:pt x="1448" y="0"/>
                  </a:lnTo>
                  <a:cubicBezTo>
                    <a:pt x="1448" y="0"/>
                    <a:pt x="1" y="390"/>
                    <a:pt x="359" y="2171"/>
                  </a:cubicBezTo>
                  <a:cubicBezTo>
                    <a:pt x="716" y="3951"/>
                    <a:pt x="1781" y="5536"/>
                    <a:pt x="1781" y="5536"/>
                  </a:cubicBezTo>
                  <a:lnTo>
                    <a:pt x="1253" y="1919"/>
                  </a:lnTo>
                  <a:cubicBezTo>
                    <a:pt x="1253" y="1919"/>
                    <a:pt x="1253" y="602"/>
                    <a:pt x="1448" y="0"/>
                  </a:cubicBezTo>
                  <a:close/>
                </a:path>
              </a:pathLst>
            </a:custGeom>
            <a:solidFill>
              <a:srgbClr val="FF6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7392175" y="3232500"/>
              <a:ext cx="341675" cy="330925"/>
            </a:xfrm>
            <a:custGeom>
              <a:avLst/>
              <a:gdLst/>
              <a:ahLst/>
              <a:cxnLst/>
              <a:rect l="l" t="t" r="r" b="b"/>
              <a:pathLst>
                <a:path w="13667" h="13237" extrusionOk="0">
                  <a:moveTo>
                    <a:pt x="4631" y="1"/>
                  </a:moveTo>
                  <a:cubicBezTo>
                    <a:pt x="2841" y="1"/>
                    <a:pt x="1734" y="663"/>
                    <a:pt x="1074" y="1896"/>
                  </a:cubicBezTo>
                  <a:cubicBezTo>
                    <a:pt x="1" y="3895"/>
                    <a:pt x="1838" y="9708"/>
                    <a:pt x="1984" y="10074"/>
                  </a:cubicBezTo>
                  <a:cubicBezTo>
                    <a:pt x="2222" y="10662"/>
                    <a:pt x="2599" y="12021"/>
                    <a:pt x="4461" y="12021"/>
                  </a:cubicBezTo>
                  <a:cubicBezTo>
                    <a:pt x="5145" y="12021"/>
                    <a:pt x="6028" y="11838"/>
                    <a:pt x="7179" y="11366"/>
                  </a:cubicBezTo>
                  <a:lnTo>
                    <a:pt x="8146" y="13236"/>
                  </a:lnTo>
                  <a:cubicBezTo>
                    <a:pt x="8146" y="13236"/>
                    <a:pt x="13276" y="11049"/>
                    <a:pt x="13666" y="10269"/>
                  </a:cubicBezTo>
                  <a:cubicBezTo>
                    <a:pt x="13666" y="10269"/>
                    <a:pt x="12691" y="8586"/>
                    <a:pt x="11593" y="6172"/>
                  </a:cubicBezTo>
                  <a:cubicBezTo>
                    <a:pt x="10569" y="3920"/>
                    <a:pt x="9480" y="936"/>
                    <a:pt x="7691" y="465"/>
                  </a:cubicBezTo>
                  <a:cubicBezTo>
                    <a:pt x="6498" y="152"/>
                    <a:pt x="5486" y="1"/>
                    <a:pt x="4631" y="1"/>
                  </a:cubicBezTo>
                  <a:close/>
                </a:path>
              </a:pathLst>
            </a:custGeom>
            <a:solidFill>
              <a:srgbClr val="FE9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7253450" y="3170575"/>
              <a:ext cx="465150" cy="332575"/>
            </a:xfrm>
            <a:custGeom>
              <a:avLst/>
              <a:gdLst/>
              <a:ahLst/>
              <a:cxnLst/>
              <a:rect l="l" t="t" r="r" b="b"/>
              <a:pathLst>
                <a:path w="18606" h="13303" extrusionOk="0">
                  <a:moveTo>
                    <a:pt x="10041" y="0"/>
                  </a:moveTo>
                  <a:cubicBezTo>
                    <a:pt x="9926" y="0"/>
                    <a:pt x="9805" y="8"/>
                    <a:pt x="9679" y="23"/>
                  </a:cubicBezTo>
                  <a:cubicBezTo>
                    <a:pt x="7598" y="284"/>
                    <a:pt x="7143" y="1584"/>
                    <a:pt x="7143" y="1584"/>
                  </a:cubicBezTo>
                  <a:cubicBezTo>
                    <a:pt x="7143" y="1584"/>
                    <a:pt x="5995" y="697"/>
                    <a:pt x="4571" y="697"/>
                  </a:cubicBezTo>
                  <a:cubicBezTo>
                    <a:pt x="3650" y="697"/>
                    <a:pt x="2613" y="1068"/>
                    <a:pt x="1696" y="2291"/>
                  </a:cubicBezTo>
                  <a:cubicBezTo>
                    <a:pt x="0" y="4553"/>
                    <a:pt x="2126" y="6984"/>
                    <a:pt x="3449" y="6984"/>
                  </a:cubicBezTo>
                  <a:cubicBezTo>
                    <a:pt x="3514" y="6984"/>
                    <a:pt x="3578" y="6978"/>
                    <a:pt x="3639" y="6966"/>
                  </a:cubicBezTo>
                  <a:lnTo>
                    <a:pt x="4745" y="6706"/>
                  </a:lnTo>
                  <a:cubicBezTo>
                    <a:pt x="4745" y="6706"/>
                    <a:pt x="5213" y="7799"/>
                    <a:pt x="6838" y="7799"/>
                  </a:cubicBezTo>
                  <a:cubicBezTo>
                    <a:pt x="7557" y="7799"/>
                    <a:pt x="8504" y="7585"/>
                    <a:pt x="9736" y="6966"/>
                  </a:cubicBezTo>
                  <a:cubicBezTo>
                    <a:pt x="9736" y="6966"/>
                    <a:pt x="10322" y="8071"/>
                    <a:pt x="11492" y="8137"/>
                  </a:cubicBezTo>
                  <a:lnTo>
                    <a:pt x="11687" y="9494"/>
                  </a:lnTo>
                  <a:lnTo>
                    <a:pt x="12663" y="9112"/>
                  </a:lnTo>
                  <a:cubicBezTo>
                    <a:pt x="12663" y="9112"/>
                    <a:pt x="13053" y="12941"/>
                    <a:pt x="13760" y="13258"/>
                  </a:cubicBezTo>
                  <a:cubicBezTo>
                    <a:pt x="13827" y="13288"/>
                    <a:pt x="13917" y="13302"/>
                    <a:pt x="14027" y="13302"/>
                  </a:cubicBezTo>
                  <a:cubicBezTo>
                    <a:pt x="15100" y="13302"/>
                    <a:pt x="18022" y="11964"/>
                    <a:pt x="18435" y="11315"/>
                  </a:cubicBezTo>
                  <a:cubicBezTo>
                    <a:pt x="18605" y="11047"/>
                    <a:pt x="18085" y="8258"/>
                    <a:pt x="17979" y="6901"/>
                  </a:cubicBezTo>
                  <a:cubicBezTo>
                    <a:pt x="17840" y="5066"/>
                    <a:pt x="17842" y="3258"/>
                    <a:pt x="16638" y="3258"/>
                  </a:cubicBezTo>
                  <a:cubicBezTo>
                    <a:pt x="16364" y="3258"/>
                    <a:pt x="16028" y="3352"/>
                    <a:pt x="15614" y="3560"/>
                  </a:cubicBezTo>
                  <a:cubicBezTo>
                    <a:pt x="15614" y="3560"/>
                    <a:pt x="14842" y="1844"/>
                    <a:pt x="14069" y="1389"/>
                  </a:cubicBezTo>
                  <a:cubicBezTo>
                    <a:pt x="13904" y="1293"/>
                    <a:pt x="13736" y="1255"/>
                    <a:pt x="13575" y="1255"/>
                  </a:cubicBezTo>
                  <a:cubicBezTo>
                    <a:pt x="12977" y="1255"/>
                    <a:pt x="12468" y="1779"/>
                    <a:pt x="12468" y="1779"/>
                  </a:cubicBezTo>
                  <a:cubicBezTo>
                    <a:pt x="12468" y="1779"/>
                    <a:pt x="11836" y="0"/>
                    <a:pt x="10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6939175" y="3401800"/>
              <a:ext cx="523750" cy="516250"/>
            </a:xfrm>
            <a:custGeom>
              <a:avLst/>
              <a:gdLst/>
              <a:ahLst/>
              <a:cxnLst/>
              <a:rect l="l" t="t" r="r" b="b"/>
              <a:pathLst>
                <a:path w="20950" h="20650" extrusionOk="0">
                  <a:moveTo>
                    <a:pt x="3645" y="1"/>
                  </a:moveTo>
                  <a:cubicBezTo>
                    <a:pt x="3441" y="1"/>
                    <a:pt x="3206" y="56"/>
                    <a:pt x="2967" y="172"/>
                  </a:cubicBezTo>
                  <a:cubicBezTo>
                    <a:pt x="2967" y="172"/>
                    <a:pt x="967" y="1107"/>
                    <a:pt x="553" y="2546"/>
                  </a:cubicBezTo>
                  <a:cubicBezTo>
                    <a:pt x="0" y="4456"/>
                    <a:pt x="1910" y="7440"/>
                    <a:pt x="1910" y="7440"/>
                  </a:cubicBezTo>
                  <a:cubicBezTo>
                    <a:pt x="1910" y="7440"/>
                    <a:pt x="3601" y="12911"/>
                    <a:pt x="7414" y="17545"/>
                  </a:cubicBezTo>
                  <a:cubicBezTo>
                    <a:pt x="9647" y="20267"/>
                    <a:pt x="11701" y="20650"/>
                    <a:pt x="13244" y="20650"/>
                  </a:cubicBezTo>
                  <a:cubicBezTo>
                    <a:pt x="13778" y="20650"/>
                    <a:pt x="14252" y="20603"/>
                    <a:pt x="14649" y="20593"/>
                  </a:cubicBezTo>
                  <a:cubicBezTo>
                    <a:pt x="16194" y="20552"/>
                    <a:pt x="20950" y="18479"/>
                    <a:pt x="20950" y="18479"/>
                  </a:cubicBezTo>
                  <a:lnTo>
                    <a:pt x="16308" y="11878"/>
                  </a:lnTo>
                  <a:lnTo>
                    <a:pt x="13064" y="13203"/>
                  </a:lnTo>
                  <a:cubicBezTo>
                    <a:pt x="10349" y="10862"/>
                    <a:pt x="7373" y="5440"/>
                    <a:pt x="7373" y="5440"/>
                  </a:cubicBezTo>
                  <a:lnTo>
                    <a:pt x="4658" y="4505"/>
                  </a:lnTo>
                  <a:cubicBezTo>
                    <a:pt x="4591" y="4516"/>
                    <a:pt x="4525" y="4521"/>
                    <a:pt x="4459" y="4521"/>
                  </a:cubicBezTo>
                  <a:cubicBezTo>
                    <a:pt x="3666" y="4521"/>
                    <a:pt x="2950" y="3760"/>
                    <a:pt x="2740" y="3407"/>
                  </a:cubicBezTo>
                  <a:cubicBezTo>
                    <a:pt x="2512" y="3025"/>
                    <a:pt x="2821" y="2595"/>
                    <a:pt x="3943" y="1221"/>
                  </a:cubicBezTo>
                  <a:cubicBezTo>
                    <a:pt x="4560" y="464"/>
                    <a:pt x="4236" y="1"/>
                    <a:pt x="3645" y="1"/>
                  </a:cubicBezTo>
                  <a:close/>
                </a:path>
              </a:pathLst>
            </a:custGeom>
            <a:solidFill>
              <a:srgbClr val="FE9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6986725" y="3432300"/>
              <a:ext cx="68925" cy="116275"/>
            </a:xfrm>
            <a:custGeom>
              <a:avLst/>
              <a:gdLst/>
              <a:ahLst/>
              <a:cxnLst/>
              <a:rect l="l" t="t" r="r" b="b"/>
              <a:pathLst>
                <a:path w="2757" h="4651" extrusionOk="0">
                  <a:moveTo>
                    <a:pt x="2041" y="1"/>
                  </a:moveTo>
                  <a:lnTo>
                    <a:pt x="2041" y="1"/>
                  </a:lnTo>
                  <a:cubicBezTo>
                    <a:pt x="2041" y="1"/>
                    <a:pt x="447" y="993"/>
                    <a:pt x="228" y="2025"/>
                  </a:cubicBezTo>
                  <a:cubicBezTo>
                    <a:pt x="0" y="3057"/>
                    <a:pt x="927" y="4651"/>
                    <a:pt x="927" y="4651"/>
                  </a:cubicBezTo>
                  <a:lnTo>
                    <a:pt x="1334" y="3765"/>
                  </a:lnTo>
                  <a:lnTo>
                    <a:pt x="2756" y="3285"/>
                  </a:lnTo>
                  <a:lnTo>
                    <a:pt x="2756" y="3285"/>
                  </a:lnTo>
                  <a:cubicBezTo>
                    <a:pt x="2690" y="3296"/>
                    <a:pt x="2624" y="3301"/>
                    <a:pt x="2558" y="3301"/>
                  </a:cubicBezTo>
                  <a:cubicBezTo>
                    <a:pt x="1770" y="3301"/>
                    <a:pt x="1048" y="2540"/>
                    <a:pt x="838" y="2187"/>
                  </a:cubicBezTo>
                  <a:cubicBezTo>
                    <a:pt x="610" y="1814"/>
                    <a:pt x="927" y="1375"/>
                    <a:pt x="2041" y="1"/>
                  </a:cubicBezTo>
                  <a:close/>
                </a:path>
              </a:pathLst>
            </a:custGeom>
            <a:solidFill>
              <a:srgbClr val="FF6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7346850" y="3698950"/>
              <a:ext cx="116075" cy="199400"/>
            </a:xfrm>
            <a:custGeom>
              <a:avLst/>
              <a:gdLst/>
              <a:ahLst/>
              <a:cxnLst/>
              <a:rect l="l" t="t" r="r" b="b"/>
              <a:pathLst>
                <a:path w="4643" h="7976" extrusionOk="0">
                  <a:moveTo>
                    <a:pt x="1" y="0"/>
                  </a:moveTo>
                  <a:cubicBezTo>
                    <a:pt x="1" y="1"/>
                    <a:pt x="1586" y="3943"/>
                    <a:pt x="1952" y="6301"/>
                  </a:cubicBezTo>
                  <a:cubicBezTo>
                    <a:pt x="2108" y="7355"/>
                    <a:pt x="1042" y="7976"/>
                    <a:pt x="1136" y="7976"/>
                  </a:cubicBezTo>
                  <a:cubicBezTo>
                    <a:pt x="1145" y="7976"/>
                    <a:pt x="1164" y="7970"/>
                    <a:pt x="1196" y="7959"/>
                  </a:cubicBezTo>
                  <a:cubicBezTo>
                    <a:pt x="2911" y="7349"/>
                    <a:pt x="4643" y="6602"/>
                    <a:pt x="4643" y="66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6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8078700" y="3196250"/>
              <a:ext cx="430900" cy="491300"/>
            </a:xfrm>
            <a:custGeom>
              <a:avLst/>
              <a:gdLst/>
              <a:ahLst/>
              <a:cxnLst/>
              <a:rect l="l" t="t" r="r" b="b"/>
              <a:pathLst>
                <a:path w="17236" h="19652" extrusionOk="0">
                  <a:moveTo>
                    <a:pt x="1106" y="11475"/>
                  </a:moveTo>
                  <a:cubicBezTo>
                    <a:pt x="1105" y="11475"/>
                    <a:pt x="1105" y="11476"/>
                    <a:pt x="1106" y="11477"/>
                  </a:cubicBezTo>
                  <a:lnTo>
                    <a:pt x="1106" y="11477"/>
                  </a:lnTo>
                  <a:lnTo>
                    <a:pt x="1106" y="11475"/>
                  </a:lnTo>
                  <a:close/>
                  <a:moveTo>
                    <a:pt x="13782" y="0"/>
                  </a:moveTo>
                  <a:cubicBezTo>
                    <a:pt x="13758" y="0"/>
                    <a:pt x="13733" y="4"/>
                    <a:pt x="13707" y="13"/>
                  </a:cubicBezTo>
                  <a:cubicBezTo>
                    <a:pt x="13154" y="200"/>
                    <a:pt x="12870" y="1858"/>
                    <a:pt x="12748" y="2354"/>
                  </a:cubicBezTo>
                  <a:cubicBezTo>
                    <a:pt x="12705" y="2527"/>
                    <a:pt x="12658" y="2583"/>
                    <a:pt x="12614" y="2583"/>
                  </a:cubicBezTo>
                  <a:cubicBezTo>
                    <a:pt x="12532" y="2583"/>
                    <a:pt x="12463" y="2386"/>
                    <a:pt x="12463" y="2386"/>
                  </a:cubicBezTo>
                  <a:cubicBezTo>
                    <a:pt x="12455" y="1086"/>
                    <a:pt x="12244" y="167"/>
                    <a:pt x="11691" y="102"/>
                  </a:cubicBezTo>
                  <a:cubicBezTo>
                    <a:pt x="11687" y="102"/>
                    <a:pt x="11684" y="101"/>
                    <a:pt x="11680" y="101"/>
                  </a:cubicBezTo>
                  <a:cubicBezTo>
                    <a:pt x="11119" y="101"/>
                    <a:pt x="10268" y="4557"/>
                    <a:pt x="10268" y="4557"/>
                  </a:cubicBezTo>
                  <a:cubicBezTo>
                    <a:pt x="10268" y="4557"/>
                    <a:pt x="9848" y="3350"/>
                    <a:pt x="9349" y="3350"/>
                  </a:cubicBezTo>
                  <a:cubicBezTo>
                    <a:pt x="9307" y="3350"/>
                    <a:pt x="9263" y="3359"/>
                    <a:pt x="9220" y="3378"/>
                  </a:cubicBezTo>
                  <a:cubicBezTo>
                    <a:pt x="8659" y="3630"/>
                    <a:pt x="9464" y="6345"/>
                    <a:pt x="9464" y="6345"/>
                  </a:cubicBezTo>
                  <a:cubicBezTo>
                    <a:pt x="9464" y="6345"/>
                    <a:pt x="7391" y="11304"/>
                    <a:pt x="5952" y="11995"/>
                  </a:cubicBezTo>
                  <a:cubicBezTo>
                    <a:pt x="5744" y="12094"/>
                    <a:pt x="5423" y="12134"/>
                    <a:pt x="5044" y="12134"/>
                  </a:cubicBezTo>
                  <a:cubicBezTo>
                    <a:pt x="3554" y="12134"/>
                    <a:pt x="1153" y="11522"/>
                    <a:pt x="1106" y="11477"/>
                  </a:cubicBezTo>
                  <a:lnTo>
                    <a:pt x="1106" y="11477"/>
                  </a:lnTo>
                  <a:lnTo>
                    <a:pt x="1" y="18962"/>
                  </a:lnTo>
                  <a:cubicBezTo>
                    <a:pt x="806" y="19182"/>
                    <a:pt x="1619" y="19352"/>
                    <a:pt x="2432" y="19482"/>
                  </a:cubicBezTo>
                  <a:cubicBezTo>
                    <a:pt x="3095" y="19591"/>
                    <a:pt x="3783" y="19652"/>
                    <a:pt x="4476" y="19652"/>
                  </a:cubicBezTo>
                  <a:cubicBezTo>
                    <a:pt x="6065" y="19652"/>
                    <a:pt x="7675" y="19332"/>
                    <a:pt x="9057" y="18539"/>
                  </a:cubicBezTo>
                  <a:cubicBezTo>
                    <a:pt x="14748" y="15263"/>
                    <a:pt x="15398" y="7199"/>
                    <a:pt x="15398" y="7199"/>
                  </a:cubicBezTo>
                  <a:cubicBezTo>
                    <a:pt x="17024" y="4776"/>
                    <a:pt x="17235" y="2898"/>
                    <a:pt x="16926" y="2720"/>
                  </a:cubicBezTo>
                  <a:cubicBezTo>
                    <a:pt x="16903" y="2706"/>
                    <a:pt x="16876" y="2699"/>
                    <a:pt x="16846" y="2699"/>
                  </a:cubicBezTo>
                  <a:cubicBezTo>
                    <a:pt x="16480" y="2699"/>
                    <a:pt x="15707" y="3695"/>
                    <a:pt x="15707" y="3695"/>
                  </a:cubicBezTo>
                  <a:cubicBezTo>
                    <a:pt x="16390" y="2208"/>
                    <a:pt x="16008" y="891"/>
                    <a:pt x="15691" y="834"/>
                  </a:cubicBezTo>
                  <a:cubicBezTo>
                    <a:pt x="15686" y="833"/>
                    <a:pt x="15681" y="832"/>
                    <a:pt x="15676" y="832"/>
                  </a:cubicBezTo>
                  <a:cubicBezTo>
                    <a:pt x="15350" y="832"/>
                    <a:pt x="14309" y="2890"/>
                    <a:pt x="14309" y="2890"/>
                  </a:cubicBezTo>
                  <a:cubicBezTo>
                    <a:pt x="14611" y="1712"/>
                    <a:pt x="14292" y="0"/>
                    <a:pt x="13782" y="0"/>
                  </a:cubicBezTo>
                  <a:close/>
                </a:path>
              </a:pathLst>
            </a:custGeom>
            <a:solidFill>
              <a:srgbClr val="FE9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7549675" y="3382475"/>
              <a:ext cx="67150" cy="71450"/>
            </a:xfrm>
            <a:custGeom>
              <a:avLst/>
              <a:gdLst/>
              <a:ahLst/>
              <a:cxnLst/>
              <a:rect l="l" t="t" r="r" b="b"/>
              <a:pathLst>
                <a:path w="2686" h="2858" extrusionOk="0">
                  <a:moveTo>
                    <a:pt x="1351" y="1"/>
                  </a:moveTo>
                  <a:cubicBezTo>
                    <a:pt x="1034" y="1"/>
                    <a:pt x="771" y="417"/>
                    <a:pt x="481" y="1295"/>
                  </a:cubicBezTo>
                  <a:cubicBezTo>
                    <a:pt x="481" y="1295"/>
                    <a:pt x="1" y="2790"/>
                    <a:pt x="952" y="2855"/>
                  </a:cubicBezTo>
                  <a:cubicBezTo>
                    <a:pt x="973" y="2857"/>
                    <a:pt x="993" y="2858"/>
                    <a:pt x="1014" y="2858"/>
                  </a:cubicBezTo>
                  <a:cubicBezTo>
                    <a:pt x="1937" y="2858"/>
                    <a:pt x="2685" y="1277"/>
                    <a:pt x="2025" y="473"/>
                  </a:cubicBezTo>
                  <a:cubicBezTo>
                    <a:pt x="1766" y="162"/>
                    <a:pt x="1548" y="1"/>
                    <a:pt x="1351" y="1"/>
                  </a:cubicBezTo>
                  <a:close/>
                </a:path>
              </a:pathLst>
            </a:custGeom>
            <a:solidFill>
              <a:srgbClr val="FE9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8619325" y="4368400"/>
              <a:ext cx="252650" cy="384075"/>
            </a:xfrm>
            <a:custGeom>
              <a:avLst/>
              <a:gdLst/>
              <a:ahLst/>
              <a:cxnLst/>
              <a:rect l="l" t="t" r="r" b="b"/>
              <a:pathLst>
                <a:path w="10106" h="15363" extrusionOk="0">
                  <a:moveTo>
                    <a:pt x="3595" y="0"/>
                  </a:moveTo>
                  <a:cubicBezTo>
                    <a:pt x="2541" y="0"/>
                    <a:pt x="0" y="984"/>
                    <a:pt x="0" y="984"/>
                  </a:cubicBezTo>
                  <a:lnTo>
                    <a:pt x="3325" y="10293"/>
                  </a:lnTo>
                  <a:lnTo>
                    <a:pt x="4569" y="9788"/>
                  </a:lnTo>
                  <a:cubicBezTo>
                    <a:pt x="4569" y="9788"/>
                    <a:pt x="8439" y="15362"/>
                    <a:pt x="9529" y="15362"/>
                  </a:cubicBezTo>
                  <a:cubicBezTo>
                    <a:pt x="9667" y="15362"/>
                    <a:pt x="9761" y="15273"/>
                    <a:pt x="9796" y="15073"/>
                  </a:cubicBezTo>
                  <a:cubicBezTo>
                    <a:pt x="10105" y="13284"/>
                    <a:pt x="4610" y="358"/>
                    <a:pt x="3910" y="49"/>
                  </a:cubicBezTo>
                  <a:cubicBezTo>
                    <a:pt x="3833" y="15"/>
                    <a:pt x="3725" y="0"/>
                    <a:pt x="3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7339950" y="3443675"/>
              <a:ext cx="916625" cy="854650"/>
            </a:xfrm>
            <a:custGeom>
              <a:avLst/>
              <a:gdLst/>
              <a:ahLst/>
              <a:cxnLst/>
              <a:rect l="l" t="t" r="r" b="b"/>
              <a:pathLst>
                <a:path w="36665" h="34186" extrusionOk="0">
                  <a:moveTo>
                    <a:pt x="19389" y="1"/>
                  </a:moveTo>
                  <a:lnTo>
                    <a:pt x="6146" y="6553"/>
                  </a:lnTo>
                  <a:lnTo>
                    <a:pt x="0" y="9439"/>
                  </a:lnTo>
                  <a:cubicBezTo>
                    <a:pt x="129" y="10593"/>
                    <a:pt x="4213" y="16817"/>
                    <a:pt x="4891" y="16817"/>
                  </a:cubicBezTo>
                  <a:cubicBezTo>
                    <a:pt x="4901" y="16817"/>
                    <a:pt x="4910" y="16815"/>
                    <a:pt x="4919" y="16813"/>
                  </a:cubicBezTo>
                  <a:cubicBezTo>
                    <a:pt x="5308" y="16683"/>
                    <a:pt x="8080" y="15261"/>
                    <a:pt x="8097" y="15252"/>
                  </a:cubicBezTo>
                  <a:lnTo>
                    <a:pt x="8097" y="15252"/>
                  </a:lnTo>
                  <a:cubicBezTo>
                    <a:pt x="8055" y="15282"/>
                    <a:pt x="13132" y="26849"/>
                    <a:pt x="17690" y="34185"/>
                  </a:cubicBezTo>
                  <a:cubicBezTo>
                    <a:pt x="17690" y="34185"/>
                    <a:pt x="31730" y="25316"/>
                    <a:pt x="36664" y="20511"/>
                  </a:cubicBezTo>
                  <a:cubicBezTo>
                    <a:pt x="36664" y="20511"/>
                    <a:pt x="21072" y="911"/>
                    <a:pt x="19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8126875" y="4135625"/>
              <a:ext cx="478000" cy="344425"/>
            </a:xfrm>
            <a:custGeom>
              <a:avLst/>
              <a:gdLst/>
              <a:ahLst/>
              <a:cxnLst/>
              <a:rect l="l" t="t" r="r" b="b"/>
              <a:pathLst>
                <a:path w="19120" h="13777" extrusionOk="0">
                  <a:moveTo>
                    <a:pt x="1690" y="1"/>
                  </a:moveTo>
                  <a:cubicBezTo>
                    <a:pt x="1658" y="1"/>
                    <a:pt x="1628" y="19"/>
                    <a:pt x="1618" y="60"/>
                  </a:cubicBezTo>
                  <a:lnTo>
                    <a:pt x="1618" y="52"/>
                  </a:lnTo>
                  <a:cubicBezTo>
                    <a:pt x="1277" y="1540"/>
                    <a:pt x="740" y="2971"/>
                    <a:pt x="17" y="4312"/>
                  </a:cubicBezTo>
                  <a:cubicBezTo>
                    <a:pt x="1" y="4336"/>
                    <a:pt x="1" y="4369"/>
                    <a:pt x="17" y="4402"/>
                  </a:cubicBezTo>
                  <a:lnTo>
                    <a:pt x="659" y="5328"/>
                  </a:lnTo>
                  <a:lnTo>
                    <a:pt x="2212" y="7564"/>
                  </a:lnTo>
                  <a:lnTo>
                    <a:pt x="4082" y="10255"/>
                  </a:lnTo>
                  <a:lnTo>
                    <a:pt x="5699" y="12588"/>
                  </a:lnTo>
                  <a:cubicBezTo>
                    <a:pt x="5959" y="12962"/>
                    <a:pt x="6211" y="13360"/>
                    <a:pt x="6488" y="13726"/>
                  </a:cubicBezTo>
                  <a:lnTo>
                    <a:pt x="6504" y="13742"/>
                  </a:lnTo>
                  <a:cubicBezTo>
                    <a:pt x="6517" y="13762"/>
                    <a:pt x="6547" y="13777"/>
                    <a:pt x="6576" y="13777"/>
                  </a:cubicBezTo>
                  <a:cubicBezTo>
                    <a:pt x="6582" y="13777"/>
                    <a:pt x="6588" y="13776"/>
                    <a:pt x="6594" y="13775"/>
                  </a:cubicBezTo>
                  <a:lnTo>
                    <a:pt x="7829" y="13450"/>
                  </a:lnTo>
                  <a:lnTo>
                    <a:pt x="10805" y="12661"/>
                  </a:lnTo>
                  <a:lnTo>
                    <a:pt x="14390" y="11710"/>
                  </a:lnTo>
                  <a:lnTo>
                    <a:pt x="17503" y="10881"/>
                  </a:lnTo>
                  <a:lnTo>
                    <a:pt x="18519" y="10612"/>
                  </a:lnTo>
                  <a:cubicBezTo>
                    <a:pt x="18682" y="10572"/>
                    <a:pt x="18853" y="10539"/>
                    <a:pt x="19007" y="10482"/>
                  </a:cubicBezTo>
                  <a:lnTo>
                    <a:pt x="19032" y="10482"/>
                  </a:lnTo>
                  <a:cubicBezTo>
                    <a:pt x="19120" y="10453"/>
                    <a:pt x="19095" y="10323"/>
                    <a:pt x="19011" y="10323"/>
                  </a:cubicBezTo>
                  <a:cubicBezTo>
                    <a:pt x="19002" y="10323"/>
                    <a:pt x="18993" y="10325"/>
                    <a:pt x="18983" y="10328"/>
                  </a:cubicBezTo>
                  <a:lnTo>
                    <a:pt x="17747" y="10653"/>
                  </a:lnTo>
                  <a:lnTo>
                    <a:pt x="14772" y="11442"/>
                  </a:lnTo>
                  <a:lnTo>
                    <a:pt x="11187" y="12393"/>
                  </a:lnTo>
                  <a:lnTo>
                    <a:pt x="8081" y="13222"/>
                  </a:lnTo>
                  <a:lnTo>
                    <a:pt x="7065" y="13490"/>
                  </a:lnTo>
                  <a:lnTo>
                    <a:pt x="6740" y="13571"/>
                  </a:lnTo>
                  <a:cubicBezTo>
                    <a:pt x="6696" y="13578"/>
                    <a:pt x="6652" y="13589"/>
                    <a:pt x="6612" y="13605"/>
                  </a:cubicBezTo>
                  <a:lnTo>
                    <a:pt x="6612" y="13605"/>
                  </a:lnTo>
                  <a:lnTo>
                    <a:pt x="6008" y="12734"/>
                  </a:lnTo>
                  <a:lnTo>
                    <a:pt x="4455" y="10499"/>
                  </a:lnTo>
                  <a:lnTo>
                    <a:pt x="2586" y="7808"/>
                  </a:lnTo>
                  <a:lnTo>
                    <a:pt x="968" y="5475"/>
                  </a:lnTo>
                  <a:lnTo>
                    <a:pt x="431" y="4702"/>
                  </a:lnTo>
                  <a:lnTo>
                    <a:pt x="261" y="4458"/>
                  </a:lnTo>
                  <a:cubicBezTo>
                    <a:pt x="240" y="4425"/>
                    <a:pt x="215" y="4386"/>
                    <a:pt x="188" y="4355"/>
                  </a:cubicBezTo>
                  <a:lnTo>
                    <a:pt x="188" y="4355"/>
                  </a:lnTo>
                  <a:cubicBezTo>
                    <a:pt x="899" y="3011"/>
                    <a:pt x="1435" y="1588"/>
                    <a:pt x="1781" y="101"/>
                  </a:cubicBezTo>
                  <a:cubicBezTo>
                    <a:pt x="1791" y="42"/>
                    <a:pt x="1738" y="1"/>
                    <a:pt x="1690" y="1"/>
                  </a:cubicBezTo>
                  <a:close/>
                </a:path>
              </a:pathLst>
            </a:custGeom>
            <a:solidFill>
              <a:srgbClr val="2216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8129100" y="4186000"/>
              <a:ext cx="87625" cy="184875"/>
            </a:xfrm>
            <a:custGeom>
              <a:avLst/>
              <a:gdLst/>
              <a:ahLst/>
              <a:cxnLst/>
              <a:rect l="l" t="t" r="r" b="b"/>
              <a:pathLst>
                <a:path w="3505" h="7395" extrusionOk="0">
                  <a:moveTo>
                    <a:pt x="1068" y="0"/>
                  </a:moveTo>
                  <a:cubicBezTo>
                    <a:pt x="1054" y="0"/>
                    <a:pt x="1042" y="12"/>
                    <a:pt x="1033" y="37"/>
                  </a:cubicBezTo>
                  <a:cubicBezTo>
                    <a:pt x="749" y="834"/>
                    <a:pt x="399" y="1598"/>
                    <a:pt x="1" y="2338"/>
                  </a:cubicBezTo>
                  <a:lnTo>
                    <a:pt x="3505" y="7394"/>
                  </a:lnTo>
                  <a:cubicBezTo>
                    <a:pt x="3505" y="7394"/>
                    <a:pt x="1431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8078900" y="3482900"/>
              <a:ext cx="60800" cy="200225"/>
            </a:xfrm>
            <a:custGeom>
              <a:avLst/>
              <a:gdLst/>
              <a:ahLst/>
              <a:cxnLst/>
              <a:rect l="l" t="t" r="r" b="b"/>
              <a:pathLst>
                <a:path w="2432" h="8009" extrusionOk="0">
                  <a:moveTo>
                    <a:pt x="1098" y="1"/>
                  </a:moveTo>
                  <a:lnTo>
                    <a:pt x="1" y="7496"/>
                  </a:lnTo>
                  <a:cubicBezTo>
                    <a:pt x="798" y="7708"/>
                    <a:pt x="1611" y="7878"/>
                    <a:pt x="2432" y="8008"/>
                  </a:cubicBezTo>
                  <a:cubicBezTo>
                    <a:pt x="2237" y="7415"/>
                    <a:pt x="2009" y="6838"/>
                    <a:pt x="1757" y="6269"/>
                  </a:cubicBezTo>
                  <a:cubicBezTo>
                    <a:pt x="1229" y="5106"/>
                    <a:pt x="1098" y="1"/>
                    <a:pt x="1098" y="1"/>
                  </a:cubicBezTo>
                  <a:close/>
                </a:path>
              </a:pathLst>
            </a:custGeom>
            <a:solidFill>
              <a:srgbClr val="FF6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004600" y="3397950"/>
              <a:ext cx="74825" cy="183950"/>
            </a:xfrm>
            <a:custGeom>
              <a:avLst/>
              <a:gdLst/>
              <a:ahLst/>
              <a:cxnLst/>
              <a:rect l="l" t="t" r="r" b="b"/>
              <a:pathLst>
                <a:path w="2993" h="7358" extrusionOk="0">
                  <a:moveTo>
                    <a:pt x="2513" y="1"/>
                  </a:moveTo>
                  <a:cubicBezTo>
                    <a:pt x="2399" y="66"/>
                    <a:pt x="2293" y="139"/>
                    <a:pt x="2196" y="228"/>
                  </a:cubicBezTo>
                  <a:cubicBezTo>
                    <a:pt x="1513" y="765"/>
                    <a:pt x="1326" y="1375"/>
                    <a:pt x="1326" y="1375"/>
                  </a:cubicBezTo>
                  <a:lnTo>
                    <a:pt x="448" y="4862"/>
                  </a:lnTo>
                  <a:lnTo>
                    <a:pt x="220" y="5781"/>
                  </a:lnTo>
                  <a:lnTo>
                    <a:pt x="1" y="6577"/>
                  </a:lnTo>
                  <a:cubicBezTo>
                    <a:pt x="1" y="6577"/>
                    <a:pt x="318" y="7244"/>
                    <a:pt x="862" y="7342"/>
                  </a:cubicBezTo>
                  <a:cubicBezTo>
                    <a:pt x="929" y="7353"/>
                    <a:pt x="997" y="7358"/>
                    <a:pt x="1064" y="7358"/>
                  </a:cubicBezTo>
                  <a:cubicBezTo>
                    <a:pt x="1546" y="7358"/>
                    <a:pt x="2033" y="7114"/>
                    <a:pt x="2033" y="7114"/>
                  </a:cubicBezTo>
                  <a:cubicBezTo>
                    <a:pt x="2033" y="7114"/>
                    <a:pt x="2106" y="6756"/>
                    <a:pt x="2212" y="6228"/>
                  </a:cubicBezTo>
                  <a:cubicBezTo>
                    <a:pt x="2269" y="5943"/>
                    <a:pt x="2334" y="5618"/>
                    <a:pt x="2399" y="5269"/>
                  </a:cubicBezTo>
                  <a:cubicBezTo>
                    <a:pt x="2659" y="3960"/>
                    <a:pt x="2952" y="2334"/>
                    <a:pt x="2976" y="1757"/>
                  </a:cubicBezTo>
                  <a:cubicBezTo>
                    <a:pt x="2992" y="1269"/>
                    <a:pt x="2903" y="789"/>
                    <a:pt x="2708" y="350"/>
                  </a:cubicBezTo>
                  <a:cubicBezTo>
                    <a:pt x="2651" y="228"/>
                    <a:pt x="2586" y="106"/>
                    <a:pt x="2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037725" y="3397750"/>
              <a:ext cx="41700" cy="44125"/>
            </a:xfrm>
            <a:custGeom>
              <a:avLst/>
              <a:gdLst/>
              <a:ahLst/>
              <a:cxnLst/>
              <a:rect l="l" t="t" r="r" b="b"/>
              <a:pathLst>
                <a:path w="1668" h="1765" extrusionOk="0">
                  <a:moveTo>
                    <a:pt x="1188" y="1"/>
                  </a:moveTo>
                  <a:cubicBezTo>
                    <a:pt x="1074" y="74"/>
                    <a:pt x="968" y="147"/>
                    <a:pt x="871" y="228"/>
                  </a:cubicBezTo>
                  <a:cubicBezTo>
                    <a:pt x="188" y="773"/>
                    <a:pt x="1" y="1383"/>
                    <a:pt x="1" y="1383"/>
                  </a:cubicBezTo>
                  <a:lnTo>
                    <a:pt x="505" y="1041"/>
                  </a:lnTo>
                  <a:lnTo>
                    <a:pt x="667" y="1326"/>
                  </a:lnTo>
                  <a:lnTo>
                    <a:pt x="1058" y="1090"/>
                  </a:lnTo>
                  <a:lnTo>
                    <a:pt x="1310" y="1610"/>
                  </a:lnTo>
                  <a:lnTo>
                    <a:pt x="1529" y="1358"/>
                  </a:lnTo>
                  <a:lnTo>
                    <a:pt x="1651" y="1765"/>
                  </a:lnTo>
                  <a:cubicBezTo>
                    <a:pt x="1667" y="1277"/>
                    <a:pt x="1578" y="797"/>
                    <a:pt x="1383" y="358"/>
                  </a:cubicBezTo>
                  <a:cubicBezTo>
                    <a:pt x="1326" y="228"/>
                    <a:pt x="1261" y="114"/>
                    <a:pt x="1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059475" y="3397950"/>
              <a:ext cx="12825" cy="8775"/>
            </a:xfrm>
            <a:custGeom>
              <a:avLst/>
              <a:gdLst/>
              <a:ahLst/>
              <a:cxnLst/>
              <a:rect l="l" t="t" r="r" b="b"/>
              <a:pathLst>
                <a:path w="513" h="351" extrusionOk="0">
                  <a:moveTo>
                    <a:pt x="318" y="1"/>
                  </a:moveTo>
                  <a:cubicBezTo>
                    <a:pt x="204" y="66"/>
                    <a:pt x="98" y="139"/>
                    <a:pt x="1" y="228"/>
                  </a:cubicBezTo>
                  <a:lnTo>
                    <a:pt x="513" y="350"/>
                  </a:lnTo>
                  <a:cubicBezTo>
                    <a:pt x="456" y="228"/>
                    <a:pt x="391" y="106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010100" y="3516775"/>
              <a:ext cx="54475" cy="36875"/>
            </a:xfrm>
            <a:custGeom>
              <a:avLst/>
              <a:gdLst/>
              <a:ahLst/>
              <a:cxnLst/>
              <a:rect l="l" t="t" r="r" b="b"/>
              <a:pathLst>
                <a:path w="2179" h="1475" extrusionOk="0">
                  <a:moveTo>
                    <a:pt x="867" y="1"/>
                  </a:moveTo>
                  <a:cubicBezTo>
                    <a:pt x="653" y="1"/>
                    <a:pt x="436" y="36"/>
                    <a:pt x="228" y="109"/>
                  </a:cubicBezTo>
                  <a:lnTo>
                    <a:pt x="0" y="1028"/>
                  </a:lnTo>
                  <a:lnTo>
                    <a:pt x="1992" y="1475"/>
                  </a:lnTo>
                  <a:cubicBezTo>
                    <a:pt x="2049" y="1190"/>
                    <a:pt x="2114" y="865"/>
                    <a:pt x="2179" y="516"/>
                  </a:cubicBezTo>
                  <a:cubicBezTo>
                    <a:pt x="1819" y="179"/>
                    <a:pt x="1347" y="1"/>
                    <a:pt x="867" y="1"/>
                  </a:cubicBezTo>
                  <a:close/>
                </a:path>
              </a:pathLst>
            </a:custGeom>
            <a:solidFill>
              <a:srgbClr val="3A4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004600" y="3536475"/>
              <a:ext cx="55300" cy="45425"/>
            </a:xfrm>
            <a:custGeom>
              <a:avLst/>
              <a:gdLst/>
              <a:ahLst/>
              <a:cxnLst/>
              <a:rect l="l" t="t" r="r" b="b"/>
              <a:pathLst>
                <a:path w="2212" h="1817" extrusionOk="0">
                  <a:moveTo>
                    <a:pt x="939" y="1"/>
                  </a:moveTo>
                  <a:cubicBezTo>
                    <a:pt x="454" y="1"/>
                    <a:pt x="220" y="240"/>
                    <a:pt x="220" y="240"/>
                  </a:cubicBezTo>
                  <a:lnTo>
                    <a:pt x="1" y="1028"/>
                  </a:lnTo>
                  <a:cubicBezTo>
                    <a:pt x="1" y="1028"/>
                    <a:pt x="318" y="1703"/>
                    <a:pt x="862" y="1801"/>
                  </a:cubicBezTo>
                  <a:cubicBezTo>
                    <a:pt x="929" y="1812"/>
                    <a:pt x="996" y="1817"/>
                    <a:pt x="1064" y="1817"/>
                  </a:cubicBezTo>
                  <a:cubicBezTo>
                    <a:pt x="1544" y="1817"/>
                    <a:pt x="2025" y="1573"/>
                    <a:pt x="2025" y="1573"/>
                  </a:cubicBezTo>
                  <a:cubicBezTo>
                    <a:pt x="2025" y="1573"/>
                    <a:pt x="2106" y="1215"/>
                    <a:pt x="2212" y="687"/>
                  </a:cubicBezTo>
                  <a:cubicBezTo>
                    <a:pt x="2212" y="687"/>
                    <a:pt x="2025" y="199"/>
                    <a:pt x="1277" y="37"/>
                  </a:cubicBezTo>
                  <a:cubicBezTo>
                    <a:pt x="1153" y="11"/>
                    <a:pt x="1041" y="1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052575" y="3429550"/>
              <a:ext cx="81325" cy="159100"/>
            </a:xfrm>
            <a:custGeom>
              <a:avLst/>
              <a:gdLst/>
              <a:ahLst/>
              <a:cxnLst/>
              <a:rect l="l" t="t" r="r" b="b"/>
              <a:pathLst>
                <a:path w="3253" h="6364" extrusionOk="0">
                  <a:moveTo>
                    <a:pt x="690" y="1"/>
                  </a:moveTo>
                  <a:cubicBezTo>
                    <a:pt x="543" y="1"/>
                    <a:pt x="418" y="69"/>
                    <a:pt x="309" y="151"/>
                  </a:cubicBezTo>
                  <a:cubicBezTo>
                    <a:pt x="49" y="346"/>
                    <a:pt x="740" y="2501"/>
                    <a:pt x="390" y="3184"/>
                  </a:cubicBezTo>
                  <a:cubicBezTo>
                    <a:pt x="179" y="3549"/>
                    <a:pt x="57" y="3948"/>
                    <a:pt x="33" y="4362"/>
                  </a:cubicBezTo>
                  <a:cubicBezTo>
                    <a:pt x="0" y="5167"/>
                    <a:pt x="82" y="6200"/>
                    <a:pt x="708" y="6362"/>
                  </a:cubicBezTo>
                  <a:cubicBezTo>
                    <a:pt x="710" y="6363"/>
                    <a:pt x="713" y="6363"/>
                    <a:pt x="716" y="6363"/>
                  </a:cubicBezTo>
                  <a:cubicBezTo>
                    <a:pt x="917" y="6363"/>
                    <a:pt x="906" y="4305"/>
                    <a:pt x="1118" y="4305"/>
                  </a:cubicBezTo>
                  <a:cubicBezTo>
                    <a:pt x="1120" y="4305"/>
                    <a:pt x="1121" y="4305"/>
                    <a:pt x="1122" y="4305"/>
                  </a:cubicBezTo>
                  <a:cubicBezTo>
                    <a:pt x="1462" y="4344"/>
                    <a:pt x="1804" y="4363"/>
                    <a:pt x="2146" y="4363"/>
                  </a:cubicBezTo>
                  <a:cubicBezTo>
                    <a:pt x="2377" y="4363"/>
                    <a:pt x="2608" y="4354"/>
                    <a:pt x="2837" y="4338"/>
                  </a:cubicBezTo>
                  <a:cubicBezTo>
                    <a:pt x="3252" y="2980"/>
                    <a:pt x="2382" y="1997"/>
                    <a:pt x="1707" y="907"/>
                  </a:cubicBezTo>
                  <a:cubicBezTo>
                    <a:pt x="1273" y="209"/>
                    <a:pt x="947" y="1"/>
                    <a:pt x="690" y="1"/>
                  </a:cubicBezTo>
                  <a:close/>
                </a:path>
              </a:pathLst>
            </a:custGeom>
            <a:solidFill>
              <a:srgbClr val="FE9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32"/>
          <p:cNvGrpSpPr/>
          <p:nvPr/>
        </p:nvGrpSpPr>
        <p:grpSpPr>
          <a:xfrm>
            <a:off x="6019472" y="3849838"/>
            <a:ext cx="403050" cy="403050"/>
            <a:chOff x="6019472" y="3849838"/>
            <a:chExt cx="403050" cy="403050"/>
          </a:xfrm>
        </p:grpSpPr>
        <p:sp>
          <p:nvSpPr>
            <p:cNvPr id="407" name="Google Shape;407;p32"/>
            <p:cNvSpPr/>
            <p:nvPr/>
          </p:nvSpPr>
          <p:spPr>
            <a:xfrm>
              <a:off x="6019472" y="3849838"/>
              <a:ext cx="403050" cy="403050"/>
            </a:xfrm>
            <a:custGeom>
              <a:avLst/>
              <a:gdLst/>
              <a:ahLst/>
              <a:cxnLst/>
              <a:rect l="l" t="t" r="r" b="b"/>
              <a:pathLst>
                <a:path w="15715" h="15715" extrusionOk="0">
                  <a:moveTo>
                    <a:pt x="7854" y="0"/>
                  </a:moveTo>
                  <a:cubicBezTo>
                    <a:pt x="3513" y="0"/>
                    <a:pt x="1" y="3520"/>
                    <a:pt x="1" y="7862"/>
                  </a:cubicBezTo>
                  <a:cubicBezTo>
                    <a:pt x="1" y="12203"/>
                    <a:pt x="3513" y="15715"/>
                    <a:pt x="7854" y="15715"/>
                  </a:cubicBezTo>
                  <a:cubicBezTo>
                    <a:pt x="12195" y="15715"/>
                    <a:pt x="15715" y="12203"/>
                    <a:pt x="15715" y="7862"/>
                  </a:cubicBezTo>
                  <a:cubicBezTo>
                    <a:pt x="15715" y="3520"/>
                    <a:pt x="12195" y="0"/>
                    <a:pt x="785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32"/>
            <p:cNvGrpSpPr/>
            <p:nvPr/>
          </p:nvGrpSpPr>
          <p:grpSpPr>
            <a:xfrm>
              <a:off x="6127054" y="3952437"/>
              <a:ext cx="187894" cy="197896"/>
              <a:chOff x="6142067" y="3924062"/>
              <a:chExt cx="187894" cy="197896"/>
            </a:xfrm>
          </p:grpSpPr>
          <p:sp>
            <p:nvSpPr>
              <p:cNvPr id="409" name="Google Shape;409;p32"/>
              <p:cNvSpPr/>
              <p:nvPr/>
            </p:nvSpPr>
            <p:spPr>
              <a:xfrm>
                <a:off x="6142067" y="3924062"/>
                <a:ext cx="148704" cy="148679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5797" fill="none" extrusionOk="0">
                    <a:moveTo>
                      <a:pt x="5797" y="2895"/>
                    </a:moveTo>
                    <a:cubicBezTo>
                      <a:pt x="5797" y="4496"/>
                      <a:pt x="4505" y="5797"/>
                      <a:pt x="2903" y="5797"/>
                    </a:cubicBezTo>
                    <a:cubicBezTo>
                      <a:pt x="1293" y="5797"/>
                      <a:pt x="1" y="4496"/>
                      <a:pt x="1" y="2895"/>
                    </a:cubicBezTo>
                    <a:cubicBezTo>
                      <a:pt x="1" y="1293"/>
                      <a:pt x="1293" y="1"/>
                      <a:pt x="2903" y="1"/>
                    </a:cubicBezTo>
                    <a:cubicBezTo>
                      <a:pt x="4505" y="1"/>
                      <a:pt x="5797" y="1293"/>
                      <a:pt x="5797" y="289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68227" y="4060225"/>
                <a:ext cx="61734" cy="61734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407" fill="none" extrusionOk="0">
                    <a:moveTo>
                      <a:pt x="0" y="0"/>
                    </a:moveTo>
                    <a:lnTo>
                      <a:pt x="2406" y="2406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1" name="Google Shape;411;p32"/>
          <p:cNvGrpSpPr/>
          <p:nvPr/>
        </p:nvGrpSpPr>
        <p:grpSpPr>
          <a:xfrm>
            <a:off x="7978388" y="4434088"/>
            <a:ext cx="107627" cy="118254"/>
            <a:chOff x="6801825" y="2834925"/>
            <a:chExt cx="65875" cy="72375"/>
          </a:xfrm>
        </p:grpSpPr>
        <p:sp>
          <p:nvSpPr>
            <p:cNvPr id="412" name="Google Shape;412;p3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rgbClr val="F6A915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rgbClr val="F6A915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32"/>
          <p:cNvGrpSpPr/>
          <p:nvPr/>
        </p:nvGrpSpPr>
        <p:grpSpPr>
          <a:xfrm>
            <a:off x="4563225" y="482038"/>
            <a:ext cx="107627" cy="118254"/>
            <a:chOff x="6801825" y="2834925"/>
            <a:chExt cx="65875" cy="72375"/>
          </a:xfrm>
        </p:grpSpPr>
        <p:sp>
          <p:nvSpPr>
            <p:cNvPr id="415" name="Google Shape;415;p3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32"/>
          <p:cNvSpPr/>
          <p:nvPr/>
        </p:nvSpPr>
        <p:spPr>
          <a:xfrm>
            <a:off x="4750038" y="1559800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7787000" y="2030075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2"/>
          <p:cNvGrpSpPr/>
          <p:nvPr/>
        </p:nvGrpSpPr>
        <p:grpSpPr>
          <a:xfrm>
            <a:off x="4829647" y="2715653"/>
            <a:ext cx="405628" cy="268246"/>
            <a:chOff x="4197550" y="1513075"/>
            <a:chExt cx="175825" cy="116275"/>
          </a:xfrm>
        </p:grpSpPr>
        <p:sp>
          <p:nvSpPr>
            <p:cNvPr id="420" name="Google Shape;420;p32"/>
            <p:cNvSpPr/>
            <p:nvPr/>
          </p:nvSpPr>
          <p:spPr>
            <a:xfrm>
              <a:off x="4197550" y="1513075"/>
              <a:ext cx="175825" cy="116275"/>
            </a:xfrm>
            <a:custGeom>
              <a:avLst/>
              <a:gdLst/>
              <a:ahLst/>
              <a:cxnLst/>
              <a:rect l="l" t="t" r="r" b="b"/>
              <a:pathLst>
                <a:path w="7033" h="4651" fill="none" extrusionOk="0">
                  <a:moveTo>
                    <a:pt x="659" y="3740"/>
                  </a:moveTo>
                  <a:lnTo>
                    <a:pt x="4862" y="3740"/>
                  </a:lnTo>
                  <a:lnTo>
                    <a:pt x="6285" y="4651"/>
                  </a:lnTo>
                  <a:lnTo>
                    <a:pt x="6374" y="3740"/>
                  </a:lnTo>
                  <a:cubicBezTo>
                    <a:pt x="6740" y="3740"/>
                    <a:pt x="7033" y="3447"/>
                    <a:pt x="7033" y="3082"/>
                  </a:cubicBezTo>
                  <a:lnTo>
                    <a:pt x="7033" y="659"/>
                  </a:lnTo>
                  <a:cubicBezTo>
                    <a:pt x="7033" y="293"/>
                    <a:pt x="6740" y="1"/>
                    <a:pt x="6374" y="1"/>
                  </a:cubicBezTo>
                  <a:lnTo>
                    <a:pt x="659" y="1"/>
                  </a:lnTo>
                  <a:cubicBezTo>
                    <a:pt x="294" y="1"/>
                    <a:pt x="1" y="293"/>
                    <a:pt x="1" y="659"/>
                  </a:cubicBezTo>
                  <a:lnTo>
                    <a:pt x="1" y="3082"/>
                  </a:lnTo>
                  <a:cubicBezTo>
                    <a:pt x="1" y="3447"/>
                    <a:pt x="294" y="3740"/>
                    <a:pt x="659" y="37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4233525" y="1548450"/>
              <a:ext cx="99425" cy="25"/>
            </a:xfrm>
            <a:custGeom>
              <a:avLst/>
              <a:gdLst/>
              <a:ahLst/>
              <a:cxnLst/>
              <a:rect l="l" t="t" r="r" b="b"/>
              <a:pathLst>
                <a:path w="3977" h="1" fill="none" extrusionOk="0">
                  <a:moveTo>
                    <a:pt x="3976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4233525" y="1573425"/>
              <a:ext cx="99425" cy="25"/>
            </a:xfrm>
            <a:custGeom>
              <a:avLst/>
              <a:gdLst/>
              <a:ahLst/>
              <a:cxnLst/>
              <a:rect l="l" t="t" r="r" b="b"/>
              <a:pathLst>
                <a:path w="3977" h="1" fill="none" extrusionOk="0">
                  <a:moveTo>
                    <a:pt x="397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32"/>
          <p:cNvSpPr/>
          <p:nvPr/>
        </p:nvSpPr>
        <p:spPr>
          <a:xfrm>
            <a:off x="3697575" y="53500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4833300" y="4377100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32"/>
          <p:cNvGrpSpPr/>
          <p:nvPr/>
        </p:nvGrpSpPr>
        <p:grpSpPr>
          <a:xfrm>
            <a:off x="7955838" y="1406713"/>
            <a:ext cx="107627" cy="118254"/>
            <a:chOff x="6801825" y="2834925"/>
            <a:chExt cx="65875" cy="72375"/>
          </a:xfrm>
        </p:grpSpPr>
        <p:sp>
          <p:nvSpPr>
            <p:cNvPr id="426" name="Google Shape;426;p3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2"/>
          <p:cNvGrpSpPr/>
          <p:nvPr/>
        </p:nvGrpSpPr>
        <p:grpSpPr>
          <a:xfrm>
            <a:off x="4051988" y="4619775"/>
            <a:ext cx="107627" cy="118254"/>
            <a:chOff x="6801825" y="2834925"/>
            <a:chExt cx="65875" cy="72375"/>
          </a:xfrm>
        </p:grpSpPr>
        <p:sp>
          <p:nvSpPr>
            <p:cNvPr id="429" name="Google Shape;429;p32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5768200" y="1162050"/>
            <a:ext cx="71709" cy="72176"/>
          </a:xfrm>
          <a:custGeom>
            <a:avLst/>
            <a:gdLst/>
            <a:ahLst/>
            <a:cxnLst/>
            <a:rect l="l" t="t" r="r" b="b"/>
            <a:pathLst>
              <a:path w="1229" h="1237" fill="none" extrusionOk="0">
                <a:moveTo>
                  <a:pt x="1228" y="618"/>
                </a:moveTo>
                <a:cubicBezTo>
                  <a:pt x="1228" y="960"/>
                  <a:pt x="952" y="1236"/>
                  <a:pt x="610" y="1236"/>
                </a:cubicBezTo>
                <a:cubicBezTo>
                  <a:pt x="269" y="1236"/>
                  <a:pt x="1" y="960"/>
                  <a:pt x="1" y="618"/>
                </a:cubicBezTo>
                <a:cubicBezTo>
                  <a:pt x="1" y="277"/>
                  <a:pt x="269" y="0"/>
                  <a:pt x="610" y="0"/>
                </a:cubicBezTo>
                <a:cubicBezTo>
                  <a:pt x="952" y="0"/>
                  <a:pt x="1228" y="277"/>
                  <a:pt x="1228" y="618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32"/>
          <p:cNvGrpSpPr/>
          <p:nvPr/>
        </p:nvGrpSpPr>
        <p:grpSpPr>
          <a:xfrm>
            <a:off x="6522940" y="1001724"/>
            <a:ext cx="449242" cy="449244"/>
            <a:chOff x="4817025" y="1566125"/>
            <a:chExt cx="343300" cy="343275"/>
          </a:xfrm>
        </p:grpSpPr>
        <p:sp>
          <p:nvSpPr>
            <p:cNvPr id="433" name="Google Shape;433;p32"/>
            <p:cNvSpPr/>
            <p:nvPr/>
          </p:nvSpPr>
          <p:spPr>
            <a:xfrm>
              <a:off x="4817025" y="1566125"/>
              <a:ext cx="343300" cy="343275"/>
            </a:xfrm>
            <a:custGeom>
              <a:avLst/>
              <a:gdLst/>
              <a:ahLst/>
              <a:cxnLst/>
              <a:rect l="l" t="t" r="r" b="b"/>
              <a:pathLst>
                <a:path w="13732" h="13731" extrusionOk="0">
                  <a:moveTo>
                    <a:pt x="6862" y="0"/>
                  </a:moveTo>
                  <a:cubicBezTo>
                    <a:pt x="3073" y="0"/>
                    <a:pt x="0" y="3073"/>
                    <a:pt x="0" y="6870"/>
                  </a:cubicBezTo>
                  <a:cubicBezTo>
                    <a:pt x="0" y="10658"/>
                    <a:pt x="3073" y="13731"/>
                    <a:pt x="6862" y="13731"/>
                  </a:cubicBezTo>
                  <a:cubicBezTo>
                    <a:pt x="10658" y="13731"/>
                    <a:pt x="13731" y="10658"/>
                    <a:pt x="13731" y="6870"/>
                  </a:cubicBezTo>
                  <a:cubicBezTo>
                    <a:pt x="13731" y="3073"/>
                    <a:pt x="10658" y="0"/>
                    <a:pt x="6862" y="0"/>
                  </a:cubicBezTo>
                  <a:close/>
                </a:path>
              </a:pathLst>
            </a:custGeom>
            <a:solidFill>
              <a:srgbClr val="F6A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896075" y="1608400"/>
              <a:ext cx="179900" cy="226625"/>
            </a:xfrm>
            <a:custGeom>
              <a:avLst/>
              <a:gdLst/>
              <a:ahLst/>
              <a:cxnLst/>
              <a:rect l="l" t="t" r="r" b="b"/>
              <a:pathLst>
                <a:path w="7196" h="9065" fill="none" extrusionOk="0">
                  <a:moveTo>
                    <a:pt x="7195" y="4057"/>
                  </a:moveTo>
                  <a:cubicBezTo>
                    <a:pt x="7195" y="5309"/>
                    <a:pt x="6634" y="6349"/>
                    <a:pt x="5610" y="6910"/>
                  </a:cubicBezTo>
                  <a:cubicBezTo>
                    <a:pt x="5147" y="7154"/>
                    <a:pt x="4724" y="9064"/>
                    <a:pt x="4724" y="9064"/>
                  </a:cubicBezTo>
                  <a:lnTo>
                    <a:pt x="2716" y="9024"/>
                  </a:lnTo>
                  <a:cubicBezTo>
                    <a:pt x="2716" y="9024"/>
                    <a:pt x="2383" y="6991"/>
                    <a:pt x="2033" y="6756"/>
                  </a:cubicBezTo>
                  <a:cubicBezTo>
                    <a:pt x="1" y="5341"/>
                    <a:pt x="196" y="2285"/>
                    <a:pt x="2383" y="1138"/>
                  </a:cubicBezTo>
                  <a:cubicBezTo>
                    <a:pt x="4570" y="0"/>
                    <a:pt x="7187" y="1585"/>
                    <a:pt x="7195" y="405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957875" y="1702500"/>
              <a:ext cx="63225" cy="74200"/>
            </a:xfrm>
            <a:custGeom>
              <a:avLst/>
              <a:gdLst/>
              <a:ahLst/>
              <a:cxnLst/>
              <a:rect l="l" t="t" r="r" b="b"/>
              <a:pathLst>
                <a:path w="2529" h="2968" fill="none" extrusionOk="0">
                  <a:moveTo>
                    <a:pt x="520" y="2967"/>
                  </a:moveTo>
                  <a:lnTo>
                    <a:pt x="0" y="0"/>
                  </a:lnTo>
                  <a:lnTo>
                    <a:pt x="1285" y="724"/>
                  </a:lnTo>
                  <a:lnTo>
                    <a:pt x="2528" y="0"/>
                  </a:lnTo>
                  <a:lnTo>
                    <a:pt x="2049" y="2967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Discover Errors</a:t>
            </a:r>
            <a:endParaRPr dirty="0"/>
          </a:p>
        </p:txBody>
      </p:sp>
      <p:sp>
        <p:nvSpPr>
          <p:cNvPr id="1510" name="Google Shape;1510;p61"/>
          <p:cNvSpPr txBox="1">
            <a:spLocks noGrp="1"/>
          </p:cNvSpPr>
          <p:nvPr>
            <p:ph type="body" idx="1"/>
          </p:nvPr>
        </p:nvSpPr>
        <p:spPr>
          <a:xfrm>
            <a:off x="720000" y="1128025"/>
            <a:ext cx="7704000" cy="3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Error Syntax:</a:t>
            </a:r>
            <a:endParaRPr sz="25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buClr>
                <a:schemeClr val="dk1"/>
              </a:buClr>
            </a:pPr>
            <a:r>
              <a:rPr lang="en-US" sz="1400" dirty="0" err="1">
                <a:solidFill>
                  <a:schemeClr val="dk1"/>
                </a:solidFill>
              </a:rPr>
              <a:t>toUpper</a:t>
            </a:r>
            <a:r>
              <a:rPr lang="en-US" sz="1400" dirty="0">
                <a:solidFill>
                  <a:schemeClr val="dk1"/>
                </a:solidFill>
              </a:rPr>
              <a:t>( values [</a:t>
            </a:r>
            <a:r>
              <a:rPr lang="en-US" sz="1400" dirty="0" err="1">
                <a:solidFill>
                  <a:schemeClr val="dk1"/>
                </a:solidFill>
              </a:rPr>
              <a:t>i</a:t>
            </a:r>
            <a:r>
              <a:rPr lang="en-US" sz="1400" dirty="0">
                <a:solidFill>
                  <a:schemeClr val="dk1"/>
                </a:solidFill>
              </a:rPr>
              <a:t> )                 =&gt;           line : 27 token recognition error at: ‘]'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Error Handling:</a:t>
            </a:r>
            <a:endParaRPr lang="en-US" sz="2500" dirty="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in : field(type=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text,name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);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in : field(type=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email,email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);  </a:t>
            </a:r>
            <a:r>
              <a:rPr lang="en-US" sz="1400" dirty="0">
                <a:solidFill>
                  <a:schemeClr val="dk1"/>
                </a:solidFill>
              </a:rPr>
              <a:t>=&gt;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[a name 'name' is found in this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scope'page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’]: </a:t>
            </a:r>
          </a:p>
          <a:p>
            <a:pPr marL="1968500" lvl="4" indent="0">
              <a:lnSpc>
                <a:spcPct val="100000"/>
              </a:lnSpc>
              <a:buClr>
                <a:schemeClr val="dk1"/>
              </a:buClr>
              <a:buNone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	can't define the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inputText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by that name, path: '/p1/name'       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sz="1400" dirty="0">
              <a:solidFill>
                <a:schemeClr val="hlink"/>
              </a:solidFill>
              <a:uFill>
                <a:noFill/>
              </a:uFill>
              <a:latin typeface="Poppins"/>
              <a:ea typeface="Poppins"/>
              <a:cs typeface="Poppins"/>
              <a:sym typeface="Poppins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5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Error Logic:</a:t>
            </a:r>
            <a:endParaRPr lang="en-US" sz="2500" dirty="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for(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i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in 6 rang 5)                       </a:t>
            </a:r>
            <a:r>
              <a:rPr lang="en-US" sz="1400" dirty="0">
                <a:solidFill>
                  <a:schemeClr val="dk1"/>
                </a:solidFill>
              </a:rPr>
              <a:t>=&gt;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[in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forLoop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'for1' is not correct!]: start range '6'is bigger than 				end range '5', path: '/c1/for1'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511" name="Google Shape;1511;p61"/>
          <p:cNvSpPr/>
          <p:nvPr/>
        </p:nvSpPr>
        <p:spPr>
          <a:xfrm>
            <a:off x="5251450" y="1828550"/>
            <a:ext cx="3906525" cy="3354200"/>
          </a:xfrm>
          <a:custGeom>
            <a:avLst/>
            <a:gdLst/>
            <a:ahLst/>
            <a:cxnLst/>
            <a:rect l="l" t="t" r="r" b="b"/>
            <a:pathLst>
              <a:path w="156261" h="134168" extrusionOk="0">
                <a:moveTo>
                  <a:pt x="0" y="134168"/>
                </a:moveTo>
                <a:cubicBezTo>
                  <a:pt x="0" y="113007"/>
                  <a:pt x="13382" y="90197"/>
                  <a:pt x="31298" y="78936"/>
                </a:cubicBezTo>
                <a:cubicBezTo>
                  <a:pt x="58166" y="62048"/>
                  <a:pt x="94138" y="63997"/>
                  <a:pt x="121050" y="47178"/>
                </a:cubicBezTo>
                <a:cubicBezTo>
                  <a:pt x="137691" y="36778"/>
                  <a:pt x="152416" y="19243"/>
                  <a:pt x="156261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12" name="Google Shape;1512;p61"/>
          <p:cNvGrpSpPr/>
          <p:nvPr/>
        </p:nvGrpSpPr>
        <p:grpSpPr>
          <a:xfrm>
            <a:off x="7744800" y="2878450"/>
            <a:ext cx="446550" cy="446525"/>
            <a:chOff x="6094350" y="1922800"/>
            <a:chExt cx="446550" cy="446525"/>
          </a:xfrm>
        </p:grpSpPr>
        <p:sp>
          <p:nvSpPr>
            <p:cNvPr id="1513" name="Google Shape;1513;p61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1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61"/>
          <p:cNvSpPr/>
          <p:nvPr/>
        </p:nvSpPr>
        <p:spPr>
          <a:xfrm>
            <a:off x="8137537" y="3504438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1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7"/>
          <p:cNvGrpSpPr/>
          <p:nvPr/>
        </p:nvGrpSpPr>
        <p:grpSpPr>
          <a:xfrm>
            <a:off x="1313825" y="1138200"/>
            <a:ext cx="818596" cy="575752"/>
            <a:chOff x="1313825" y="1138200"/>
            <a:chExt cx="818596" cy="575752"/>
          </a:xfrm>
        </p:grpSpPr>
        <p:sp>
          <p:nvSpPr>
            <p:cNvPr id="571" name="Google Shape;571;p37"/>
            <p:cNvSpPr/>
            <p:nvPr/>
          </p:nvSpPr>
          <p:spPr>
            <a:xfrm>
              <a:off x="1315500" y="1175850"/>
              <a:ext cx="783000" cy="4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37"/>
            <p:cNvGrpSpPr/>
            <p:nvPr/>
          </p:nvGrpSpPr>
          <p:grpSpPr>
            <a:xfrm>
              <a:off x="1313825" y="1138200"/>
              <a:ext cx="818596" cy="575752"/>
              <a:chOff x="6630504" y="1305386"/>
              <a:chExt cx="454246" cy="319489"/>
            </a:xfrm>
          </p:grpSpPr>
          <p:sp>
            <p:nvSpPr>
              <p:cNvPr id="573" name="Google Shape;573;p37"/>
              <p:cNvSpPr/>
              <p:nvPr/>
            </p:nvSpPr>
            <p:spPr>
              <a:xfrm>
                <a:off x="6631925" y="1306375"/>
                <a:ext cx="434550" cy="287825"/>
              </a:xfrm>
              <a:custGeom>
                <a:avLst/>
                <a:gdLst/>
                <a:ahLst/>
                <a:cxnLst/>
                <a:rect l="l" t="t" r="r" b="b"/>
                <a:pathLst>
                  <a:path w="17382" h="11513" fill="none" extrusionOk="0">
                    <a:moveTo>
                      <a:pt x="317" y="1"/>
                    </a:moveTo>
                    <a:lnTo>
                      <a:pt x="17064" y="1"/>
                    </a:lnTo>
                    <a:cubicBezTo>
                      <a:pt x="17235" y="1"/>
                      <a:pt x="17381" y="139"/>
                      <a:pt x="17381" y="318"/>
                    </a:cubicBezTo>
                    <a:lnTo>
                      <a:pt x="17381" y="11187"/>
                    </a:lnTo>
                    <a:cubicBezTo>
                      <a:pt x="17381" y="11366"/>
                      <a:pt x="17235" y="11512"/>
                      <a:pt x="17064" y="11512"/>
                    </a:cubicBezTo>
                    <a:lnTo>
                      <a:pt x="317" y="11512"/>
                    </a:lnTo>
                    <a:cubicBezTo>
                      <a:pt x="139" y="11512"/>
                      <a:pt x="0" y="11366"/>
                      <a:pt x="0" y="11187"/>
                    </a:cubicBezTo>
                    <a:lnTo>
                      <a:pt x="0" y="318"/>
                    </a:lnTo>
                    <a:cubicBezTo>
                      <a:pt x="0" y="139"/>
                      <a:pt x="139" y="1"/>
                      <a:pt x="3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accent3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7"/>
              <p:cNvSpPr/>
              <p:nvPr/>
            </p:nvSpPr>
            <p:spPr>
              <a:xfrm>
                <a:off x="6900400" y="1380375"/>
                <a:ext cx="138625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5545" h="4480" extrusionOk="0">
                    <a:moveTo>
                      <a:pt x="195" y="0"/>
                    </a:moveTo>
                    <a:cubicBezTo>
                      <a:pt x="82" y="0"/>
                      <a:pt x="0" y="89"/>
                      <a:pt x="0" y="195"/>
                    </a:cubicBezTo>
                    <a:lnTo>
                      <a:pt x="0" y="4284"/>
                    </a:lnTo>
                    <a:cubicBezTo>
                      <a:pt x="0" y="4390"/>
                      <a:pt x="82" y="4479"/>
                      <a:pt x="195" y="4479"/>
                    </a:cubicBezTo>
                    <a:lnTo>
                      <a:pt x="5350" y="4479"/>
                    </a:lnTo>
                    <a:cubicBezTo>
                      <a:pt x="5455" y="4479"/>
                      <a:pt x="5545" y="4390"/>
                      <a:pt x="5545" y="4284"/>
                    </a:cubicBezTo>
                    <a:lnTo>
                      <a:pt x="5545" y="195"/>
                    </a:lnTo>
                    <a:cubicBezTo>
                      <a:pt x="5545" y="89"/>
                      <a:pt x="5455" y="0"/>
                      <a:pt x="53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7"/>
              <p:cNvSpPr/>
              <p:nvPr/>
            </p:nvSpPr>
            <p:spPr>
              <a:xfrm>
                <a:off x="6630504" y="1305386"/>
                <a:ext cx="434750" cy="29896"/>
              </a:xfrm>
              <a:custGeom>
                <a:avLst/>
                <a:gdLst/>
                <a:ahLst/>
                <a:cxnLst/>
                <a:rect l="l" t="t" r="r" b="b"/>
                <a:pathLst>
                  <a:path w="17390" h="1188" extrusionOk="0">
                    <a:moveTo>
                      <a:pt x="935" y="0"/>
                    </a:moveTo>
                    <a:cubicBezTo>
                      <a:pt x="423" y="0"/>
                      <a:pt x="0" y="415"/>
                      <a:pt x="0" y="935"/>
                    </a:cubicBezTo>
                    <a:lnTo>
                      <a:pt x="0" y="1098"/>
                    </a:lnTo>
                    <a:lnTo>
                      <a:pt x="17389" y="1187"/>
                    </a:lnTo>
                    <a:lnTo>
                      <a:pt x="17389" y="1187"/>
                    </a:lnTo>
                    <a:lnTo>
                      <a:pt x="17381" y="935"/>
                    </a:lnTo>
                    <a:cubicBezTo>
                      <a:pt x="17381" y="415"/>
                      <a:pt x="16967" y="0"/>
                      <a:pt x="164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7"/>
              <p:cNvSpPr/>
              <p:nvPr/>
            </p:nvSpPr>
            <p:spPr>
              <a:xfrm>
                <a:off x="7024375" y="1556375"/>
                <a:ext cx="603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740" extrusionOk="0">
                    <a:moveTo>
                      <a:pt x="407" y="0"/>
                    </a:moveTo>
                    <a:lnTo>
                      <a:pt x="0" y="2740"/>
                    </a:lnTo>
                    <a:lnTo>
                      <a:pt x="1008" y="1829"/>
                    </a:lnTo>
                    <a:lnTo>
                      <a:pt x="2415" y="1935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7"/>
              <p:cNvSpPr/>
              <p:nvPr/>
            </p:nvSpPr>
            <p:spPr>
              <a:xfrm>
                <a:off x="6814425" y="1393175"/>
                <a:ext cx="55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" fill="none" extrusionOk="0">
                    <a:moveTo>
                      <a:pt x="1" y="0"/>
                    </a:moveTo>
                    <a:lnTo>
                      <a:pt x="2228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7"/>
              <p:cNvSpPr/>
              <p:nvPr/>
            </p:nvSpPr>
            <p:spPr>
              <a:xfrm>
                <a:off x="6664025" y="1393175"/>
                <a:ext cx="139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1" fill="none" extrusionOk="0">
                    <a:moveTo>
                      <a:pt x="1" y="0"/>
                    </a:moveTo>
                    <a:lnTo>
                      <a:pt x="556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6758750" y="1416550"/>
                <a:ext cx="111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456" h="1" fill="none" extrusionOk="0">
                    <a:moveTo>
                      <a:pt x="0" y="0"/>
                    </a:moveTo>
                    <a:lnTo>
                      <a:pt x="4455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6664025" y="1416550"/>
                <a:ext cx="82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1" fill="none" extrusionOk="0">
                    <a:moveTo>
                      <a:pt x="1" y="0"/>
                    </a:moveTo>
                    <a:lnTo>
                      <a:pt x="3309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6845725" y="1439700"/>
                <a:ext cx="244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" fill="none" extrusionOk="0">
                    <a:moveTo>
                      <a:pt x="1" y="1"/>
                    </a:moveTo>
                    <a:lnTo>
                      <a:pt x="976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6664025" y="1439700"/>
                <a:ext cx="170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1" fill="none" extrusionOk="0">
                    <a:moveTo>
                      <a:pt x="1" y="1"/>
                    </a:moveTo>
                    <a:lnTo>
                      <a:pt x="683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6760375" y="1461650"/>
                <a:ext cx="109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1" fill="none" extrusionOk="0">
                    <a:moveTo>
                      <a:pt x="0" y="1"/>
                    </a:moveTo>
                    <a:lnTo>
                      <a:pt x="4390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6664025" y="1461650"/>
                <a:ext cx="85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1" fill="none" extrusionOk="0">
                    <a:moveTo>
                      <a:pt x="1" y="1"/>
                    </a:moveTo>
                    <a:lnTo>
                      <a:pt x="3431" y="1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6797550" y="1486250"/>
                <a:ext cx="726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1" fill="none" extrusionOk="0">
                    <a:moveTo>
                      <a:pt x="1" y="0"/>
                    </a:moveTo>
                    <a:lnTo>
                      <a:pt x="2903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6664025" y="1486250"/>
                <a:ext cx="1217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" fill="none" extrusionOk="0">
                    <a:moveTo>
                      <a:pt x="1" y="0"/>
                    </a:moveTo>
                    <a:lnTo>
                      <a:pt x="4870" y="0"/>
                    </a:lnTo>
                  </a:path>
                </a:pathLst>
              </a:custGeom>
              <a:noFill/>
              <a:ln w="9525" cap="flat" cmpd="sng">
                <a:solidFill>
                  <a:srgbClr val="CDD0C4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6664025" y="1515100"/>
                <a:ext cx="1398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1196" extrusionOk="0">
                    <a:moveTo>
                      <a:pt x="204" y="1"/>
                    </a:moveTo>
                    <a:cubicBezTo>
                      <a:pt x="90" y="1"/>
                      <a:pt x="1" y="90"/>
                      <a:pt x="1" y="204"/>
                    </a:cubicBezTo>
                    <a:lnTo>
                      <a:pt x="1" y="984"/>
                    </a:lnTo>
                    <a:cubicBezTo>
                      <a:pt x="1" y="1098"/>
                      <a:pt x="90" y="1196"/>
                      <a:pt x="204" y="1196"/>
                    </a:cubicBezTo>
                    <a:lnTo>
                      <a:pt x="5391" y="1196"/>
                    </a:lnTo>
                    <a:cubicBezTo>
                      <a:pt x="5504" y="1196"/>
                      <a:pt x="5594" y="1098"/>
                      <a:pt x="5594" y="984"/>
                    </a:cubicBezTo>
                    <a:lnTo>
                      <a:pt x="5594" y="204"/>
                    </a:lnTo>
                    <a:cubicBezTo>
                      <a:pt x="5594" y="90"/>
                      <a:pt x="5504" y="1"/>
                      <a:pt x="5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8" name="Google Shape;588;p37"/>
          <p:cNvSpPr/>
          <p:nvPr/>
        </p:nvSpPr>
        <p:spPr>
          <a:xfrm>
            <a:off x="4169525" y="1272250"/>
            <a:ext cx="1021800" cy="10218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7"/>
          <p:cNvSpPr/>
          <p:nvPr/>
        </p:nvSpPr>
        <p:spPr>
          <a:xfrm>
            <a:off x="715100" y="3317450"/>
            <a:ext cx="4476300" cy="453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title" idx="2"/>
          </p:nvPr>
        </p:nvSpPr>
        <p:spPr>
          <a:xfrm>
            <a:off x="4169525" y="1372750"/>
            <a:ext cx="102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1"/>
          </p:nvPr>
        </p:nvSpPr>
        <p:spPr>
          <a:xfrm>
            <a:off x="1832851" y="3360808"/>
            <a:ext cx="2155834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>
                <a:solidFill>
                  <a:schemeClr val="lt1"/>
                </a:solidFill>
              </a:rPr>
              <a:t>توليد الكود من اللغة المختارة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92" name="Google Shape;592;p37"/>
          <p:cNvSpPr txBox="1">
            <a:spLocks noGrp="1"/>
          </p:cNvSpPr>
          <p:nvPr>
            <p:ph type="title"/>
          </p:nvPr>
        </p:nvSpPr>
        <p:spPr>
          <a:xfrm>
            <a:off x="715104" y="1666286"/>
            <a:ext cx="4360200" cy="1580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Generation</a:t>
            </a:r>
            <a:endParaRPr dirty="0"/>
          </a:p>
        </p:txBody>
      </p:sp>
      <p:grpSp>
        <p:nvGrpSpPr>
          <p:cNvPr id="593" name="Google Shape;593;p37"/>
          <p:cNvGrpSpPr/>
          <p:nvPr/>
        </p:nvGrpSpPr>
        <p:grpSpPr>
          <a:xfrm>
            <a:off x="6414500" y="482075"/>
            <a:ext cx="446550" cy="446525"/>
            <a:chOff x="6094350" y="1922800"/>
            <a:chExt cx="446550" cy="446525"/>
          </a:xfrm>
        </p:grpSpPr>
        <p:sp>
          <p:nvSpPr>
            <p:cNvPr id="594" name="Google Shape;594;p37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37"/>
          <p:cNvGrpSpPr/>
          <p:nvPr/>
        </p:nvGrpSpPr>
        <p:grpSpPr>
          <a:xfrm>
            <a:off x="482378" y="4388152"/>
            <a:ext cx="465447" cy="440703"/>
            <a:chOff x="3069200" y="4307350"/>
            <a:chExt cx="313200" cy="296550"/>
          </a:xfrm>
        </p:grpSpPr>
        <p:sp>
          <p:nvSpPr>
            <p:cNvPr id="597" name="Google Shape;597;p37"/>
            <p:cNvSpPr/>
            <p:nvPr/>
          </p:nvSpPr>
          <p:spPr>
            <a:xfrm>
              <a:off x="3069200" y="4307350"/>
              <a:ext cx="313200" cy="296550"/>
            </a:xfrm>
            <a:custGeom>
              <a:avLst/>
              <a:gdLst/>
              <a:ahLst/>
              <a:cxnLst/>
              <a:rect l="l" t="t" r="r" b="b"/>
              <a:pathLst>
                <a:path w="12528" h="11862" fill="none" extrusionOk="0">
                  <a:moveTo>
                    <a:pt x="9284" y="11861"/>
                  </a:moveTo>
                  <a:lnTo>
                    <a:pt x="5935" y="11861"/>
                  </a:lnTo>
                  <a:cubicBezTo>
                    <a:pt x="2659" y="11861"/>
                    <a:pt x="0" y="9203"/>
                    <a:pt x="0" y="5935"/>
                  </a:cubicBezTo>
                  <a:lnTo>
                    <a:pt x="0" y="5935"/>
                  </a:lnTo>
                  <a:cubicBezTo>
                    <a:pt x="0" y="2659"/>
                    <a:pt x="2659" y="1"/>
                    <a:pt x="5935" y="1"/>
                  </a:cubicBezTo>
                  <a:lnTo>
                    <a:pt x="6585" y="1"/>
                  </a:lnTo>
                  <a:cubicBezTo>
                    <a:pt x="9861" y="1"/>
                    <a:pt x="12520" y="2659"/>
                    <a:pt x="12520" y="5935"/>
                  </a:cubicBezTo>
                  <a:lnTo>
                    <a:pt x="12520" y="11512"/>
                  </a:lnTo>
                  <a:cubicBezTo>
                    <a:pt x="12528" y="11642"/>
                    <a:pt x="12438" y="11756"/>
                    <a:pt x="12308" y="117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148050" y="4378275"/>
              <a:ext cx="133950" cy="169925"/>
            </a:xfrm>
            <a:custGeom>
              <a:avLst/>
              <a:gdLst/>
              <a:ahLst/>
              <a:cxnLst/>
              <a:rect l="l" t="t" r="r" b="b"/>
              <a:pathLst>
                <a:path w="5358" h="6797" fill="none" extrusionOk="0">
                  <a:moveTo>
                    <a:pt x="5317" y="2936"/>
                  </a:moveTo>
                  <a:cubicBezTo>
                    <a:pt x="5358" y="3870"/>
                    <a:pt x="4984" y="4667"/>
                    <a:pt x="4228" y="5114"/>
                  </a:cubicBezTo>
                  <a:cubicBezTo>
                    <a:pt x="3894" y="5317"/>
                    <a:pt x="3642" y="6756"/>
                    <a:pt x="3642" y="6756"/>
                  </a:cubicBezTo>
                  <a:lnTo>
                    <a:pt x="2147" y="6797"/>
                  </a:lnTo>
                  <a:cubicBezTo>
                    <a:pt x="2147" y="6797"/>
                    <a:pt x="1830" y="5293"/>
                    <a:pt x="1553" y="5122"/>
                  </a:cubicBezTo>
                  <a:cubicBezTo>
                    <a:pt x="0" y="4139"/>
                    <a:pt x="33" y="1854"/>
                    <a:pt x="1626" y="928"/>
                  </a:cubicBezTo>
                  <a:cubicBezTo>
                    <a:pt x="3220" y="1"/>
                    <a:pt x="5228" y="1090"/>
                    <a:pt x="5317" y="293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193975" y="4446775"/>
              <a:ext cx="47375" cy="58750"/>
            </a:xfrm>
            <a:custGeom>
              <a:avLst/>
              <a:gdLst/>
              <a:ahLst/>
              <a:cxnLst/>
              <a:rect l="l" t="t" r="r" b="b"/>
              <a:pathLst>
                <a:path w="1895" h="2350" fill="none" extrusionOk="0">
                  <a:moveTo>
                    <a:pt x="220" y="2334"/>
                  </a:moveTo>
                  <a:lnTo>
                    <a:pt x="1" y="82"/>
                  </a:lnTo>
                  <a:lnTo>
                    <a:pt x="984" y="578"/>
                  </a:lnTo>
                  <a:lnTo>
                    <a:pt x="1887" y="0"/>
                  </a:lnTo>
                  <a:lnTo>
                    <a:pt x="1895" y="235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190525" y="4507550"/>
              <a:ext cx="60800" cy="1225"/>
            </a:xfrm>
            <a:custGeom>
              <a:avLst/>
              <a:gdLst/>
              <a:ahLst/>
              <a:cxnLst/>
              <a:rect l="l" t="t" r="r" b="b"/>
              <a:pathLst>
                <a:path w="2432" h="49" fill="none" extrusionOk="0">
                  <a:moveTo>
                    <a:pt x="0" y="49"/>
                  </a:moveTo>
                  <a:lnTo>
                    <a:pt x="243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199050" y="4524400"/>
              <a:ext cx="44350" cy="2075"/>
            </a:xfrm>
            <a:custGeom>
              <a:avLst/>
              <a:gdLst/>
              <a:ahLst/>
              <a:cxnLst/>
              <a:rect l="l" t="t" r="r" b="b"/>
              <a:pathLst>
                <a:path w="1774" h="83" fill="none" extrusionOk="0">
                  <a:moveTo>
                    <a:pt x="1" y="82"/>
                  </a:moveTo>
                  <a:lnTo>
                    <a:pt x="1773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7"/>
          <p:cNvGrpSpPr/>
          <p:nvPr/>
        </p:nvGrpSpPr>
        <p:grpSpPr>
          <a:xfrm>
            <a:off x="5754913" y="1234847"/>
            <a:ext cx="2628801" cy="2521405"/>
            <a:chOff x="5754913" y="1325541"/>
            <a:chExt cx="2628801" cy="2521405"/>
          </a:xfrm>
        </p:grpSpPr>
        <p:grpSp>
          <p:nvGrpSpPr>
            <p:cNvPr id="603" name="Google Shape;603;p37"/>
            <p:cNvGrpSpPr/>
            <p:nvPr/>
          </p:nvGrpSpPr>
          <p:grpSpPr>
            <a:xfrm>
              <a:off x="5754913" y="1325541"/>
              <a:ext cx="2628801" cy="2521405"/>
              <a:chOff x="1295500" y="472200"/>
              <a:chExt cx="1511500" cy="1449750"/>
            </a:xfrm>
          </p:grpSpPr>
          <p:sp>
            <p:nvSpPr>
              <p:cNvPr id="604" name="Google Shape;604;p37"/>
              <p:cNvSpPr/>
              <p:nvPr/>
            </p:nvSpPr>
            <p:spPr>
              <a:xfrm>
                <a:off x="1427000" y="1844725"/>
                <a:ext cx="127455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50982" h="1781" extrusionOk="0">
                    <a:moveTo>
                      <a:pt x="16182" y="0"/>
                    </a:moveTo>
                    <a:cubicBezTo>
                      <a:pt x="14371" y="0"/>
                      <a:pt x="13279" y="5"/>
                      <a:pt x="13279" y="5"/>
                    </a:cubicBezTo>
                    <a:cubicBezTo>
                      <a:pt x="9653" y="5"/>
                      <a:pt x="0" y="306"/>
                      <a:pt x="867" y="1050"/>
                    </a:cubicBezTo>
                    <a:cubicBezTo>
                      <a:pt x="1427" y="1529"/>
                      <a:pt x="16000" y="1780"/>
                      <a:pt x="29238" y="1780"/>
                    </a:cubicBezTo>
                    <a:cubicBezTo>
                      <a:pt x="40601" y="1780"/>
                      <a:pt x="50982" y="1595"/>
                      <a:pt x="50675" y="1210"/>
                    </a:cubicBezTo>
                    <a:cubicBezTo>
                      <a:pt x="49784" y="97"/>
                      <a:pt x="24815" y="0"/>
                      <a:pt x="16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1968600" y="1727100"/>
                <a:ext cx="216150" cy="98100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3924" extrusionOk="0">
                    <a:moveTo>
                      <a:pt x="1" y="1"/>
                    </a:moveTo>
                    <a:lnTo>
                      <a:pt x="1" y="3923"/>
                    </a:lnTo>
                    <a:lnTo>
                      <a:pt x="8646" y="3923"/>
                    </a:lnTo>
                    <a:lnTo>
                      <a:pt x="8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1968600" y="1727100"/>
                <a:ext cx="2161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1565" extrusionOk="0">
                    <a:moveTo>
                      <a:pt x="1" y="1"/>
                    </a:moveTo>
                    <a:lnTo>
                      <a:pt x="1" y="1564"/>
                    </a:lnTo>
                    <a:lnTo>
                      <a:pt x="8646" y="1564"/>
                    </a:lnTo>
                    <a:lnTo>
                      <a:pt x="86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1968600" y="1818700"/>
                <a:ext cx="21615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561" extrusionOk="0">
                    <a:moveTo>
                      <a:pt x="1" y="0"/>
                    </a:moveTo>
                    <a:lnTo>
                      <a:pt x="1" y="561"/>
                    </a:lnTo>
                    <a:lnTo>
                      <a:pt x="8646" y="561"/>
                    </a:lnTo>
                    <a:lnTo>
                      <a:pt x="86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1730825" y="1825175"/>
                <a:ext cx="69325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27730" h="1484" extrusionOk="0">
                    <a:moveTo>
                      <a:pt x="368" y="0"/>
                    </a:moveTo>
                    <a:cubicBezTo>
                      <a:pt x="165" y="0"/>
                      <a:pt x="0" y="165"/>
                      <a:pt x="0" y="368"/>
                    </a:cubicBezTo>
                    <a:lnTo>
                      <a:pt x="0" y="1484"/>
                    </a:lnTo>
                    <a:lnTo>
                      <a:pt x="27730" y="1484"/>
                    </a:lnTo>
                    <a:lnTo>
                      <a:pt x="27730" y="368"/>
                    </a:lnTo>
                    <a:cubicBezTo>
                      <a:pt x="27730" y="160"/>
                      <a:pt x="27565" y="0"/>
                      <a:pt x="273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7"/>
              <p:cNvSpPr/>
              <p:nvPr/>
            </p:nvSpPr>
            <p:spPr>
              <a:xfrm>
                <a:off x="1299400" y="843175"/>
                <a:ext cx="1506900" cy="897150"/>
              </a:xfrm>
              <a:custGeom>
                <a:avLst/>
                <a:gdLst/>
                <a:ahLst/>
                <a:cxnLst/>
                <a:rect l="l" t="t" r="r" b="b"/>
                <a:pathLst>
                  <a:path w="60276" h="35886" extrusionOk="0">
                    <a:moveTo>
                      <a:pt x="259" y="1"/>
                    </a:moveTo>
                    <a:cubicBezTo>
                      <a:pt x="118" y="1"/>
                      <a:pt x="0" y="114"/>
                      <a:pt x="0" y="255"/>
                    </a:cubicBezTo>
                    <a:lnTo>
                      <a:pt x="0" y="35631"/>
                    </a:lnTo>
                    <a:cubicBezTo>
                      <a:pt x="0" y="35772"/>
                      <a:pt x="118" y="35885"/>
                      <a:pt x="259" y="35885"/>
                    </a:cubicBezTo>
                    <a:lnTo>
                      <a:pt x="60021" y="35885"/>
                    </a:lnTo>
                    <a:cubicBezTo>
                      <a:pt x="60163" y="35885"/>
                      <a:pt x="60276" y="35772"/>
                      <a:pt x="60276" y="35631"/>
                    </a:cubicBezTo>
                    <a:lnTo>
                      <a:pt x="60276" y="255"/>
                    </a:lnTo>
                    <a:cubicBezTo>
                      <a:pt x="60276" y="114"/>
                      <a:pt x="60163" y="1"/>
                      <a:pt x="600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2806975" y="1017275"/>
                <a:ext cx="25" cy="351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4047" fill="none" extrusionOk="0">
                    <a:moveTo>
                      <a:pt x="1" y="1"/>
                    </a:moveTo>
                    <a:lnTo>
                      <a:pt x="1" y="14047"/>
                    </a:lnTo>
                  </a:path>
                </a:pathLst>
              </a:custGeom>
              <a:noFill/>
              <a:ln w="1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1297500" y="1046250"/>
                <a:ext cx="25" cy="179425"/>
              </a:xfrm>
              <a:custGeom>
                <a:avLst/>
                <a:gdLst/>
                <a:ahLst/>
                <a:cxnLst/>
                <a:rect l="l" t="t" r="r" b="b"/>
                <a:pathLst>
                  <a:path w="1" h="7177" fill="none" extrusionOk="0">
                    <a:moveTo>
                      <a:pt x="1" y="7176"/>
                    </a:moveTo>
                    <a:lnTo>
                      <a:pt x="1" y="0"/>
                    </a:lnTo>
                  </a:path>
                </a:pathLst>
              </a:custGeom>
              <a:noFill/>
              <a:ln w="1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1295500" y="1714525"/>
                <a:ext cx="11482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45929" h="1032" fill="none" extrusionOk="0">
                    <a:moveTo>
                      <a:pt x="156" y="0"/>
                    </a:moveTo>
                    <a:cubicBezTo>
                      <a:pt x="156" y="0"/>
                      <a:pt x="1" y="1031"/>
                      <a:pt x="1192" y="1031"/>
                    </a:cubicBezTo>
                    <a:lnTo>
                      <a:pt x="45929" y="1031"/>
                    </a:lnTo>
                  </a:path>
                </a:pathLst>
              </a:custGeom>
              <a:noFill/>
              <a:ln w="1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7"/>
              <p:cNvSpPr/>
              <p:nvPr/>
            </p:nvSpPr>
            <p:spPr>
              <a:xfrm>
                <a:off x="1974150" y="1684500"/>
                <a:ext cx="216150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1220" extrusionOk="0">
                    <a:moveTo>
                      <a:pt x="151" y="0"/>
                    </a:moveTo>
                    <a:cubicBezTo>
                      <a:pt x="66" y="0"/>
                      <a:pt x="0" y="66"/>
                      <a:pt x="0" y="151"/>
                    </a:cubicBezTo>
                    <a:lnTo>
                      <a:pt x="0" y="1069"/>
                    </a:lnTo>
                    <a:cubicBezTo>
                      <a:pt x="0" y="1154"/>
                      <a:pt x="66" y="1220"/>
                      <a:pt x="151" y="1220"/>
                    </a:cubicBezTo>
                    <a:lnTo>
                      <a:pt x="8490" y="1220"/>
                    </a:lnTo>
                    <a:cubicBezTo>
                      <a:pt x="8575" y="1220"/>
                      <a:pt x="8645" y="1154"/>
                      <a:pt x="8645" y="1069"/>
                    </a:cubicBezTo>
                    <a:lnTo>
                      <a:pt x="8645" y="151"/>
                    </a:lnTo>
                    <a:cubicBezTo>
                      <a:pt x="8645" y="66"/>
                      <a:pt x="8575" y="0"/>
                      <a:pt x="8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1339525" y="884025"/>
                <a:ext cx="1423100" cy="777075"/>
              </a:xfrm>
              <a:custGeom>
                <a:avLst/>
                <a:gdLst/>
                <a:ahLst/>
                <a:cxnLst/>
                <a:rect l="l" t="t" r="r" b="b"/>
                <a:pathLst>
                  <a:path w="56924" h="31083" extrusionOk="0">
                    <a:moveTo>
                      <a:pt x="255" y="0"/>
                    </a:moveTo>
                    <a:cubicBezTo>
                      <a:pt x="114" y="0"/>
                      <a:pt x="1" y="118"/>
                      <a:pt x="1" y="259"/>
                    </a:cubicBezTo>
                    <a:lnTo>
                      <a:pt x="1" y="30828"/>
                    </a:lnTo>
                    <a:cubicBezTo>
                      <a:pt x="1" y="30969"/>
                      <a:pt x="114" y="31082"/>
                      <a:pt x="255" y="31082"/>
                    </a:cubicBezTo>
                    <a:lnTo>
                      <a:pt x="56669" y="31082"/>
                    </a:lnTo>
                    <a:cubicBezTo>
                      <a:pt x="56811" y="31082"/>
                      <a:pt x="56924" y="30969"/>
                      <a:pt x="56924" y="30828"/>
                    </a:cubicBezTo>
                    <a:lnTo>
                      <a:pt x="56924" y="259"/>
                    </a:lnTo>
                    <a:cubicBezTo>
                      <a:pt x="56924" y="118"/>
                      <a:pt x="56811" y="0"/>
                      <a:pt x="56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7"/>
              <p:cNvSpPr/>
              <p:nvPr/>
            </p:nvSpPr>
            <p:spPr>
              <a:xfrm>
                <a:off x="2518925" y="1843075"/>
                <a:ext cx="217100" cy="76300"/>
              </a:xfrm>
              <a:custGeom>
                <a:avLst/>
                <a:gdLst/>
                <a:ahLst/>
                <a:cxnLst/>
                <a:rect l="l" t="t" r="r" b="b"/>
                <a:pathLst>
                  <a:path w="8684" h="3052" extrusionOk="0">
                    <a:moveTo>
                      <a:pt x="3382" y="0"/>
                    </a:moveTo>
                    <a:cubicBezTo>
                      <a:pt x="1633" y="0"/>
                      <a:pt x="19" y="578"/>
                      <a:pt x="1" y="3051"/>
                    </a:cubicBezTo>
                    <a:lnTo>
                      <a:pt x="8684" y="3051"/>
                    </a:lnTo>
                    <a:cubicBezTo>
                      <a:pt x="8684" y="3051"/>
                      <a:pt x="8561" y="697"/>
                      <a:pt x="6212" y="316"/>
                    </a:cubicBezTo>
                    <a:cubicBezTo>
                      <a:pt x="5401" y="185"/>
                      <a:pt x="4370" y="0"/>
                      <a:pt x="3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7"/>
              <p:cNvSpPr/>
              <p:nvPr/>
            </p:nvSpPr>
            <p:spPr>
              <a:xfrm>
                <a:off x="2569425" y="1842250"/>
                <a:ext cx="383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2873" fill="none" extrusionOk="0">
                    <a:moveTo>
                      <a:pt x="378" y="2872"/>
                    </a:moveTo>
                    <a:cubicBezTo>
                      <a:pt x="378" y="2872"/>
                      <a:pt x="1" y="325"/>
                      <a:pt x="153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2416275" y="1857900"/>
                <a:ext cx="31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2790" h="2562" fill="none" extrusionOk="0">
                    <a:moveTo>
                      <a:pt x="283" y="156"/>
                    </a:moveTo>
                    <a:cubicBezTo>
                      <a:pt x="1616" y="0"/>
                      <a:pt x="4512" y="485"/>
                      <a:pt x="3198" y="744"/>
                    </a:cubicBezTo>
                    <a:cubicBezTo>
                      <a:pt x="1338" y="1107"/>
                      <a:pt x="1" y="1535"/>
                      <a:pt x="853" y="2049"/>
                    </a:cubicBezTo>
                    <a:cubicBezTo>
                      <a:pt x="1705" y="2562"/>
                      <a:pt x="4013" y="2519"/>
                      <a:pt x="4013" y="2519"/>
                    </a:cubicBezTo>
                    <a:lnTo>
                      <a:pt x="12790" y="25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0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2003575" y="735825"/>
                <a:ext cx="78300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5200" extrusionOk="0">
                    <a:moveTo>
                      <a:pt x="2039" y="0"/>
                    </a:moveTo>
                    <a:lnTo>
                      <a:pt x="0" y="1672"/>
                    </a:lnTo>
                    <a:cubicBezTo>
                      <a:pt x="0" y="1672"/>
                      <a:pt x="1244" y="5199"/>
                      <a:pt x="2115" y="5199"/>
                    </a:cubicBezTo>
                    <a:cubicBezTo>
                      <a:pt x="2163" y="5199"/>
                      <a:pt x="2210" y="5188"/>
                      <a:pt x="2256" y="5166"/>
                    </a:cubicBezTo>
                    <a:cubicBezTo>
                      <a:pt x="3132" y="4728"/>
                      <a:pt x="2548" y="655"/>
                      <a:pt x="20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2139775" y="1016250"/>
                <a:ext cx="395425" cy="312075"/>
              </a:xfrm>
              <a:custGeom>
                <a:avLst/>
                <a:gdLst/>
                <a:ahLst/>
                <a:cxnLst/>
                <a:rect l="l" t="t" r="r" b="b"/>
                <a:pathLst>
                  <a:path w="15817" h="12483" extrusionOk="0">
                    <a:moveTo>
                      <a:pt x="11134" y="0"/>
                    </a:moveTo>
                    <a:cubicBezTo>
                      <a:pt x="10130" y="0"/>
                      <a:pt x="4533" y="1682"/>
                      <a:pt x="0" y="2566"/>
                    </a:cubicBezTo>
                    <a:lnTo>
                      <a:pt x="7063" y="12482"/>
                    </a:lnTo>
                    <a:cubicBezTo>
                      <a:pt x="7821" y="12275"/>
                      <a:pt x="8561" y="12049"/>
                      <a:pt x="9272" y="11813"/>
                    </a:cubicBezTo>
                    <a:cubicBezTo>
                      <a:pt x="11503" y="11074"/>
                      <a:pt x="13688" y="10203"/>
                      <a:pt x="15817" y="9195"/>
                    </a:cubicBezTo>
                    <a:cubicBezTo>
                      <a:pt x="15445" y="6526"/>
                      <a:pt x="11810" y="202"/>
                      <a:pt x="11249" y="13"/>
                    </a:cubicBezTo>
                    <a:cubicBezTo>
                      <a:pt x="11223" y="5"/>
                      <a:pt x="11184" y="0"/>
                      <a:pt x="11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2139775" y="1080375"/>
                <a:ext cx="231800" cy="247950"/>
              </a:xfrm>
              <a:custGeom>
                <a:avLst/>
                <a:gdLst/>
                <a:ahLst/>
                <a:cxnLst/>
                <a:rect l="l" t="t" r="r" b="b"/>
                <a:pathLst>
                  <a:path w="9272" h="9918" extrusionOk="0">
                    <a:moveTo>
                      <a:pt x="0" y="1"/>
                    </a:moveTo>
                    <a:lnTo>
                      <a:pt x="7063" y="9917"/>
                    </a:lnTo>
                    <a:cubicBezTo>
                      <a:pt x="7821" y="9710"/>
                      <a:pt x="8561" y="9484"/>
                      <a:pt x="9272" y="9248"/>
                    </a:cubicBezTo>
                    <a:cubicBezTo>
                      <a:pt x="9272" y="9248"/>
                      <a:pt x="6442" y="3970"/>
                      <a:pt x="3042" y="1818"/>
                    </a:cubicBezTo>
                    <a:cubicBezTo>
                      <a:pt x="1691" y="71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2211475" y="472200"/>
                <a:ext cx="582950" cy="773950"/>
              </a:xfrm>
              <a:custGeom>
                <a:avLst/>
                <a:gdLst/>
                <a:ahLst/>
                <a:cxnLst/>
                <a:rect l="l" t="t" r="r" b="b"/>
                <a:pathLst>
                  <a:path w="23318" h="30958" extrusionOk="0">
                    <a:moveTo>
                      <a:pt x="6433" y="0"/>
                    </a:moveTo>
                    <a:cubicBezTo>
                      <a:pt x="6363" y="0"/>
                      <a:pt x="6298" y="21"/>
                      <a:pt x="6234" y="64"/>
                    </a:cubicBezTo>
                    <a:cubicBezTo>
                      <a:pt x="5645" y="455"/>
                      <a:pt x="6517" y="2390"/>
                      <a:pt x="6517" y="2390"/>
                    </a:cubicBezTo>
                    <a:cubicBezTo>
                      <a:pt x="5564" y="1097"/>
                      <a:pt x="4712" y="143"/>
                      <a:pt x="4205" y="143"/>
                    </a:cubicBezTo>
                    <a:cubicBezTo>
                      <a:pt x="4151" y="143"/>
                      <a:pt x="4100" y="154"/>
                      <a:pt x="4054" y="177"/>
                    </a:cubicBezTo>
                    <a:cubicBezTo>
                      <a:pt x="3348" y="530"/>
                      <a:pt x="4407" y="3195"/>
                      <a:pt x="4407" y="3195"/>
                    </a:cubicBezTo>
                    <a:cubicBezTo>
                      <a:pt x="4033" y="2560"/>
                      <a:pt x="2728" y="1199"/>
                      <a:pt x="2030" y="1199"/>
                    </a:cubicBezTo>
                    <a:cubicBezTo>
                      <a:pt x="1911" y="1199"/>
                      <a:pt x="1809" y="1239"/>
                      <a:pt x="1733" y="1330"/>
                    </a:cubicBezTo>
                    <a:cubicBezTo>
                      <a:pt x="1233" y="1933"/>
                      <a:pt x="2976" y="5121"/>
                      <a:pt x="2976" y="5121"/>
                    </a:cubicBezTo>
                    <a:cubicBezTo>
                      <a:pt x="2260" y="4067"/>
                      <a:pt x="1209" y="3329"/>
                      <a:pt x="631" y="3329"/>
                    </a:cubicBezTo>
                    <a:cubicBezTo>
                      <a:pt x="155" y="3329"/>
                      <a:pt x="0" y="3829"/>
                      <a:pt x="617" y="5064"/>
                    </a:cubicBezTo>
                    <a:cubicBezTo>
                      <a:pt x="1982" y="7795"/>
                      <a:pt x="3536" y="8605"/>
                      <a:pt x="3536" y="8605"/>
                    </a:cubicBezTo>
                    <a:lnTo>
                      <a:pt x="1610" y="8605"/>
                    </a:lnTo>
                    <a:cubicBezTo>
                      <a:pt x="494" y="8605"/>
                      <a:pt x="179" y="8855"/>
                      <a:pt x="428" y="9538"/>
                    </a:cubicBezTo>
                    <a:cubicBezTo>
                      <a:pt x="678" y="10220"/>
                      <a:pt x="5490" y="10541"/>
                      <a:pt x="5490" y="10541"/>
                    </a:cubicBezTo>
                    <a:lnTo>
                      <a:pt x="11795" y="21069"/>
                    </a:lnTo>
                    <a:cubicBezTo>
                      <a:pt x="11188" y="21257"/>
                      <a:pt x="8381" y="21775"/>
                      <a:pt x="8381" y="21775"/>
                    </a:cubicBezTo>
                    <a:cubicBezTo>
                      <a:pt x="8942" y="21964"/>
                      <a:pt x="12577" y="28283"/>
                      <a:pt x="12949" y="30957"/>
                    </a:cubicBezTo>
                    <a:cubicBezTo>
                      <a:pt x="12949" y="30957"/>
                      <a:pt x="22418" y="27784"/>
                      <a:pt x="22832" y="24732"/>
                    </a:cubicBezTo>
                    <a:cubicBezTo>
                      <a:pt x="23317" y="21220"/>
                      <a:pt x="17210" y="13083"/>
                      <a:pt x="14917" y="10211"/>
                    </a:cubicBezTo>
                    <a:cubicBezTo>
                      <a:pt x="13160" y="8012"/>
                      <a:pt x="11301" y="5681"/>
                      <a:pt x="9375" y="3256"/>
                    </a:cubicBezTo>
                    <a:cubicBezTo>
                      <a:pt x="7681" y="1127"/>
                      <a:pt x="6945" y="0"/>
                      <a:pt x="6433" y="0"/>
                    </a:cubicBezTo>
                    <a:close/>
                  </a:path>
                </a:pathLst>
              </a:custGeom>
              <a:solidFill>
                <a:srgbClr val="FE9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1641950" y="1078775"/>
                <a:ext cx="765400" cy="581500"/>
              </a:xfrm>
              <a:custGeom>
                <a:avLst/>
                <a:gdLst/>
                <a:ahLst/>
                <a:cxnLst/>
                <a:rect l="l" t="t" r="r" b="b"/>
                <a:pathLst>
                  <a:path w="30616" h="23260" extrusionOk="0">
                    <a:moveTo>
                      <a:pt x="20087" y="1"/>
                    </a:moveTo>
                    <a:cubicBezTo>
                      <a:pt x="20063" y="1"/>
                      <a:pt x="20041" y="3"/>
                      <a:pt x="20022" y="8"/>
                    </a:cubicBezTo>
                    <a:cubicBezTo>
                      <a:pt x="19155" y="225"/>
                      <a:pt x="17889" y="512"/>
                      <a:pt x="17889" y="512"/>
                    </a:cubicBezTo>
                    <a:lnTo>
                      <a:pt x="10632" y="1270"/>
                    </a:lnTo>
                    <a:cubicBezTo>
                      <a:pt x="10632" y="1270"/>
                      <a:pt x="6512" y="2315"/>
                      <a:pt x="2237" y="4519"/>
                    </a:cubicBezTo>
                    <a:cubicBezTo>
                      <a:pt x="0" y="5673"/>
                      <a:pt x="6136" y="18979"/>
                      <a:pt x="6136" y="18979"/>
                    </a:cubicBezTo>
                    <a:lnTo>
                      <a:pt x="4784" y="23259"/>
                    </a:lnTo>
                    <a:lnTo>
                      <a:pt x="30616" y="23259"/>
                    </a:lnTo>
                    <a:cubicBezTo>
                      <a:pt x="30616" y="23259"/>
                      <a:pt x="29801" y="19257"/>
                      <a:pt x="27847" y="11417"/>
                    </a:cubicBezTo>
                    <a:cubicBezTo>
                      <a:pt x="26135" y="4533"/>
                      <a:pt x="21123" y="1"/>
                      <a:pt x="200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1807575" y="745800"/>
                <a:ext cx="380600" cy="457550"/>
              </a:xfrm>
              <a:custGeom>
                <a:avLst/>
                <a:gdLst/>
                <a:ahLst/>
                <a:cxnLst/>
                <a:rect l="l" t="t" r="r" b="b"/>
                <a:pathLst>
                  <a:path w="15224" h="18302" extrusionOk="0">
                    <a:moveTo>
                      <a:pt x="7694" y="0"/>
                    </a:moveTo>
                    <a:cubicBezTo>
                      <a:pt x="6304" y="0"/>
                      <a:pt x="861" y="2126"/>
                      <a:pt x="434" y="3250"/>
                    </a:cubicBezTo>
                    <a:cubicBezTo>
                      <a:pt x="0" y="4385"/>
                      <a:pt x="2600" y="10558"/>
                      <a:pt x="2600" y="10558"/>
                    </a:cubicBezTo>
                    <a:cubicBezTo>
                      <a:pt x="2600" y="10558"/>
                      <a:pt x="3334" y="11863"/>
                      <a:pt x="3824" y="12536"/>
                    </a:cubicBezTo>
                    <a:cubicBezTo>
                      <a:pt x="3904" y="13374"/>
                      <a:pt x="4007" y="14485"/>
                      <a:pt x="4007" y="14584"/>
                    </a:cubicBezTo>
                    <a:cubicBezTo>
                      <a:pt x="4007" y="14687"/>
                      <a:pt x="7938" y="18302"/>
                      <a:pt x="11401" y="18302"/>
                    </a:cubicBezTo>
                    <a:cubicBezTo>
                      <a:pt x="11760" y="18302"/>
                      <a:pt x="12115" y="18263"/>
                      <a:pt x="12459" y="18177"/>
                    </a:cubicBezTo>
                    <a:cubicBezTo>
                      <a:pt x="15223" y="17490"/>
                      <a:pt x="11264" y="13831"/>
                      <a:pt x="11264" y="13831"/>
                    </a:cubicBezTo>
                    <a:lnTo>
                      <a:pt x="11113" y="12649"/>
                    </a:lnTo>
                    <a:cubicBezTo>
                      <a:pt x="15059" y="10822"/>
                      <a:pt x="8467" y="30"/>
                      <a:pt x="7746" y="2"/>
                    </a:cubicBezTo>
                    <a:cubicBezTo>
                      <a:pt x="7729" y="1"/>
                      <a:pt x="7712" y="0"/>
                      <a:pt x="7694" y="0"/>
                    </a:cubicBezTo>
                    <a:close/>
                  </a:path>
                </a:pathLst>
              </a:custGeom>
              <a:solidFill>
                <a:srgbClr val="FE9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7"/>
              <p:cNvSpPr/>
              <p:nvPr/>
            </p:nvSpPr>
            <p:spPr>
              <a:xfrm>
                <a:off x="1741425" y="669775"/>
                <a:ext cx="3225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2900" h="14932" extrusionOk="0">
                    <a:moveTo>
                      <a:pt x="11205" y="1"/>
                    </a:moveTo>
                    <a:cubicBezTo>
                      <a:pt x="9732" y="1"/>
                      <a:pt x="7533" y="1131"/>
                      <a:pt x="6046" y="1912"/>
                    </a:cubicBezTo>
                    <a:cubicBezTo>
                      <a:pt x="3532" y="3236"/>
                      <a:pt x="1940" y="5166"/>
                      <a:pt x="1940" y="5166"/>
                    </a:cubicBezTo>
                    <a:cubicBezTo>
                      <a:pt x="1940" y="5166"/>
                      <a:pt x="1882" y="5160"/>
                      <a:pt x="1787" y="5160"/>
                    </a:cubicBezTo>
                    <a:cubicBezTo>
                      <a:pt x="1407" y="5160"/>
                      <a:pt x="430" y="5262"/>
                      <a:pt x="174" y="6287"/>
                    </a:cubicBezTo>
                    <a:cubicBezTo>
                      <a:pt x="0" y="6988"/>
                      <a:pt x="998" y="8509"/>
                      <a:pt x="2336" y="10859"/>
                    </a:cubicBezTo>
                    <a:cubicBezTo>
                      <a:pt x="4487" y="14626"/>
                      <a:pt x="6121" y="14932"/>
                      <a:pt x="6121" y="14932"/>
                    </a:cubicBezTo>
                    <a:lnTo>
                      <a:pt x="4214" y="10732"/>
                    </a:lnTo>
                    <a:lnTo>
                      <a:pt x="4214" y="10732"/>
                    </a:lnTo>
                    <a:cubicBezTo>
                      <a:pt x="4530" y="11107"/>
                      <a:pt x="5059" y="11669"/>
                      <a:pt x="5568" y="11669"/>
                    </a:cubicBezTo>
                    <a:cubicBezTo>
                      <a:pt x="5705" y="11669"/>
                      <a:pt x="5841" y="11628"/>
                      <a:pt x="5971" y="11532"/>
                    </a:cubicBezTo>
                    <a:cubicBezTo>
                      <a:pt x="6583" y="11080"/>
                      <a:pt x="5994" y="10732"/>
                      <a:pt x="5250" y="9117"/>
                    </a:cubicBezTo>
                    <a:cubicBezTo>
                      <a:pt x="4515" y="7525"/>
                      <a:pt x="4736" y="7516"/>
                      <a:pt x="4742" y="7516"/>
                    </a:cubicBezTo>
                    <a:cubicBezTo>
                      <a:pt x="4742" y="7516"/>
                      <a:pt x="4742" y="7516"/>
                      <a:pt x="4742" y="7516"/>
                    </a:cubicBezTo>
                    <a:cubicBezTo>
                      <a:pt x="6004" y="7097"/>
                      <a:pt x="7242" y="6612"/>
                      <a:pt x="8447" y="6061"/>
                    </a:cubicBezTo>
                    <a:cubicBezTo>
                      <a:pt x="10322" y="5185"/>
                      <a:pt x="12520" y="4314"/>
                      <a:pt x="12742" y="2129"/>
                    </a:cubicBezTo>
                    <a:cubicBezTo>
                      <a:pt x="12900" y="545"/>
                      <a:pt x="12228" y="1"/>
                      <a:pt x="11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7"/>
              <p:cNvSpPr/>
              <p:nvPr/>
            </p:nvSpPr>
            <p:spPr>
              <a:xfrm>
                <a:off x="1806075" y="933800"/>
                <a:ext cx="841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431" extrusionOk="0">
                    <a:moveTo>
                      <a:pt x="1080" y="0"/>
                    </a:moveTo>
                    <a:cubicBezTo>
                      <a:pt x="388" y="0"/>
                      <a:pt x="0" y="902"/>
                      <a:pt x="870" y="2120"/>
                    </a:cubicBezTo>
                    <a:cubicBezTo>
                      <a:pt x="1713" y="3299"/>
                      <a:pt x="2427" y="3430"/>
                      <a:pt x="2829" y="3430"/>
                    </a:cubicBezTo>
                    <a:cubicBezTo>
                      <a:pt x="2944" y="3430"/>
                      <a:pt x="3033" y="3420"/>
                      <a:pt x="3093" y="3420"/>
                    </a:cubicBezTo>
                    <a:cubicBezTo>
                      <a:pt x="3366" y="3420"/>
                      <a:pt x="1628" y="171"/>
                      <a:pt x="1628" y="171"/>
                    </a:cubicBezTo>
                    <a:cubicBezTo>
                      <a:pt x="1437" y="54"/>
                      <a:pt x="1249" y="0"/>
                      <a:pt x="1080" y="0"/>
                    </a:cubicBezTo>
                    <a:close/>
                  </a:path>
                </a:pathLst>
              </a:custGeom>
              <a:solidFill>
                <a:srgbClr val="FE9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7"/>
              <p:cNvSpPr/>
              <p:nvPr/>
            </p:nvSpPr>
            <p:spPr>
              <a:xfrm>
                <a:off x="1513750" y="1185725"/>
                <a:ext cx="398825" cy="344600"/>
              </a:xfrm>
              <a:custGeom>
                <a:avLst/>
                <a:gdLst/>
                <a:ahLst/>
                <a:cxnLst/>
                <a:rect l="l" t="t" r="r" b="b"/>
                <a:pathLst>
                  <a:path w="15953" h="13784" extrusionOk="0">
                    <a:moveTo>
                      <a:pt x="9099" y="1"/>
                    </a:moveTo>
                    <a:cubicBezTo>
                      <a:pt x="8581" y="1"/>
                      <a:pt x="8054" y="95"/>
                      <a:pt x="7530" y="297"/>
                    </a:cubicBezTo>
                    <a:cubicBezTo>
                      <a:pt x="5331" y="1150"/>
                      <a:pt x="2882" y="4446"/>
                      <a:pt x="1" y="8801"/>
                    </a:cubicBezTo>
                    <a:cubicBezTo>
                      <a:pt x="730" y="9348"/>
                      <a:pt x="1493" y="9847"/>
                      <a:pt x="2289" y="10294"/>
                    </a:cubicBezTo>
                    <a:cubicBezTo>
                      <a:pt x="5707" y="12234"/>
                      <a:pt x="10939" y="13783"/>
                      <a:pt x="10939" y="13783"/>
                    </a:cubicBezTo>
                    <a:cubicBezTo>
                      <a:pt x="10939" y="13783"/>
                      <a:pt x="13105" y="13618"/>
                      <a:pt x="14621" y="8853"/>
                    </a:cubicBezTo>
                    <a:cubicBezTo>
                      <a:pt x="15953" y="4680"/>
                      <a:pt x="12752" y="1"/>
                      <a:pt x="90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7"/>
              <p:cNvSpPr/>
              <p:nvPr/>
            </p:nvSpPr>
            <p:spPr>
              <a:xfrm>
                <a:off x="1406050" y="1405750"/>
                <a:ext cx="650625" cy="315125"/>
              </a:xfrm>
              <a:custGeom>
                <a:avLst/>
                <a:gdLst/>
                <a:ahLst/>
                <a:cxnLst/>
                <a:rect l="l" t="t" r="r" b="b"/>
                <a:pathLst>
                  <a:path w="26025" h="12605" extrusionOk="0">
                    <a:moveTo>
                      <a:pt x="4309" y="0"/>
                    </a:moveTo>
                    <a:cubicBezTo>
                      <a:pt x="3211" y="1672"/>
                      <a:pt x="2237" y="3424"/>
                      <a:pt x="1385" y="5232"/>
                    </a:cubicBezTo>
                    <a:cubicBezTo>
                      <a:pt x="0" y="8189"/>
                      <a:pt x="1196" y="10265"/>
                      <a:pt x="1196" y="10265"/>
                    </a:cubicBezTo>
                    <a:lnTo>
                      <a:pt x="15416" y="10265"/>
                    </a:lnTo>
                    <a:cubicBezTo>
                      <a:pt x="15209" y="10458"/>
                      <a:pt x="15115" y="10741"/>
                      <a:pt x="15162" y="11023"/>
                    </a:cubicBezTo>
                    <a:cubicBezTo>
                      <a:pt x="15228" y="11416"/>
                      <a:pt x="15489" y="11559"/>
                      <a:pt x="15834" y="11559"/>
                    </a:cubicBezTo>
                    <a:cubicBezTo>
                      <a:pt x="16764" y="11559"/>
                      <a:pt x="18307" y="10520"/>
                      <a:pt x="18307" y="10519"/>
                    </a:cubicBezTo>
                    <a:lnTo>
                      <a:pt x="18307" y="10519"/>
                    </a:lnTo>
                    <a:cubicBezTo>
                      <a:pt x="18307" y="10520"/>
                      <a:pt x="17370" y="11687"/>
                      <a:pt x="18435" y="12153"/>
                    </a:cubicBezTo>
                    <a:cubicBezTo>
                      <a:pt x="18538" y="12199"/>
                      <a:pt x="18644" y="12219"/>
                      <a:pt x="18752" y="12219"/>
                    </a:cubicBezTo>
                    <a:cubicBezTo>
                      <a:pt x="19562" y="12219"/>
                      <a:pt x="20443" y="11093"/>
                      <a:pt x="20450" y="11085"/>
                    </a:cubicBezTo>
                    <a:lnTo>
                      <a:pt x="20450" y="11085"/>
                    </a:lnTo>
                    <a:cubicBezTo>
                      <a:pt x="20445" y="11091"/>
                      <a:pt x="20011" y="11651"/>
                      <a:pt x="20638" y="11904"/>
                    </a:cubicBezTo>
                    <a:cubicBezTo>
                      <a:pt x="20803" y="11970"/>
                      <a:pt x="20967" y="11998"/>
                      <a:pt x="21129" y="11998"/>
                    </a:cubicBezTo>
                    <a:cubicBezTo>
                      <a:pt x="22311" y="11998"/>
                      <a:pt x="23346" y="10454"/>
                      <a:pt x="23346" y="10454"/>
                    </a:cubicBezTo>
                    <a:lnTo>
                      <a:pt x="23346" y="10454"/>
                    </a:lnTo>
                    <a:cubicBezTo>
                      <a:pt x="23074" y="11522"/>
                      <a:pt x="23071" y="12605"/>
                      <a:pt x="23632" y="12605"/>
                    </a:cubicBezTo>
                    <a:cubicBezTo>
                      <a:pt x="23770" y="12605"/>
                      <a:pt x="23943" y="12538"/>
                      <a:pt x="24156" y="12389"/>
                    </a:cubicBezTo>
                    <a:cubicBezTo>
                      <a:pt x="25224" y="11631"/>
                      <a:pt x="26025" y="9705"/>
                      <a:pt x="24151" y="6630"/>
                    </a:cubicBezTo>
                    <a:cubicBezTo>
                      <a:pt x="23006" y="4751"/>
                      <a:pt x="18034" y="4112"/>
                      <a:pt x="14323" y="4112"/>
                    </a:cubicBezTo>
                    <a:cubicBezTo>
                      <a:pt x="13701" y="4112"/>
                      <a:pt x="13114" y="4130"/>
                      <a:pt x="12586" y="4163"/>
                    </a:cubicBezTo>
                    <a:lnTo>
                      <a:pt x="4309" y="0"/>
                    </a:lnTo>
                    <a:close/>
                  </a:path>
                </a:pathLst>
              </a:custGeom>
              <a:solidFill>
                <a:srgbClr val="FE9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7"/>
              <p:cNvSpPr/>
              <p:nvPr/>
            </p:nvSpPr>
            <p:spPr>
              <a:xfrm>
                <a:off x="1989675" y="1610100"/>
                <a:ext cx="140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2280" extrusionOk="0">
                    <a:moveTo>
                      <a:pt x="509" y="1"/>
                    </a:moveTo>
                    <a:lnTo>
                      <a:pt x="1" y="2280"/>
                    </a:lnTo>
                    <a:cubicBezTo>
                      <a:pt x="236" y="1780"/>
                      <a:pt x="561" y="787"/>
                      <a:pt x="5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7"/>
              <p:cNvSpPr/>
              <p:nvPr/>
            </p:nvSpPr>
            <p:spPr>
              <a:xfrm>
                <a:off x="1863850" y="1626925"/>
                <a:ext cx="33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673" extrusionOk="0">
                    <a:moveTo>
                      <a:pt x="1352" y="1"/>
                    </a:moveTo>
                    <a:lnTo>
                      <a:pt x="0" y="1672"/>
                    </a:lnTo>
                    <a:cubicBezTo>
                      <a:pt x="0" y="1672"/>
                      <a:pt x="1154" y="637"/>
                      <a:pt x="1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2473850" y="944175"/>
                <a:ext cx="163050" cy="79950"/>
              </a:xfrm>
              <a:custGeom>
                <a:avLst/>
                <a:gdLst/>
                <a:ahLst/>
                <a:cxnLst/>
                <a:rect l="l" t="t" r="r" b="b"/>
                <a:pathLst>
                  <a:path w="6522" h="3198" extrusionOk="0">
                    <a:moveTo>
                      <a:pt x="0" y="1"/>
                    </a:moveTo>
                    <a:lnTo>
                      <a:pt x="1300" y="2190"/>
                    </a:lnTo>
                    <a:cubicBezTo>
                      <a:pt x="1300" y="2190"/>
                      <a:pt x="1895" y="2100"/>
                      <a:pt x="2714" y="2100"/>
                    </a:cubicBezTo>
                    <a:cubicBezTo>
                      <a:pt x="3792" y="2100"/>
                      <a:pt x="5256" y="2256"/>
                      <a:pt x="6257" y="2982"/>
                    </a:cubicBezTo>
                    <a:lnTo>
                      <a:pt x="6257" y="2982"/>
                    </a:lnTo>
                    <a:cubicBezTo>
                      <a:pt x="5723" y="2558"/>
                      <a:pt x="4458" y="1612"/>
                      <a:pt x="3146" y="1051"/>
                    </a:cubicBezTo>
                    <a:cubicBezTo>
                      <a:pt x="2129" y="608"/>
                      <a:pt x="1079" y="260"/>
                      <a:pt x="0" y="1"/>
                    </a:cubicBezTo>
                    <a:close/>
                    <a:moveTo>
                      <a:pt x="6257" y="2982"/>
                    </a:moveTo>
                    <a:cubicBezTo>
                      <a:pt x="6426" y="3116"/>
                      <a:pt x="6522" y="3198"/>
                      <a:pt x="6522" y="3198"/>
                    </a:cubicBezTo>
                    <a:cubicBezTo>
                      <a:pt x="6438" y="3121"/>
                      <a:pt x="6349" y="3049"/>
                      <a:pt x="6257" y="2982"/>
                    </a:cubicBezTo>
                    <a:close/>
                  </a:path>
                </a:pathLst>
              </a:custGeom>
              <a:solidFill>
                <a:srgbClr val="FF6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1791575" y="1634950"/>
                <a:ext cx="2910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098" extrusionOk="0">
                    <a:moveTo>
                      <a:pt x="1163" y="0"/>
                    </a:moveTo>
                    <a:lnTo>
                      <a:pt x="1163" y="0"/>
                    </a:lnTo>
                    <a:cubicBezTo>
                      <a:pt x="311" y="513"/>
                      <a:pt x="0" y="1097"/>
                      <a:pt x="0" y="1097"/>
                    </a:cubicBezTo>
                    <a:lnTo>
                      <a:pt x="11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1791575" y="1634950"/>
                <a:ext cx="2910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098" fill="none" extrusionOk="0">
                    <a:moveTo>
                      <a:pt x="0" y="1097"/>
                    </a:moveTo>
                    <a:cubicBezTo>
                      <a:pt x="0" y="1097"/>
                      <a:pt x="311" y="513"/>
                      <a:pt x="1163" y="0"/>
                    </a:cubicBezTo>
                  </a:path>
                </a:pathLst>
              </a:custGeom>
              <a:noFill/>
              <a:ln w="16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1817700" y="1348775"/>
                <a:ext cx="82075" cy="16270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6508" extrusionOk="0">
                    <a:moveTo>
                      <a:pt x="2689" y="0"/>
                    </a:moveTo>
                    <a:cubicBezTo>
                      <a:pt x="3282" y="2708"/>
                      <a:pt x="0" y="6423"/>
                      <a:pt x="0" y="6423"/>
                    </a:cubicBezTo>
                    <a:lnTo>
                      <a:pt x="1356" y="6508"/>
                    </a:lnTo>
                    <a:cubicBezTo>
                      <a:pt x="1356" y="6508"/>
                      <a:pt x="2585" y="5062"/>
                      <a:pt x="2934" y="3268"/>
                    </a:cubicBezTo>
                    <a:cubicBezTo>
                      <a:pt x="3282" y="1470"/>
                      <a:pt x="2689" y="1"/>
                      <a:pt x="26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1939525" y="1062000"/>
                <a:ext cx="149650" cy="35700"/>
              </a:xfrm>
              <a:custGeom>
                <a:avLst/>
                <a:gdLst/>
                <a:ahLst/>
                <a:cxnLst/>
                <a:rect l="l" t="t" r="r" b="b"/>
                <a:pathLst>
                  <a:path w="5986" h="1428" extrusionOk="0">
                    <a:moveTo>
                      <a:pt x="5835" y="1"/>
                    </a:moveTo>
                    <a:cubicBezTo>
                      <a:pt x="4389" y="657"/>
                      <a:pt x="3253" y="874"/>
                      <a:pt x="2384" y="874"/>
                    </a:cubicBezTo>
                    <a:cubicBezTo>
                      <a:pt x="684" y="874"/>
                      <a:pt x="1" y="44"/>
                      <a:pt x="1" y="43"/>
                    </a:cubicBezTo>
                    <a:lnTo>
                      <a:pt x="1" y="43"/>
                    </a:lnTo>
                    <a:cubicBezTo>
                      <a:pt x="1" y="44"/>
                      <a:pt x="462" y="773"/>
                      <a:pt x="1781" y="1235"/>
                    </a:cubicBezTo>
                    <a:cubicBezTo>
                      <a:pt x="2191" y="1378"/>
                      <a:pt x="2751" y="1427"/>
                      <a:pt x="3329" y="1427"/>
                    </a:cubicBezTo>
                    <a:cubicBezTo>
                      <a:pt x="4614" y="1427"/>
                      <a:pt x="5986" y="1183"/>
                      <a:pt x="5986" y="1183"/>
                    </a:cubicBezTo>
                    <a:lnTo>
                      <a:pt x="5835" y="1"/>
                    </a:lnTo>
                    <a:close/>
                  </a:path>
                </a:pathLst>
              </a:custGeom>
              <a:solidFill>
                <a:srgbClr val="FF6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1601925" y="1496850"/>
                <a:ext cx="118800" cy="4417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1767" extrusionOk="0">
                    <a:moveTo>
                      <a:pt x="3805" y="1"/>
                    </a:moveTo>
                    <a:lnTo>
                      <a:pt x="2957" y="378"/>
                    </a:lnTo>
                    <a:lnTo>
                      <a:pt x="0" y="1767"/>
                    </a:lnTo>
                    <a:cubicBezTo>
                      <a:pt x="1220" y="1380"/>
                      <a:pt x="2873" y="910"/>
                      <a:pt x="4751" y="519"/>
                    </a:cubicBezTo>
                    <a:lnTo>
                      <a:pt x="3805" y="1"/>
                    </a:lnTo>
                    <a:close/>
                  </a:path>
                </a:pathLst>
              </a:custGeom>
              <a:solidFill>
                <a:srgbClr val="FF6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7"/>
              <p:cNvSpPr/>
              <p:nvPr/>
            </p:nvSpPr>
            <p:spPr>
              <a:xfrm>
                <a:off x="1647125" y="810225"/>
                <a:ext cx="4370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542" fill="none" extrusionOk="0">
                    <a:moveTo>
                      <a:pt x="0" y="0"/>
                    </a:moveTo>
                    <a:lnTo>
                      <a:pt x="1747" y="542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7"/>
              <p:cNvSpPr/>
              <p:nvPr/>
            </p:nvSpPr>
            <p:spPr>
              <a:xfrm>
                <a:off x="1673850" y="735575"/>
                <a:ext cx="44175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899" fill="none" extrusionOk="0">
                    <a:moveTo>
                      <a:pt x="0" y="1"/>
                    </a:moveTo>
                    <a:lnTo>
                      <a:pt x="1766" y="1898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7"/>
              <p:cNvSpPr/>
              <p:nvPr/>
            </p:nvSpPr>
            <p:spPr>
              <a:xfrm>
                <a:off x="1734950" y="701575"/>
                <a:ext cx="16975" cy="577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2308" fill="none" extrusionOk="0">
                    <a:moveTo>
                      <a:pt x="0" y="0"/>
                    </a:moveTo>
                    <a:lnTo>
                      <a:pt x="678" y="2307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7"/>
              <p:cNvSpPr/>
              <p:nvPr/>
            </p:nvSpPr>
            <p:spPr>
              <a:xfrm>
                <a:off x="2131875" y="508500"/>
                <a:ext cx="394850" cy="164125"/>
              </a:xfrm>
              <a:custGeom>
                <a:avLst/>
                <a:gdLst/>
                <a:ahLst/>
                <a:cxnLst/>
                <a:rect l="l" t="t" r="r" b="b"/>
                <a:pathLst>
                  <a:path w="15794" h="6565" extrusionOk="0">
                    <a:moveTo>
                      <a:pt x="15012" y="1"/>
                    </a:moveTo>
                    <a:lnTo>
                      <a:pt x="2284" y="2134"/>
                    </a:lnTo>
                    <a:lnTo>
                      <a:pt x="533" y="3980"/>
                    </a:lnTo>
                    <a:lnTo>
                      <a:pt x="118" y="4413"/>
                    </a:lnTo>
                    <a:cubicBezTo>
                      <a:pt x="1" y="4535"/>
                      <a:pt x="29" y="4733"/>
                      <a:pt x="170" y="4822"/>
                    </a:cubicBezTo>
                    <a:lnTo>
                      <a:pt x="721" y="5166"/>
                    </a:lnTo>
                    <a:lnTo>
                      <a:pt x="2972" y="6565"/>
                    </a:lnTo>
                    <a:lnTo>
                      <a:pt x="15794" y="3834"/>
                    </a:lnTo>
                    <a:lnTo>
                      <a:pt x="150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7"/>
              <p:cNvSpPr/>
              <p:nvPr/>
            </p:nvSpPr>
            <p:spPr>
              <a:xfrm>
                <a:off x="2131775" y="561825"/>
                <a:ext cx="8465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432" extrusionOk="0">
                    <a:moveTo>
                      <a:pt x="2288" y="1"/>
                    </a:moveTo>
                    <a:lnTo>
                      <a:pt x="532" y="1842"/>
                    </a:lnTo>
                    <a:lnTo>
                      <a:pt x="122" y="2275"/>
                    </a:lnTo>
                    <a:cubicBezTo>
                      <a:pt x="0" y="2398"/>
                      <a:pt x="28" y="2600"/>
                      <a:pt x="174" y="2689"/>
                    </a:cubicBezTo>
                    <a:lnTo>
                      <a:pt x="725" y="3033"/>
                    </a:lnTo>
                    <a:lnTo>
                      <a:pt x="2976" y="4432"/>
                    </a:lnTo>
                    <a:lnTo>
                      <a:pt x="3386" y="3132"/>
                    </a:lnTo>
                    <a:lnTo>
                      <a:pt x="2430" y="2322"/>
                    </a:lnTo>
                    <a:lnTo>
                      <a:pt x="3094" y="1343"/>
                    </a:lnTo>
                    <a:lnTo>
                      <a:pt x="2288" y="274"/>
                    </a:lnTo>
                    <a:lnTo>
                      <a:pt x="22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2131875" y="607850"/>
                <a:ext cx="2357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193" extrusionOk="0">
                    <a:moveTo>
                      <a:pt x="533" y="1"/>
                    </a:moveTo>
                    <a:lnTo>
                      <a:pt x="118" y="434"/>
                    </a:lnTo>
                    <a:cubicBezTo>
                      <a:pt x="1" y="557"/>
                      <a:pt x="24" y="759"/>
                      <a:pt x="170" y="848"/>
                    </a:cubicBezTo>
                    <a:lnTo>
                      <a:pt x="721" y="1192"/>
                    </a:lnTo>
                    <a:cubicBezTo>
                      <a:pt x="721" y="1192"/>
                      <a:pt x="942" y="999"/>
                      <a:pt x="891" y="575"/>
                    </a:cubicBezTo>
                    <a:cubicBezTo>
                      <a:pt x="853" y="246"/>
                      <a:pt x="533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7"/>
              <p:cNvSpPr/>
              <p:nvPr/>
            </p:nvSpPr>
            <p:spPr>
              <a:xfrm>
                <a:off x="2506700" y="503675"/>
                <a:ext cx="45450" cy="1006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4027" extrusionOk="0">
                    <a:moveTo>
                      <a:pt x="1031" y="1"/>
                    </a:moveTo>
                    <a:cubicBezTo>
                      <a:pt x="1031" y="1"/>
                      <a:pt x="0" y="156"/>
                      <a:pt x="19" y="194"/>
                    </a:cubicBezTo>
                    <a:lnTo>
                      <a:pt x="801" y="4027"/>
                    </a:lnTo>
                    <a:lnTo>
                      <a:pt x="1818" y="3796"/>
                    </a:lnTo>
                    <a:lnTo>
                      <a:pt x="10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7"/>
              <p:cNvSpPr/>
              <p:nvPr/>
            </p:nvSpPr>
            <p:spPr>
              <a:xfrm>
                <a:off x="2532475" y="498850"/>
                <a:ext cx="5852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3989" extrusionOk="0">
                    <a:moveTo>
                      <a:pt x="1087" y="1"/>
                    </a:moveTo>
                    <a:cubicBezTo>
                      <a:pt x="1068" y="1"/>
                      <a:pt x="1050" y="2"/>
                      <a:pt x="1031" y="5"/>
                    </a:cubicBezTo>
                    <a:lnTo>
                      <a:pt x="0" y="194"/>
                    </a:lnTo>
                    <a:lnTo>
                      <a:pt x="787" y="3989"/>
                    </a:lnTo>
                    <a:lnTo>
                      <a:pt x="1936" y="3697"/>
                    </a:lnTo>
                    <a:cubicBezTo>
                      <a:pt x="2044" y="3669"/>
                      <a:pt x="2133" y="3584"/>
                      <a:pt x="2166" y="3476"/>
                    </a:cubicBezTo>
                    <a:cubicBezTo>
                      <a:pt x="2242" y="3188"/>
                      <a:pt x="2341" y="2576"/>
                      <a:pt x="2096" y="1672"/>
                    </a:cubicBezTo>
                    <a:cubicBezTo>
                      <a:pt x="1856" y="782"/>
                      <a:pt x="1512" y="311"/>
                      <a:pt x="1323" y="104"/>
                    </a:cubicBezTo>
                    <a:cubicBezTo>
                      <a:pt x="1261" y="38"/>
                      <a:pt x="1176" y="1"/>
                      <a:pt x="1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2557900" y="505925"/>
                <a:ext cx="1190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978" extrusionOk="0">
                    <a:moveTo>
                      <a:pt x="156" y="0"/>
                    </a:moveTo>
                    <a:lnTo>
                      <a:pt x="156" y="0"/>
                    </a:lnTo>
                    <a:cubicBezTo>
                      <a:pt x="0" y="85"/>
                      <a:pt x="302" y="1220"/>
                      <a:pt x="476" y="1978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2557900" y="505925"/>
                <a:ext cx="1190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978" fill="none" extrusionOk="0">
                    <a:moveTo>
                      <a:pt x="156" y="0"/>
                    </a:moveTo>
                    <a:cubicBezTo>
                      <a:pt x="0" y="85"/>
                      <a:pt x="302" y="1220"/>
                      <a:pt x="476" y="197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0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2572375" y="566075"/>
                <a:ext cx="6850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740" extrusionOk="0">
                    <a:moveTo>
                      <a:pt x="1" y="0"/>
                    </a:moveTo>
                    <a:cubicBezTo>
                      <a:pt x="1" y="1"/>
                      <a:pt x="175" y="664"/>
                      <a:pt x="274" y="74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2572375" y="566075"/>
                <a:ext cx="6850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740" fill="none" extrusionOk="0">
                    <a:moveTo>
                      <a:pt x="1" y="0"/>
                    </a:moveTo>
                    <a:cubicBezTo>
                      <a:pt x="1" y="0"/>
                      <a:pt x="175" y="664"/>
                      <a:pt x="274" y="74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0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2219825" y="560425"/>
                <a:ext cx="180000" cy="32975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1319" fill="none" extrusionOk="0">
                    <a:moveTo>
                      <a:pt x="0" y="1319"/>
                    </a:moveTo>
                    <a:lnTo>
                      <a:pt x="7200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2422750" y="545700"/>
                <a:ext cx="684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496" fill="none" extrusionOk="0">
                    <a:moveTo>
                      <a:pt x="1" y="495"/>
                    </a:moveTo>
                    <a:lnTo>
                      <a:pt x="2737" y="1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7"/>
              <p:cNvSpPr/>
              <p:nvPr/>
            </p:nvSpPr>
            <p:spPr>
              <a:xfrm>
                <a:off x="2244300" y="587375"/>
                <a:ext cx="254650" cy="4687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1875" fill="none" extrusionOk="0">
                    <a:moveTo>
                      <a:pt x="1" y="1875"/>
                    </a:moveTo>
                    <a:lnTo>
                      <a:pt x="10185" y="1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1" name="Google Shape;651;p37"/>
            <p:cNvSpPr/>
            <p:nvPr/>
          </p:nvSpPr>
          <p:spPr>
            <a:xfrm rot="1997965">
              <a:off x="6750890" y="3316719"/>
              <a:ext cx="36611" cy="101761"/>
            </a:xfrm>
            <a:prstGeom prst="ellipse">
              <a:avLst/>
            </a:prstGeom>
            <a:solidFill>
              <a:srgbClr val="FE9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 rot="451956">
              <a:off x="6953467" y="3306058"/>
              <a:ext cx="36616" cy="101700"/>
            </a:xfrm>
            <a:prstGeom prst="ellipse">
              <a:avLst/>
            </a:prstGeom>
            <a:solidFill>
              <a:srgbClr val="FE9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 rot="2240371">
              <a:off x="6630570" y="3305958"/>
              <a:ext cx="36601" cy="101883"/>
            </a:xfrm>
            <a:prstGeom prst="ellipse">
              <a:avLst/>
            </a:prstGeom>
            <a:solidFill>
              <a:srgbClr val="FE9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" grpId="0" animBg="1"/>
      <p:bldP spid="5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0"/>
          <p:cNvSpPr/>
          <p:nvPr/>
        </p:nvSpPr>
        <p:spPr>
          <a:xfrm>
            <a:off x="839204" y="2233853"/>
            <a:ext cx="2845500" cy="565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50"/>
          <p:cNvSpPr/>
          <p:nvPr/>
        </p:nvSpPr>
        <p:spPr>
          <a:xfrm>
            <a:off x="4385579" y="2233853"/>
            <a:ext cx="2845500" cy="565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50"/>
          <p:cNvSpPr txBox="1">
            <a:spLocks noGrp="1"/>
          </p:cNvSpPr>
          <p:nvPr>
            <p:ph type="title"/>
          </p:nvPr>
        </p:nvSpPr>
        <p:spPr>
          <a:xfrm>
            <a:off x="592114" y="399592"/>
            <a:ext cx="429856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Generation</a:t>
            </a:r>
          </a:p>
        </p:txBody>
      </p:sp>
      <p:sp>
        <p:nvSpPr>
          <p:cNvPr id="1066" name="Google Shape;1066;p50"/>
          <p:cNvSpPr txBox="1">
            <a:spLocks noGrp="1"/>
          </p:cNvSpPr>
          <p:nvPr>
            <p:ph type="subTitle" idx="3"/>
          </p:nvPr>
        </p:nvSpPr>
        <p:spPr>
          <a:xfrm>
            <a:off x="939104" y="2802953"/>
            <a:ext cx="26457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يتم توليد اللغة من </a:t>
            </a:r>
            <a:r>
              <a:rPr lang="en-US" dirty="0"/>
              <a:t>page</a:t>
            </a:r>
            <a:r>
              <a:rPr lang="ar-SA" dirty="0"/>
              <a:t> حيث لكل </a:t>
            </a:r>
            <a:r>
              <a:rPr lang="en-US" dirty="0"/>
              <a:t>page</a:t>
            </a:r>
            <a:r>
              <a:rPr lang="ar-SA" dirty="0"/>
              <a:t> ملف </a:t>
            </a:r>
            <a:r>
              <a:rPr lang="en-US" dirty="0"/>
              <a:t>html</a:t>
            </a:r>
            <a:r>
              <a:rPr lang="ar-SA" dirty="0"/>
              <a:t> يقابلها</a:t>
            </a:r>
            <a:endParaRPr dirty="0"/>
          </a:p>
        </p:txBody>
      </p:sp>
      <p:sp>
        <p:nvSpPr>
          <p:cNvPr id="1067" name="Google Shape;1067;p50"/>
          <p:cNvSpPr txBox="1">
            <a:spLocks noGrp="1"/>
          </p:cNvSpPr>
          <p:nvPr>
            <p:ph type="subTitle" idx="1"/>
          </p:nvPr>
        </p:nvSpPr>
        <p:spPr>
          <a:xfrm>
            <a:off x="938954" y="2230253"/>
            <a:ext cx="264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Html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68" name="Google Shape;1068;p50"/>
          <p:cNvSpPr txBox="1">
            <a:spLocks noGrp="1"/>
          </p:cNvSpPr>
          <p:nvPr>
            <p:ph type="subTitle" idx="2"/>
          </p:nvPr>
        </p:nvSpPr>
        <p:spPr>
          <a:xfrm>
            <a:off x="4485479" y="2230253"/>
            <a:ext cx="264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Php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69" name="Google Shape;1069;p50"/>
          <p:cNvSpPr txBox="1">
            <a:spLocks noGrp="1"/>
          </p:cNvSpPr>
          <p:nvPr>
            <p:ph type="subTitle" idx="4"/>
          </p:nvPr>
        </p:nvSpPr>
        <p:spPr>
          <a:xfrm>
            <a:off x="4485479" y="2802953"/>
            <a:ext cx="2645700" cy="11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/>
            <a:r>
              <a:rPr lang="ar-SA" dirty="0"/>
              <a:t>يتم توليد اللغة من </a:t>
            </a:r>
            <a:r>
              <a:rPr lang="en-US" dirty="0"/>
              <a:t>controller</a:t>
            </a:r>
            <a:r>
              <a:rPr lang="ar-SA" dirty="0"/>
              <a:t> حيث لكل</a:t>
            </a:r>
            <a:r>
              <a:rPr lang="en-US" dirty="0"/>
              <a:t> controller</a:t>
            </a:r>
            <a:r>
              <a:rPr lang="ar-SA" dirty="0"/>
              <a:t> ملف </a:t>
            </a:r>
            <a:r>
              <a:rPr lang="en-US" dirty="0" err="1"/>
              <a:t>php</a:t>
            </a:r>
            <a:r>
              <a:rPr lang="ar-SA" dirty="0"/>
              <a:t> يقابلها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0" name="Google Shape;1070;p50"/>
          <p:cNvSpPr/>
          <p:nvPr/>
        </p:nvSpPr>
        <p:spPr>
          <a:xfrm>
            <a:off x="839229" y="1221156"/>
            <a:ext cx="743400" cy="74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1" name="Google Shape;1071;p50"/>
          <p:cNvSpPr/>
          <p:nvPr/>
        </p:nvSpPr>
        <p:spPr>
          <a:xfrm>
            <a:off x="4385579" y="1221156"/>
            <a:ext cx="743400" cy="74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2" name="Google Shape;1072;p50"/>
          <p:cNvGrpSpPr/>
          <p:nvPr/>
        </p:nvGrpSpPr>
        <p:grpSpPr>
          <a:xfrm>
            <a:off x="8217962" y="3210584"/>
            <a:ext cx="421898" cy="989670"/>
            <a:chOff x="58213" y="1142567"/>
            <a:chExt cx="196671" cy="461320"/>
          </a:xfrm>
        </p:grpSpPr>
        <p:sp>
          <p:nvSpPr>
            <p:cNvPr id="1073" name="Google Shape;1073;p50"/>
            <p:cNvSpPr/>
            <p:nvPr/>
          </p:nvSpPr>
          <p:spPr>
            <a:xfrm>
              <a:off x="58213" y="1142567"/>
              <a:ext cx="196671" cy="461320"/>
            </a:xfrm>
            <a:custGeom>
              <a:avLst/>
              <a:gdLst/>
              <a:ahLst/>
              <a:cxnLst/>
              <a:rect l="l" t="t" r="r" b="b"/>
              <a:pathLst>
                <a:path w="3194" h="7492" extrusionOk="0">
                  <a:moveTo>
                    <a:pt x="1762" y="1"/>
                  </a:moveTo>
                  <a:cubicBezTo>
                    <a:pt x="1743" y="1"/>
                    <a:pt x="1724" y="3"/>
                    <a:pt x="1705" y="7"/>
                  </a:cubicBezTo>
                  <a:lnTo>
                    <a:pt x="231" y="337"/>
                  </a:lnTo>
                  <a:cubicBezTo>
                    <a:pt x="90" y="365"/>
                    <a:pt x="1" y="502"/>
                    <a:pt x="29" y="643"/>
                  </a:cubicBezTo>
                  <a:lnTo>
                    <a:pt x="1314" y="7277"/>
                  </a:lnTo>
                  <a:cubicBezTo>
                    <a:pt x="1339" y="7404"/>
                    <a:pt x="1448" y="7491"/>
                    <a:pt x="1571" y="7491"/>
                  </a:cubicBezTo>
                  <a:cubicBezTo>
                    <a:pt x="1591" y="7491"/>
                    <a:pt x="1610" y="7489"/>
                    <a:pt x="1630" y="7485"/>
                  </a:cubicBezTo>
                  <a:lnTo>
                    <a:pt x="2967" y="7202"/>
                  </a:lnTo>
                  <a:cubicBezTo>
                    <a:pt x="3104" y="7174"/>
                    <a:pt x="3193" y="7037"/>
                    <a:pt x="3170" y="6901"/>
                  </a:cubicBezTo>
                  <a:lnTo>
                    <a:pt x="2025" y="224"/>
                  </a:lnTo>
                  <a:cubicBezTo>
                    <a:pt x="2001" y="93"/>
                    <a:pt x="1887" y="1"/>
                    <a:pt x="1762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85737" y="1171384"/>
              <a:ext cx="95503" cy="114037"/>
            </a:xfrm>
            <a:custGeom>
              <a:avLst/>
              <a:gdLst/>
              <a:ahLst/>
              <a:cxnLst/>
              <a:rect l="l" t="t" r="r" b="b"/>
              <a:pathLst>
                <a:path w="1551" h="1852" extrusionOk="0">
                  <a:moveTo>
                    <a:pt x="1296" y="1"/>
                  </a:moveTo>
                  <a:lnTo>
                    <a:pt x="1" y="302"/>
                  </a:lnTo>
                  <a:lnTo>
                    <a:pt x="368" y="1851"/>
                  </a:lnTo>
                  <a:lnTo>
                    <a:pt x="1550" y="1672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116217" y="1308820"/>
              <a:ext cx="85281" cy="113729"/>
            </a:xfrm>
            <a:custGeom>
              <a:avLst/>
              <a:gdLst/>
              <a:ahLst/>
              <a:cxnLst/>
              <a:rect l="l" t="t" r="r" b="b"/>
              <a:pathLst>
                <a:path w="1385" h="1847" extrusionOk="0">
                  <a:moveTo>
                    <a:pt x="1107" y="1"/>
                  </a:moveTo>
                  <a:lnTo>
                    <a:pt x="0" y="208"/>
                  </a:lnTo>
                  <a:lnTo>
                    <a:pt x="288" y="1846"/>
                  </a:lnTo>
                  <a:lnTo>
                    <a:pt x="1385" y="1667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137953" y="1444778"/>
              <a:ext cx="83865" cy="109419"/>
            </a:xfrm>
            <a:custGeom>
              <a:avLst/>
              <a:gdLst/>
              <a:ahLst/>
              <a:cxnLst/>
              <a:rect l="l" t="t" r="r" b="b"/>
              <a:pathLst>
                <a:path w="1362" h="1777" extrusionOk="0">
                  <a:moveTo>
                    <a:pt x="1121" y="1"/>
                  </a:moveTo>
                  <a:lnTo>
                    <a:pt x="1" y="227"/>
                  </a:lnTo>
                  <a:lnTo>
                    <a:pt x="368" y="1776"/>
                  </a:lnTo>
                  <a:lnTo>
                    <a:pt x="1361" y="1588"/>
                  </a:lnTo>
                  <a:lnTo>
                    <a:pt x="11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355;p78">
            <a:extLst>
              <a:ext uri="{FF2B5EF4-FFF2-40B4-BE49-F238E27FC236}">
                <a16:creationId xmlns:a16="http://schemas.microsoft.com/office/drawing/2014/main" id="{96B8E2E4-758A-EB37-AC0B-58B63AB06CFC}"/>
              </a:ext>
            </a:extLst>
          </p:cNvPr>
          <p:cNvGrpSpPr/>
          <p:nvPr/>
        </p:nvGrpSpPr>
        <p:grpSpPr>
          <a:xfrm>
            <a:off x="999074" y="1412681"/>
            <a:ext cx="421927" cy="370882"/>
            <a:chOff x="-3030525" y="3973150"/>
            <a:chExt cx="293025" cy="257575"/>
          </a:xfrm>
          <a:solidFill>
            <a:schemeClr val="bg1"/>
          </a:solidFill>
        </p:grpSpPr>
        <p:sp>
          <p:nvSpPr>
            <p:cNvPr id="3" name="Google Shape;8356;p78">
              <a:extLst>
                <a:ext uri="{FF2B5EF4-FFF2-40B4-BE49-F238E27FC236}">
                  <a16:creationId xmlns:a16="http://schemas.microsoft.com/office/drawing/2014/main" id="{E099058C-DB02-18EB-DC2C-8379FA831360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357;p78">
              <a:extLst>
                <a:ext uri="{FF2B5EF4-FFF2-40B4-BE49-F238E27FC236}">
                  <a16:creationId xmlns:a16="http://schemas.microsoft.com/office/drawing/2014/main" id="{267EA455-AE65-8CA1-82FA-A5AAB9DD1461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8545;p78">
            <a:extLst>
              <a:ext uri="{FF2B5EF4-FFF2-40B4-BE49-F238E27FC236}">
                <a16:creationId xmlns:a16="http://schemas.microsoft.com/office/drawing/2014/main" id="{8CEB331B-7F17-B80F-FF68-D6AAE07C6522}"/>
              </a:ext>
            </a:extLst>
          </p:cNvPr>
          <p:cNvGrpSpPr/>
          <p:nvPr/>
        </p:nvGrpSpPr>
        <p:grpSpPr>
          <a:xfrm>
            <a:off x="4546315" y="1393232"/>
            <a:ext cx="421927" cy="399248"/>
            <a:chOff x="-1592325" y="3957400"/>
            <a:chExt cx="293025" cy="277275"/>
          </a:xfrm>
          <a:solidFill>
            <a:schemeClr val="bg1"/>
          </a:solidFill>
        </p:grpSpPr>
        <p:sp>
          <p:nvSpPr>
            <p:cNvPr id="6" name="Google Shape;8546;p78">
              <a:extLst>
                <a:ext uri="{FF2B5EF4-FFF2-40B4-BE49-F238E27FC236}">
                  <a16:creationId xmlns:a16="http://schemas.microsoft.com/office/drawing/2014/main" id="{0043AB59-F9A0-C255-97DA-1B93EAF2A980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47;p78">
              <a:extLst>
                <a:ext uri="{FF2B5EF4-FFF2-40B4-BE49-F238E27FC236}">
                  <a16:creationId xmlns:a16="http://schemas.microsoft.com/office/drawing/2014/main" id="{18CC8817-C8D3-2FD8-2733-43613DE0D488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48;p78">
              <a:extLst>
                <a:ext uri="{FF2B5EF4-FFF2-40B4-BE49-F238E27FC236}">
                  <a16:creationId xmlns:a16="http://schemas.microsoft.com/office/drawing/2014/main" id="{AAA6A1A0-DB8A-9ABB-AF46-3EC7E6417D4E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49;p78">
              <a:extLst>
                <a:ext uri="{FF2B5EF4-FFF2-40B4-BE49-F238E27FC236}">
                  <a16:creationId xmlns:a16="http://schemas.microsoft.com/office/drawing/2014/main" id="{B511FCF7-9777-029E-61F7-B63461677F91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" grpId="0" animBg="1"/>
      <p:bldP spid="1064" grpId="0" animBg="1"/>
      <p:bldP spid="1066" grpId="0" build="p"/>
      <p:bldP spid="1067" grpId="0" build="p"/>
      <p:bldP spid="1068" grpId="0" build="p"/>
      <p:bldP spid="1069" grpId="0" build="p"/>
      <p:bldP spid="1070" grpId="0" animBg="1"/>
      <p:bldP spid="10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>
            <a:spLocks noGrp="1"/>
          </p:cNvSpPr>
          <p:nvPr>
            <p:ph type="title"/>
          </p:nvPr>
        </p:nvSpPr>
        <p:spPr>
          <a:xfrm>
            <a:off x="908172" y="891083"/>
            <a:ext cx="4197600" cy="8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95" name="Google Shape;495;p35"/>
          <p:cNvSpPr txBox="1">
            <a:spLocks noGrp="1"/>
          </p:cNvSpPr>
          <p:nvPr>
            <p:ph type="subTitle" idx="1"/>
          </p:nvPr>
        </p:nvSpPr>
        <p:spPr>
          <a:xfrm>
            <a:off x="3982015" y="2215095"/>
            <a:ext cx="4197600" cy="1337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dirty="0"/>
              <a:t>الهدف من المشروع هو تعريف لغة مكونة من </a:t>
            </a:r>
            <a:r>
              <a:rPr lang="en-US" sz="1800" dirty="0"/>
              <a:t>Pages</a:t>
            </a:r>
            <a:r>
              <a:rPr lang="ar-SA" sz="1800" dirty="0"/>
              <a:t> و </a:t>
            </a:r>
            <a:r>
              <a:rPr lang="en-US" sz="1800" dirty="0"/>
              <a:t>Controllers</a:t>
            </a:r>
            <a:r>
              <a:rPr lang="ar-SA" sz="1800" dirty="0"/>
              <a:t> وتحويل الـ</a:t>
            </a:r>
            <a:r>
              <a:rPr lang="en-US" sz="1800" dirty="0"/>
              <a:t> </a:t>
            </a:r>
            <a:r>
              <a:rPr lang="ar-SA" sz="1800" dirty="0"/>
              <a:t> الصفحات إلى لغة </a:t>
            </a:r>
            <a:r>
              <a:rPr lang="en-US" sz="1800" dirty="0"/>
              <a:t>Html</a:t>
            </a:r>
            <a:r>
              <a:rPr lang="ar-SA" sz="1800" dirty="0"/>
              <a:t> والمتحكمات إلى لغة </a:t>
            </a:r>
            <a:r>
              <a:rPr lang="en-US" sz="1800" dirty="0" err="1"/>
              <a:t>Php</a:t>
            </a:r>
            <a:endParaRPr lang="ar-SA" sz="1800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dirty="0"/>
              <a:t>باستخدام لغة </a:t>
            </a:r>
            <a:r>
              <a:rPr lang="en-US" sz="1800" dirty="0"/>
              <a:t>java</a:t>
            </a:r>
            <a:endParaRPr lang="ar-SA" sz="1800" dirty="0"/>
          </a:p>
        </p:txBody>
      </p:sp>
      <p:grpSp>
        <p:nvGrpSpPr>
          <p:cNvPr id="496" name="Google Shape;496;p35"/>
          <p:cNvGrpSpPr/>
          <p:nvPr/>
        </p:nvGrpSpPr>
        <p:grpSpPr>
          <a:xfrm>
            <a:off x="799224" y="2065501"/>
            <a:ext cx="2984236" cy="1882169"/>
            <a:chOff x="5694200" y="1738651"/>
            <a:chExt cx="2984236" cy="1882169"/>
          </a:xfrm>
        </p:grpSpPr>
        <p:sp>
          <p:nvSpPr>
            <p:cNvPr id="497" name="Google Shape;497;p35"/>
            <p:cNvSpPr/>
            <p:nvPr/>
          </p:nvSpPr>
          <p:spPr>
            <a:xfrm>
              <a:off x="6240833" y="1786574"/>
              <a:ext cx="2437602" cy="1834246"/>
            </a:xfrm>
            <a:custGeom>
              <a:avLst/>
              <a:gdLst/>
              <a:ahLst/>
              <a:cxnLst/>
              <a:rect l="l" t="t" r="r" b="b"/>
              <a:pathLst>
                <a:path w="28535" h="21472" extrusionOk="0">
                  <a:moveTo>
                    <a:pt x="1319" y="0"/>
                  </a:moveTo>
                  <a:cubicBezTo>
                    <a:pt x="589" y="0"/>
                    <a:pt x="0" y="589"/>
                    <a:pt x="0" y="1318"/>
                  </a:cubicBezTo>
                  <a:lnTo>
                    <a:pt x="0" y="19711"/>
                  </a:lnTo>
                  <a:cubicBezTo>
                    <a:pt x="0" y="20681"/>
                    <a:pt x="787" y="21472"/>
                    <a:pt x="1761" y="21472"/>
                  </a:cubicBezTo>
                  <a:lnTo>
                    <a:pt x="26774" y="21472"/>
                  </a:lnTo>
                  <a:cubicBezTo>
                    <a:pt x="27744" y="21472"/>
                    <a:pt x="28535" y="20681"/>
                    <a:pt x="28535" y="19711"/>
                  </a:cubicBezTo>
                  <a:lnTo>
                    <a:pt x="28535" y="1318"/>
                  </a:lnTo>
                  <a:cubicBezTo>
                    <a:pt x="28535" y="589"/>
                    <a:pt x="27941" y="0"/>
                    <a:pt x="27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189749" y="1738651"/>
              <a:ext cx="2438030" cy="1834331"/>
            </a:xfrm>
            <a:custGeom>
              <a:avLst/>
              <a:gdLst/>
              <a:ahLst/>
              <a:cxnLst/>
              <a:rect l="l" t="t" r="r" b="b"/>
              <a:pathLst>
                <a:path w="28540" h="21473" extrusionOk="0">
                  <a:moveTo>
                    <a:pt x="1319" y="1"/>
                  </a:moveTo>
                  <a:cubicBezTo>
                    <a:pt x="594" y="1"/>
                    <a:pt x="0" y="594"/>
                    <a:pt x="0" y="1324"/>
                  </a:cubicBezTo>
                  <a:lnTo>
                    <a:pt x="0" y="19716"/>
                  </a:lnTo>
                  <a:cubicBezTo>
                    <a:pt x="0" y="20686"/>
                    <a:pt x="791" y="21472"/>
                    <a:pt x="1761" y="21472"/>
                  </a:cubicBezTo>
                  <a:lnTo>
                    <a:pt x="26778" y="21472"/>
                  </a:lnTo>
                  <a:cubicBezTo>
                    <a:pt x="26781" y="21472"/>
                    <a:pt x="26784" y="21472"/>
                    <a:pt x="26787" y="21472"/>
                  </a:cubicBezTo>
                  <a:cubicBezTo>
                    <a:pt x="27753" y="21472"/>
                    <a:pt x="28539" y="20683"/>
                    <a:pt x="28539" y="19716"/>
                  </a:cubicBezTo>
                  <a:lnTo>
                    <a:pt x="28539" y="1324"/>
                  </a:lnTo>
                  <a:cubicBezTo>
                    <a:pt x="28539" y="594"/>
                    <a:pt x="27946" y="1"/>
                    <a:pt x="27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189322" y="1738651"/>
              <a:ext cx="2438030" cy="113103"/>
            </a:xfrm>
            <a:custGeom>
              <a:avLst/>
              <a:gdLst/>
              <a:ahLst/>
              <a:cxnLst/>
              <a:rect l="l" t="t" r="r" b="b"/>
              <a:pathLst>
                <a:path w="28540" h="1324" extrusionOk="0">
                  <a:moveTo>
                    <a:pt x="1324" y="1"/>
                  </a:moveTo>
                  <a:cubicBezTo>
                    <a:pt x="594" y="1"/>
                    <a:pt x="1" y="589"/>
                    <a:pt x="1" y="1324"/>
                  </a:cubicBezTo>
                  <a:lnTo>
                    <a:pt x="28540" y="1324"/>
                  </a:lnTo>
                  <a:cubicBezTo>
                    <a:pt x="28540" y="594"/>
                    <a:pt x="27951" y="1"/>
                    <a:pt x="27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6302339" y="1738651"/>
              <a:ext cx="2325012" cy="113103"/>
            </a:xfrm>
            <a:custGeom>
              <a:avLst/>
              <a:gdLst/>
              <a:ahLst/>
              <a:cxnLst/>
              <a:rect l="l" t="t" r="r" b="b"/>
              <a:pathLst>
                <a:path w="27217" h="1324" fill="none" extrusionOk="0">
                  <a:moveTo>
                    <a:pt x="1" y="1"/>
                  </a:moveTo>
                  <a:lnTo>
                    <a:pt x="25898" y="1"/>
                  </a:lnTo>
                  <a:cubicBezTo>
                    <a:pt x="25898" y="1"/>
                    <a:pt x="27217" y="10"/>
                    <a:pt x="27217" y="1324"/>
                  </a:cubicBezTo>
                </a:path>
              </a:pathLst>
            </a:custGeom>
            <a:solidFill>
              <a:schemeClr val="accent3"/>
            </a:solidFill>
            <a:ln w="1650" cap="flat" cmpd="sng">
              <a:solidFill>
                <a:srgbClr val="000000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6189749" y="1851668"/>
              <a:ext cx="85" cy="837165"/>
            </a:xfrm>
            <a:custGeom>
              <a:avLst/>
              <a:gdLst/>
              <a:ahLst/>
              <a:cxnLst/>
              <a:rect l="l" t="t" r="r" b="b"/>
              <a:pathLst>
                <a:path w="1" h="9800" fill="none" extrusionOk="0">
                  <a:moveTo>
                    <a:pt x="0" y="1"/>
                  </a:moveTo>
                  <a:lnTo>
                    <a:pt x="0" y="9800"/>
                  </a:lnTo>
                </a:path>
              </a:pathLst>
            </a:custGeom>
            <a:noFill/>
            <a:ln w="1650" cap="flat" cmpd="sng">
              <a:solidFill>
                <a:srgbClr val="000000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452772" y="2557188"/>
              <a:ext cx="381423" cy="669049"/>
            </a:xfrm>
            <a:custGeom>
              <a:avLst/>
              <a:gdLst/>
              <a:ahLst/>
              <a:cxnLst/>
              <a:rect l="l" t="t" r="r" b="b"/>
              <a:pathLst>
                <a:path w="4465" h="7832" extrusionOk="0">
                  <a:moveTo>
                    <a:pt x="4201" y="1"/>
                  </a:moveTo>
                  <a:lnTo>
                    <a:pt x="4201" y="1"/>
                  </a:lnTo>
                  <a:cubicBezTo>
                    <a:pt x="2934" y="246"/>
                    <a:pt x="326" y="3264"/>
                    <a:pt x="1" y="4036"/>
                  </a:cubicBezTo>
                  <a:lnTo>
                    <a:pt x="2529" y="7831"/>
                  </a:lnTo>
                  <a:cubicBezTo>
                    <a:pt x="2529" y="7831"/>
                    <a:pt x="3057" y="7262"/>
                    <a:pt x="3386" y="6687"/>
                  </a:cubicBezTo>
                  <a:cubicBezTo>
                    <a:pt x="4465" y="4799"/>
                    <a:pt x="4201" y="1"/>
                    <a:pt x="4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694200" y="2522933"/>
              <a:ext cx="974699" cy="856642"/>
            </a:xfrm>
            <a:custGeom>
              <a:avLst/>
              <a:gdLst/>
              <a:ahLst/>
              <a:cxnLst/>
              <a:rect l="l" t="t" r="r" b="b"/>
              <a:pathLst>
                <a:path w="11410" h="10028" extrusionOk="0">
                  <a:moveTo>
                    <a:pt x="1698" y="1"/>
                  </a:moveTo>
                  <a:cubicBezTo>
                    <a:pt x="1661" y="1"/>
                    <a:pt x="1627" y="11"/>
                    <a:pt x="1596" y="35"/>
                  </a:cubicBezTo>
                  <a:cubicBezTo>
                    <a:pt x="1380" y="195"/>
                    <a:pt x="2044" y="1527"/>
                    <a:pt x="2044" y="1527"/>
                  </a:cubicBezTo>
                  <a:cubicBezTo>
                    <a:pt x="1895" y="1375"/>
                    <a:pt x="1272" y="498"/>
                    <a:pt x="910" y="498"/>
                  </a:cubicBezTo>
                  <a:cubicBezTo>
                    <a:pt x="847" y="498"/>
                    <a:pt x="792" y="524"/>
                    <a:pt x="749" y="586"/>
                  </a:cubicBezTo>
                  <a:cubicBezTo>
                    <a:pt x="593" y="807"/>
                    <a:pt x="1460" y="1993"/>
                    <a:pt x="1460" y="1993"/>
                  </a:cubicBezTo>
                  <a:cubicBezTo>
                    <a:pt x="1460" y="1993"/>
                    <a:pt x="696" y="1205"/>
                    <a:pt x="309" y="1205"/>
                  </a:cubicBezTo>
                  <a:cubicBezTo>
                    <a:pt x="213" y="1205"/>
                    <a:pt x="141" y="1253"/>
                    <a:pt x="109" y="1372"/>
                  </a:cubicBezTo>
                  <a:cubicBezTo>
                    <a:pt x="7" y="1733"/>
                    <a:pt x="1036" y="2743"/>
                    <a:pt x="983" y="2743"/>
                  </a:cubicBezTo>
                  <a:cubicBezTo>
                    <a:pt x="982" y="2743"/>
                    <a:pt x="981" y="2743"/>
                    <a:pt x="980" y="2742"/>
                  </a:cubicBezTo>
                  <a:cubicBezTo>
                    <a:pt x="915" y="2720"/>
                    <a:pt x="415" y="2316"/>
                    <a:pt x="162" y="2316"/>
                  </a:cubicBezTo>
                  <a:cubicBezTo>
                    <a:pt x="85" y="2316"/>
                    <a:pt x="31" y="2354"/>
                    <a:pt x="19" y="2450"/>
                  </a:cubicBezTo>
                  <a:cubicBezTo>
                    <a:pt x="0" y="2601"/>
                    <a:pt x="499" y="3255"/>
                    <a:pt x="1799" y="4517"/>
                  </a:cubicBezTo>
                  <a:cubicBezTo>
                    <a:pt x="4309" y="6952"/>
                    <a:pt x="7339" y="10028"/>
                    <a:pt x="8949" y="10028"/>
                  </a:cubicBezTo>
                  <a:cubicBezTo>
                    <a:pt x="8967" y="10028"/>
                    <a:pt x="8985" y="10027"/>
                    <a:pt x="9003" y="10026"/>
                  </a:cubicBezTo>
                  <a:cubicBezTo>
                    <a:pt x="9945" y="9984"/>
                    <a:pt x="11409" y="8228"/>
                    <a:pt x="11409" y="8228"/>
                  </a:cubicBezTo>
                  <a:lnTo>
                    <a:pt x="8876" y="4432"/>
                  </a:lnTo>
                  <a:lnTo>
                    <a:pt x="7939" y="5544"/>
                  </a:lnTo>
                  <a:lnTo>
                    <a:pt x="4092" y="2229"/>
                  </a:lnTo>
                  <a:cubicBezTo>
                    <a:pt x="4092" y="2229"/>
                    <a:pt x="3796" y="554"/>
                    <a:pt x="3460" y="554"/>
                  </a:cubicBezTo>
                  <a:cubicBezTo>
                    <a:pt x="3446" y="554"/>
                    <a:pt x="3432" y="556"/>
                    <a:pt x="3419" y="562"/>
                  </a:cubicBezTo>
                  <a:cubicBezTo>
                    <a:pt x="3070" y="708"/>
                    <a:pt x="3390" y="1909"/>
                    <a:pt x="3390" y="1909"/>
                  </a:cubicBezTo>
                  <a:lnTo>
                    <a:pt x="2953" y="1537"/>
                  </a:lnTo>
                  <a:cubicBezTo>
                    <a:pt x="2953" y="1537"/>
                    <a:pt x="2138" y="1"/>
                    <a:pt x="1698" y="1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6640621" y="2449468"/>
              <a:ext cx="1240627" cy="1128721"/>
            </a:xfrm>
            <a:custGeom>
              <a:avLst/>
              <a:gdLst/>
              <a:ahLst/>
              <a:cxnLst/>
              <a:rect l="l" t="t" r="r" b="b"/>
              <a:pathLst>
                <a:path w="14523" h="13213" extrusionOk="0">
                  <a:moveTo>
                    <a:pt x="9514" y="0"/>
                  </a:moveTo>
                  <a:cubicBezTo>
                    <a:pt x="7681" y="0"/>
                    <a:pt x="5242" y="661"/>
                    <a:pt x="4446" y="687"/>
                  </a:cubicBezTo>
                  <a:cubicBezTo>
                    <a:pt x="3306" y="730"/>
                    <a:pt x="1135" y="1351"/>
                    <a:pt x="900" y="2241"/>
                  </a:cubicBezTo>
                  <a:cubicBezTo>
                    <a:pt x="1" y="5664"/>
                    <a:pt x="2694" y="13212"/>
                    <a:pt x="2694" y="13212"/>
                  </a:cubicBezTo>
                  <a:lnTo>
                    <a:pt x="14522" y="13212"/>
                  </a:lnTo>
                  <a:cubicBezTo>
                    <a:pt x="14522" y="13212"/>
                    <a:pt x="13128" y="9606"/>
                    <a:pt x="12648" y="7157"/>
                  </a:cubicBezTo>
                  <a:cubicBezTo>
                    <a:pt x="11989" y="3772"/>
                    <a:pt x="12116" y="1172"/>
                    <a:pt x="11382" y="485"/>
                  </a:cubicBezTo>
                  <a:cubicBezTo>
                    <a:pt x="10998" y="126"/>
                    <a:pt x="10314" y="0"/>
                    <a:pt x="9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750819" y="1918982"/>
              <a:ext cx="553554" cy="767287"/>
            </a:xfrm>
            <a:custGeom>
              <a:avLst/>
              <a:gdLst/>
              <a:ahLst/>
              <a:cxnLst/>
              <a:rect l="l" t="t" r="r" b="b"/>
              <a:pathLst>
                <a:path w="6480" h="8982" extrusionOk="0">
                  <a:moveTo>
                    <a:pt x="2982" y="0"/>
                  </a:moveTo>
                  <a:cubicBezTo>
                    <a:pt x="2098" y="0"/>
                    <a:pt x="1236" y="268"/>
                    <a:pt x="1037" y="1063"/>
                  </a:cubicBezTo>
                  <a:cubicBezTo>
                    <a:pt x="669" y="2542"/>
                    <a:pt x="1" y="5264"/>
                    <a:pt x="1352" y="6196"/>
                  </a:cubicBezTo>
                  <a:cubicBezTo>
                    <a:pt x="1691" y="6422"/>
                    <a:pt x="2082" y="6558"/>
                    <a:pt x="2487" y="6591"/>
                  </a:cubicBezTo>
                  <a:lnTo>
                    <a:pt x="2751" y="7307"/>
                  </a:lnTo>
                  <a:cubicBezTo>
                    <a:pt x="2751" y="7307"/>
                    <a:pt x="1649" y="8329"/>
                    <a:pt x="2426" y="8856"/>
                  </a:cubicBezTo>
                  <a:cubicBezTo>
                    <a:pt x="2551" y="8943"/>
                    <a:pt x="2724" y="8982"/>
                    <a:pt x="2926" y="8982"/>
                  </a:cubicBezTo>
                  <a:cubicBezTo>
                    <a:pt x="3968" y="8982"/>
                    <a:pt x="5811" y="7949"/>
                    <a:pt x="6221" y="7062"/>
                  </a:cubicBezTo>
                  <a:lnTo>
                    <a:pt x="5279" y="4698"/>
                  </a:lnTo>
                  <a:cubicBezTo>
                    <a:pt x="5279" y="4698"/>
                    <a:pt x="5778" y="3234"/>
                    <a:pt x="5891" y="2655"/>
                  </a:cubicBezTo>
                  <a:cubicBezTo>
                    <a:pt x="6099" y="1638"/>
                    <a:pt x="6480" y="1332"/>
                    <a:pt x="4874" y="414"/>
                  </a:cubicBezTo>
                  <a:cubicBezTo>
                    <a:pt x="4483" y="190"/>
                    <a:pt x="3725" y="0"/>
                    <a:pt x="2982" y="0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6742020" y="1802805"/>
              <a:ext cx="686304" cy="437034"/>
            </a:xfrm>
            <a:custGeom>
              <a:avLst/>
              <a:gdLst/>
              <a:ahLst/>
              <a:cxnLst/>
              <a:rect l="l" t="t" r="r" b="b"/>
              <a:pathLst>
                <a:path w="8034" h="5116" extrusionOk="0">
                  <a:moveTo>
                    <a:pt x="3577" y="1"/>
                  </a:moveTo>
                  <a:cubicBezTo>
                    <a:pt x="2318" y="1"/>
                    <a:pt x="1502" y="309"/>
                    <a:pt x="1502" y="309"/>
                  </a:cubicBezTo>
                  <a:cubicBezTo>
                    <a:pt x="1502" y="309"/>
                    <a:pt x="1219" y="255"/>
                    <a:pt x="913" y="255"/>
                  </a:cubicBezTo>
                  <a:cubicBezTo>
                    <a:pt x="563" y="255"/>
                    <a:pt x="183" y="326"/>
                    <a:pt x="160" y="629"/>
                  </a:cubicBezTo>
                  <a:cubicBezTo>
                    <a:pt x="118" y="1204"/>
                    <a:pt x="0" y="2588"/>
                    <a:pt x="2242" y="2673"/>
                  </a:cubicBezTo>
                  <a:cubicBezTo>
                    <a:pt x="2462" y="2681"/>
                    <a:pt x="2670" y="2684"/>
                    <a:pt x="2866" y="2684"/>
                  </a:cubicBezTo>
                  <a:cubicBezTo>
                    <a:pt x="4667" y="2684"/>
                    <a:pt x="5467" y="2386"/>
                    <a:pt x="5467" y="2386"/>
                  </a:cubicBezTo>
                  <a:lnTo>
                    <a:pt x="5467" y="2386"/>
                  </a:lnTo>
                  <a:cubicBezTo>
                    <a:pt x="5222" y="2833"/>
                    <a:pt x="4525" y="4829"/>
                    <a:pt x="4770" y="5079"/>
                  </a:cubicBezTo>
                  <a:cubicBezTo>
                    <a:pt x="4795" y="5104"/>
                    <a:pt x="4833" y="5115"/>
                    <a:pt x="4882" y="5115"/>
                  </a:cubicBezTo>
                  <a:cubicBezTo>
                    <a:pt x="5317" y="5115"/>
                    <a:pt x="6594" y="4223"/>
                    <a:pt x="6814" y="3892"/>
                  </a:cubicBezTo>
                  <a:cubicBezTo>
                    <a:pt x="7059" y="3525"/>
                    <a:pt x="8033" y="2343"/>
                    <a:pt x="7341" y="1811"/>
                  </a:cubicBezTo>
                  <a:cubicBezTo>
                    <a:pt x="7141" y="1659"/>
                    <a:pt x="6955" y="1605"/>
                    <a:pt x="6791" y="1605"/>
                  </a:cubicBezTo>
                  <a:cubicBezTo>
                    <a:pt x="6386" y="1605"/>
                    <a:pt x="6117" y="1934"/>
                    <a:pt x="6117" y="1934"/>
                  </a:cubicBezTo>
                  <a:cubicBezTo>
                    <a:pt x="6117" y="1934"/>
                    <a:pt x="7172" y="554"/>
                    <a:pt x="5090" y="149"/>
                  </a:cubicBezTo>
                  <a:cubicBezTo>
                    <a:pt x="4540" y="41"/>
                    <a:pt x="4030" y="1"/>
                    <a:pt x="3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7178455" y="2138096"/>
              <a:ext cx="108233" cy="186568"/>
            </a:xfrm>
            <a:custGeom>
              <a:avLst/>
              <a:gdLst/>
              <a:ahLst/>
              <a:cxnLst/>
              <a:rect l="l" t="t" r="r" b="b"/>
              <a:pathLst>
                <a:path w="1267" h="2184" extrusionOk="0">
                  <a:moveTo>
                    <a:pt x="859" y="0"/>
                  </a:moveTo>
                  <a:cubicBezTo>
                    <a:pt x="605" y="0"/>
                    <a:pt x="257" y="440"/>
                    <a:pt x="165" y="810"/>
                  </a:cubicBezTo>
                  <a:lnTo>
                    <a:pt x="0" y="1827"/>
                  </a:lnTo>
                  <a:cubicBezTo>
                    <a:pt x="46" y="2071"/>
                    <a:pt x="138" y="2184"/>
                    <a:pt x="271" y="2184"/>
                  </a:cubicBezTo>
                  <a:cubicBezTo>
                    <a:pt x="385" y="2184"/>
                    <a:pt x="528" y="2102"/>
                    <a:pt x="697" y="1950"/>
                  </a:cubicBezTo>
                  <a:cubicBezTo>
                    <a:pt x="1064" y="1625"/>
                    <a:pt x="1267" y="603"/>
                    <a:pt x="1064" y="156"/>
                  </a:cubicBezTo>
                  <a:cubicBezTo>
                    <a:pt x="1014" y="46"/>
                    <a:pt x="941" y="0"/>
                    <a:pt x="859" y="0"/>
                  </a:cubicBez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7458050" y="2469714"/>
              <a:ext cx="471290" cy="614206"/>
            </a:xfrm>
            <a:custGeom>
              <a:avLst/>
              <a:gdLst/>
              <a:ahLst/>
              <a:cxnLst/>
              <a:rect l="l" t="t" r="r" b="b"/>
              <a:pathLst>
                <a:path w="5517" h="7190" extrusionOk="0">
                  <a:moveTo>
                    <a:pt x="1683" y="0"/>
                  </a:moveTo>
                  <a:cubicBezTo>
                    <a:pt x="863" y="0"/>
                    <a:pt x="0" y="2368"/>
                    <a:pt x="960" y="4288"/>
                  </a:cubicBezTo>
                  <a:cubicBezTo>
                    <a:pt x="1940" y="6242"/>
                    <a:pt x="2999" y="7061"/>
                    <a:pt x="3404" y="7184"/>
                  </a:cubicBezTo>
                  <a:cubicBezTo>
                    <a:pt x="3416" y="7188"/>
                    <a:pt x="3430" y="7189"/>
                    <a:pt x="3445" y="7189"/>
                  </a:cubicBezTo>
                  <a:cubicBezTo>
                    <a:pt x="3915" y="7189"/>
                    <a:pt x="5517" y="5303"/>
                    <a:pt x="5325" y="2532"/>
                  </a:cubicBezTo>
                  <a:cubicBezTo>
                    <a:pt x="5325" y="2532"/>
                    <a:pt x="3446" y="206"/>
                    <a:pt x="1732" y="3"/>
                  </a:cubicBezTo>
                  <a:cubicBezTo>
                    <a:pt x="1716" y="1"/>
                    <a:pt x="1699" y="0"/>
                    <a:pt x="1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7748836" y="2386254"/>
              <a:ext cx="879707" cy="930876"/>
            </a:xfrm>
            <a:custGeom>
              <a:avLst/>
              <a:gdLst/>
              <a:ahLst/>
              <a:cxnLst/>
              <a:rect l="l" t="t" r="r" b="b"/>
              <a:pathLst>
                <a:path w="10298" h="10897" extrusionOk="0">
                  <a:moveTo>
                    <a:pt x="10298" y="1"/>
                  </a:moveTo>
                  <a:cubicBezTo>
                    <a:pt x="8871" y="208"/>
                    <a:pt x="8829" y="3024"/>
                    <a:pt x="8829" y="3024"/>
                  </a:cubicBezTo>
                  <a:lnTo>
                    <a:pt x="4939" y="6527"/>
                  </a:lnTo>
                  <a:lnTo>
                    <a:pt x="1921" y="3509"/>
                  </a:lnTo>
                  <a:lnTo>
                    <a:pt x="1921" y="3509"/>
                  </a:lnTo>
                  <a:cubicBezTo>
                    <a:pt x="2113" y="6280"/>
                    <a:pt x="511" y="8166"/>
                    <a:pt x="41" y="8166"/>
                  </a:cubicBezTo>
                  <a:cubicBezTo>
                    <a:pt x="26" y="8166"/>
                    <a:pt x="12" y="8165"/>
                    <a:pt x="0" y="8161"/>
                  </a:cubicBezTo>
                  <a:lnTo>
                    <a:pt x="0" y="8161"/>
                  </a:lnTo>
                  <a:cubicBezTo>
                    <a:pt x="0" y="8161"/>
                    <a:pt x="2571" y="10892"/>
                    <a:pt x="4977" y="10897"/>
                  </a:cubicBezTo>
                  <a:cubicBezTo>
                    <a:pt x="6861" y="10897"/>
                    <a:pt x="10298" y="5632"/>
                    <a:pt x="10298" y="5632"/>
                  </a:cubicBezTo>
                  <a:lnTo>
                    <a:pt x="10298" y="1"/>
                  </a:ln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916646" y="2689596"/>
              <a:ext cx="63214" cy="109088"/>
            </a:xfrm>
            <a:custGeom>
              <a:avLst/>
              <a:gdLst/>
              <a:ahLst/>
              <a:cxnLst/>
              <a:rect l="l" t="t" r="r" b="b"/>
              <a:pathLst>
                <a:path w="740" h="1277" extrusionOk="0">
                  <a:moveTo>
                    <a:pt x="739" y="0"/>
                  </a:moveTo>
                  <a:cubicBezTo>
                    <a:pt x="739" y="0"/>
                    <a:pt x="0" y="28"/>
                    <a:pt x="353" y="1276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8B5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6963270" y="2367802"/>
              <a:ext cx="166579" cy="160941"/>
            </a:xfrm>
            <a:custGeom>
              <a:avLst/>
              <a:gdLst/>
              <a:ahLst/>
              <a:cxnLst/>
              <a:rect l="l" t="t" r="r" b="b"/>
              <a:pathLst>
                <a:path w="1950" h="1884" extrusionOk="0">
                  <a:moveTo>
                    <a:pt x="1949" y="0"/>
                  </a:moveTo>
                  <a:cubicBezTo>
                    <a:pt x="1370" y="1107"/>
                    <a:pt x="0" y="1337"/>
                    <a:pt x="0" y="1337"/>
                  </a:cubicBezTo>
                  <a:lnTo>
                    <a:pt x="132" y="1705"/>
                  </a:lnTo>
                  <a:lnTo>
                    <a:pt x="202" y="1884"/>
                  </a:lnTo>
                  <a:cubicBezTo>
                    <a:pt x="202" y="1884"/>
                    <a:pt x="1116" y="1756"/>
                    <a:pt x="1596" y="942"/>
                  </a:cubicBezTo>
                  <a:cubicBezTo>
                    <a:pt x="1827" y="556"/>
                    <a:pt x="1949" y="0"/>
                    <a:pt x="1949" y="0"/>
                  </a:cubicBezTo>
                  <a:close/>
                </a:path>
              </a:pathLst>
            </a:custGeom>
            <a:solidFill>
              <a:srgbClr val="674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8170749" y="2943734"/>
              <a:ext cx="43908" cy="110711"/>
            </a:xfrm>
            <a:custGeom>
              <a:avLst/>
              <a:gdLst/>
              <a:ahLst/>
              <a:cxnLst/>
              <a:rect l="l" t="t" r="r" b="b"/>
              <a:pathLst>
                <a:path w="514" h="1296" fill="none" extrusionOk="0">
                  <a:moveTo>
                    <a:pt x="0" y="1"/>
                  </a:moveTo>
                  <a:cubicBezTo>
                    <a:pt x="0" y="1"/>
                    <a:pt x="514" y="387"/>
                    <a:pt x="222" y="1296"/>
                  </a:cubicBezTo>
                </a:path>
              </a:pathLst>
            </a:custGeom>
            <a:noFill/>
            <a:ln w="16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7441905" y="2483638"/>
              <a:ext cx="102681" cy="176659"/>
            </a:xfrm>
            <a:custGeom>
              <a:avLst/>
              <a:gdLst/>
              <a:ahLst/>
              <a:cxnLst/>
              <a:rect l="l" t="t" r="r" b="b"/>
              <a:pathLst>
                <a:path w="1202" h="2068" fill="none" extrusionOk="0">
                  <a:moveTo>
                    <a:pt x="1201" y="0"/>
                  </a:moveTo>
                  <a:cubicBezTo>
                    <a:pt x="674" y="189"/>
                    <a:pt x="0" y="1060"/>
                    <a:pt x="142" y="2067"/>
                  </a:cubicBezTo>
                </a:path>
              </a:pathLst>
            </a:custGeom>
            <a:noFill/>
            <a:ln w="16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7486924" y="2767162"/>
              <a:ext cx="172644" cy="258752"/>
            </a:xfrm>
            <a:custGeom>
              <a:avLst/>
              <a:gdLst/>
              <a:ahLst/>
              <a:cxnLst/>
              <a:rect l="l" t="t" r="r" b="b"/>
              <a:pathLst>
                <a:path w="2021" h="3029" fill="none" extrusionOk="0">
                  <a:moveTo>
                    <a:pt x="1" y="1"/>
                  </a:moveTo>
                  <a:cubicBezTo>
                    <a:pt x="48" y="194"/>
                    <a:pt x="194" y="1541"/>
                    <a:pt x="2021" y="3028"/>
                  </a:cubicBezTo>
                </a:path>
              </a:pathLst>
            </a:custGeom>
            <a:noFill/>
            <a:ln w="16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6648651" y="2705229"/>
              <a:ext cx="222190" cy="872958"/>
            </a:xfrm>
            <a:custGeom>
              <a:avLst/>
              <a:gdLst/>
              <a:ahLst/>
              <a:cxnLst/>
              <a:rect l="l" t="t" r="r" b="b"/>
              <a:pathLst>
                <a:path w="2601" h="10219" fill="none" extrusionOk="0">
                  <a:moveTo>
                    <a:pt x="2600" y="10218"/>
                  </a:moveTo>
                  <a:cubicBezTo>
                    <a:pt x="2600" y="10218"/>
                    <a:pt x="1" y="2887"/>
                    <a:pt x="481" y="1"/>
                  </a:cubicBezTo>
                </a:path>
              </a:pathLst>
            </a:custGeom>
            <a:noFill/>
            <a:ln w="16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668811" y="3128422"/>
              <a:ext cx="73295" cy="97812"/>
            </a:xfrm>
            <a:custGeom>
              <a:avLst/>
              <a:gdLst/>
              <a:ahLst/>
              <a:cxnLst/>
              <a:rect l="l" t="t" r="r" b="b"/>
              <a:pathLst>
                <a:path w="858" h="1145" extrusionOk="0">
                  <a:moveTo>
                    <a:pt x="0" y="1144"/>
                  </a:moveTo>
                  <a:lnTo>
                    <a:pt x="857" y="0"/>
                  </a:lnTo>
                </a:path>
              </a:pathLst>
            </a:custGeom>
            <a:solidFill>
              <a:srgbClr val="AE83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668811" y="3128422"/>
              <a:ext cx="73295" cy="97812"/>
            </a:xfrm>
            <a:custGeom>
              <a:avLst/>
              <a:gdLst/>
              <a:ahLst/>
              <a:cxnLst/>
              <a:rect l="l" t="t" r="r" b="b"/>
              <a:pathLst>
                <a:path w="858" h="1145" fill="none" extrusionOk="0">
                  <a:moveTo>
                    <a:pt x="0" y="1144"/>
                  </a:moveTo>
                  <a:lnTo>
                    <a:pt x="857" y="0"/>
                  </a:lnTo>
                </a:path>
              </a:pathLst>
            </a:custGeom>
            <a:noFill/>
            <a:ln w="1650" cap="flat" cmpd="sng">
              <a:solidFill>
                <a:srgbClr val="000000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5"/>
          <p:cNvGrpSpPr/>
          <p:nvPr/>
        </p:nvGrpSpPr>
        <p:grpSpPr>
          <a:xfrm>
            <a:off x="7045796" y="3849454"/>
            <a:ext cx="457463" cy="299734"/>
            <a:chOff x="2226775" y="4359175"/>
            <a:chExt cx="341875" cy="224000"/>
          </a:xfrm>
        </p:grpSpPr>
        <p:sp>
          <p:nvSpPr>
            <p:cNvPr id="519" name="Google Shape;519;p35"/>
            <p:cNvSpPr/>
            <p:nvPr/>
          </p:nvSpPr>
          <p:spPr>
            <a:xfrm>
              <a:off x="2226775" y="4359175"/>
              <a:ext cx="341875" cy="224000"/>
            </a:xfrm>
            <a:custGeom>
              <a:avLst/>
              <a:gdLst/>
              <a:ahLst/>
              <a:cxnLst/>
              <a:rect l="l" t="t" r="r" b="b"/>
              <a:pathLst>
                <a:path w="13675" h="8960" fill="none" extrusionOk="0">
                  <a:moveTo>
                    <a:pt x="488" y="1"/>
                  </a:moveTo>
                  <a:lnTo>
                    <a:pt x="13187" y="1"/>
                  </a:lnTo>
                  <a:cubicBezTo>
                    <a:pt x="13455" y="1"/>
                    <a:pt x="13674" y="220"/>
                    <a:pt x="13674" y="488"/>
                  </a:cubicBezTo>
                  <a:lnTo>
                    <a:pt x="13674" y="8471"/>
                  </a:lnTo>
                  <a:cubicBezTo>
                    <a:pt x="13674" y="8740"/>
                    <a:pt x="13455" y="8959"/>
                    <a:pt x="13187" y="8959"/>
                  </a:cubicBezTo>
                  <a:lnTo>
                    <a:pt x="488" y="8959"/>
                  </a:lnTo>
                  <a:cubicBezTo>
                    <a:pt x="220" y="8959"/>
                    <a:pt x="1" y="8740"/>
                    <a:pt x="1" y="8471"/>
                  </a:cubicBezTo>
                  <a:lnTo>
                    <a:pt x="1" y="488"/>
                  </a:lnTo>
                  <a:cubicBezTo>
                    <a:pt x="1" y="220"/>
                    <a:pt x="220" y="1"/>
                    <a:pt x="48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2271275" y="4436200"/>
              <a:ext cx="171975" cy="107550"/>
            </a:xfrm>
            <a:custGeom>
              <a:avLst/>
              <a:gdLst/>
              <a:ahLst/>
              <a:cxnLst/>
              <a:rect l="l" t="t" r="r" b="b"/>
              <a:pathLst>
                <a:path w="6879" h="4302" extrusionOk="0">
                  <a:moveTo>
                    <a:pt x="3155" y="1"/>
                  </a:moveTo>
                  <a:cubicBezTo>
                    <a:pt x="2765" y="1"/>
                    <a:pt x="1" y="4244"/>
                    <a:pt x="1" y="4244"/>
                  </a:cubicBezTo>
                  <a:lnTo>
                    <a:pt x="6878" y="4301"/>
                  </a:lnTo>
                  <a:cubicBezTo>
                    <a:pt x="6878" y="4301"/>
                    <a:pt x="3545" y="1"/>
                    <a:pt x="3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2402375" y="4432950"/>
              <a:ext cx="118300" cy="106125"/>
            </a:xfrm>
            <a:custGeom>
              <a:avLst/>
              <a:gdLst/>
              <a:ahLst/>
              <a:cxnLst/>
              <a:rect l="l" t="t" r="r" b="b"/>
              <a:pathLst>
                <a:path w="4732" h="4245" extrusionOk="0">
                  <a:moveTo>
                    <a:pt x="0" y="1545"/>
                  </a:moveTo>
                  <a:cubicBezTo>
                    <a:pt x="0" y="1550"/>
                    <a:pt x="2" y="1552"/>
                    <a:pt x="6" y="1552"/>
                  </a:cubicBezTo>
                  <a:lnTo>
                    <a:pt x="6" y="1552"/>
                  </a:lnTo>
                  <a:lnTo>
                    <a:pt x="0" y="1545"/>
                  </a:lnTo>
                  <a:close/>
                  <a:moveTo>
                    <a:pt x="1651" y="1"/>
                  </a:moveTo>
                  <a:cubicBezTo>
                    <a:pt x="1463" y="204"/>
                    <a:pt x="115" y="1552"/>
                    <a:pt x="7" y="1552"/>
                  </a:cubicBezTo>
                  <a:cubicBezTo>
                    <a:pt x="7" y="1552"/>
                    <a:pt x="7" y="1552"/>
                    <a:pt x="6" y="1552"/>
                  </a:cubicBezTo>
                  <a:lnTo>
                    <a:pt x="6" y="1552"/>
                  </a:lnTo>
                  <a:lnTo>
                    <a:pt x="2147" y="4244"/>
                  </a:lnTo>
                  <a:lnTo>
                    <a:pt x="4732" y="4244"/>
                  </a:lnTo>
                  <a:lnTo>
                    <a:pt x="4732" y="2708"/>
                  </a:lnTo>
                  <a:cubicBezTo>
                    <a:pt x="4732" y="2708"/>
                    <a:pt x="2309" y="423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288775" y="439637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2"/>
                    <a:pt x="325" y="1447"/>
                    <a:pt x="724" y="1447"/>
                  </a:cubicBezTo>
                  <a:cubicBezTo>
                    <a:pt x="1122" y="1447"/>
                    <a:pt x="1447" y="1122"/>
                    <a:pt x="1447" y="724"/>
                  </a:cubicBezTo>
                  <a:cubicBezTo>
                    <a:pt x="1447" y="325"/>
                    <a:pt x="1122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5"/>
          <p:cNvSpPr/>
          <p:nvPr/>
        </p:nvSpPr>
        <p:spPr>
          <a:xfrm>
            <a:off x="5278525" y="4896525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35"/>
          <p:cNvGrpSpPr/>
          <p:nvPr/>
        </p:nvGrpSpPr>
        <p:grpSpPr>
          <a:xfrm>
            <a:off x="5511188" y="4400800"/>
            <a:ext cx="107627" cy="118254"/>
            <a:chOff x="6801825" y="2834925"/>
            <a:chExt cx="65875" cy="72375"/>
          </a:xfrm>
        </p:grpSpPr>
        <p:sp>
          <p:nvSpPr>
            <p:cNvPr id="525" name="Google Shape;525;p35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35"/>
          <p:cNvSpPr/>
          <p:nvPr/>
        </p:nvSpPr>
        <p:spPr>
          <a:xfrm>
            <a:off x="6364388" y="4825650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35"/>
          <p:cNvGrpSpPr/>
          <p:nvPr/>
        </p:nvGrpSpPr>
        <p:grpSpPr>
          <a:xfrm>
            <a:off x="505122" y="590588"/>
            <a:ext cx="403050" cy="403050"/>
            <a:chOff x="505122" y="590588"/>
            <a:chExt cx="403050" cy="403050"/>
          </a:xfrm>
        </p:grpSpPr>
        <p:sp>
          <p:nvSpPr>
            <p:cNvPr id="529" name="Google Shape;529;p35"/>
            <p:cNvSpPr/>
            <p:nvPr/>
          </p:nvSpPr>
          <p:spPr>
            <a:xfrm>
              <a:off x="505122" y="590588"/>
              <a:ext cx="403050" cy="403050"/>
            </a:xfrm>
            <a:custGeom>
              <a:avLst/>
              <a:gdLst/>
              <a:ahLst/>
              <a:cxnLst/>
              <a:rect l="l" t="t" r="r" b="b"/>
              <a:pathLst>
                <a:path w="15715" h="15715" extrusionOk="0">
                  <a:moveTo>
                    <a:pt x="7854" y="0"/>
                  </a:moveTo>
                  <a:cubicBezTo>
                    <a:pt x="3513" y="0"/>
                    <a:pt x="1" y="3520"/>
                    <a:pt x="1" y="7862"/>
                  </a:cubicBezTo>
                  <a:cubicBezTo>
                    <a:pt x="1" y="12203"/>
                    <a:pt x="3513" y="15715"/>
                    <a:pt x="7854" y="15715"/>
                  </a:cubicBezTo>
                  <a:cubicBezTo>
                    <a:pt x="12195" y="15715"/>
                    <a:pt x="15715" y="12203"/>
                    <a:pt x="15715" y="7862"/>
                  </a:cubicBezTo>
                  <a:cubicBezTo>
                    <a:pt x="15715" y="3520"/>
                    <a:pt x="12195" y="0"/>
                    <a:pt x="785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5"/>
            <p:cNvGrpSpPr/>
            <p:nvPr/>
          </p:nvGrpSpPr>
          <p:grpSpPr>
            <a:xfrm>
              <a:off x="612704" y="693187"/>
              <a:ext cx="187894" cy="197896"/>
              <a:chOff x="4481675" y="3319225"/>
              <a:chExt cx="183150" cy="192900"/>
            </a:xfrm>
          </p:grpSpPr>
          <p:sp>
            <p:nvSpPr>
              <p:cNvPr id="531" name="Google Shape;531;p35"/>
              <p:cNvSpPr/>
              <p:nvPr/>
            </p:nvSpPr>
            <p:spPr>
              <a:xfrm>
                <a:off x="4481675" y="3319225"/>
                <a:ext cx="144950" cy="144925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5797" fill="none" extrusionOk="0">
                    <a:moveTo>
                      <a:pt x="5797" y="2895"/>
                    </a:moveTo>
                    <a:cubicBezTo>
                      <a:pt x="5797" y="4496"/>
                      <a:pt x="4505" y="5797"/>
                      <a:pt x="2903" y="5797"/>
                    </a:cubicBezTo>
                    <a:cubicBezTo>
                      <a:pt x="1293" y="5797"/>
                      <a:pt x="1" y="4496"/>
                      <a:pt x="1" y="2895"/>
                    </a:cubicBezTo>
                    <a:cubicBezTo>
                      <a:pt x="1" y="1293"/>
                      <a:pt x="1293" y="1"/>
                      <a:pt x="2903" y="1"/>
                    </a:cubicBezTo>
                    <a:cubicBezTo>
                      <a:pt x="4505" y="1"/>
                      <a:pt x="5797" y="1293"/>
                      <a:pt x="5797" y="289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5"/>
              <p:cNvSpPr/>
              <p:nvPr/>
            </p:nvSpPr>
            <p:spPr>
              <a:xfrm>
                <a:off x="4604650" y="3451950"/>
                <a:ext cx="60175" cy="601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407" fill="none" extrusionOk="0">
                    <a:moveTo>
                      <a:pt x="0" y="0"/>
                    </a:moveTo>
                    <a:lnTo>
                      <a:pt x="2406" y="2406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miter lim="81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8545;p78">
            <a:extLst>
              <a:ext uri="{FF2B5EF4-FFF2-40B4-BE49-F238E27FC236}">
                <a16:creationId xmlns:a16="http://schemas.microsoft.com/office/drawing/2014/main" id="{8DC6705C-F97E-84B9-0EF4-88C158EEBB16}"/>
              </a:ext>
            </a:extLst>
          </p:cNvPr>
          <p:cNvGrpSpPr/>
          <p:nvPr/>
        </p:nvGrpSpPr>
        <p:grpSpPr>
          <a:xfrm>
            <a:off x="153948" y="2597100"/>
            <a:ext cx="855799" cy="806616"/>
            <a:chOff x="-1592325" y="3957400"/>
            <a:chExt cx="293025" cy="277275"/>
          </a:xfrm>
        </p:grpSpPr>
        <p:sp>
          <p:nvSpPr>
            <p:cNvPr id="3" name="Google Shape;8546;p78">
              <a:extLst>
                <a:ext uri="{FF2B5EF4-FFF2-40B4-BE49-F238E27FC236}">
                  <a16:creationId xmlns:a16="http://schemas.microsoft.com/office/drawing/2014/main" id="{B56A876D-2DCF-4081-5F32-10407BED4DCF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547;p78">
              <a:extLst>
                <a:ext uri="{FF2B5EF4-FFF2-40B4-BE49-F238E27FC236}">
                  <a16:creationId xmlns:a16="http://schemas.microsoft.com/office/drawing/2014/main" id="{352D3996-CEC5-951A-146C-6F5AE7899415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48;p78">
              <a:extLst>
                <a:ext uri="{FF2B5EF4-FFF2-40B4-BE49-F238E27FC236}">
                  <a16:creationId xmlns:a16="http://schemas.microsoft.com/office/drawing/2014/main" id="{2D7ABE59-1555-9019-63BB-06E6C75ED8E2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49;p78">
              <a:extLst>
                <a:ext uri="{FF2B5EF4-FFF2-40B4-BE49-F238E27FC236}">
                  <a16:creationId xmlns:a16="http://schemas.microsoft.com/office/drawing/2014/main" id="{F577ED23-0DDB-B67F-D4D0-C55A80D4A1D9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/>
          <p:nvPr/>
        </p:nvSpPr>
        <p:spPr>
          <a:xfrm>
            <a:off x="4511050" y="2429185"/>
            <a:ext cx="743400" cy="74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4511050" y="1193679"/>
            <a:ext cx="743400" cy="74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715100" y="1193679"/>
            <a:ext cx="743400" cy="74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715100" y="2429185"/>
            <a:ext cx="743400" cy="74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5406849" y="2518134"/>
            <a:ext cx="2595449" cy="743399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4"/>
          <p:cNvSpPr/>
          <p:nvPr/>
        </p:nvSpPr>
        <p:spPr>
          <a:xfrm>
            <a:off x="5314001" y="1164777"/>
            <a:ext cx="2595450" cy="743399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1" name="Google Shape;471;p34"/>
          <p:cNvSpPr/>
          <p:nvPr/>
        </p:nvSpPr>
        <p:spPr>
          <a:xfrm>
            <a:off x="1551350" y="2518135"/>
            <a:ext cx="2502600" cy="698406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4"/>
          <p:cNvSpPr/>
          <p:nvPr/>
        </p:nvSpPr>
        <p:spPr>
          <a:xfrm>
            <a:off x="1472132" y="1226926"/>
            <a:ext cx="2619300" cy="710153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4"/>
          <p:cNvSpPr txBox="1">
            <a:spLocks noGrp="1"/>
          </p:cNvSpPr>
          <p:nvPr>
            <p:ph type="subTitle" idx="9"/>
          </p:nvPr>
        </p:nvSpPr>
        <p:spPr>
          <a:xfrm>
            <a:off x="1678550" y="1380929"/>
            <a:ext cx="2401000" cy="4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</a:rPr>
              <a:t>Lexical Analysis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474" name="Google Shape;474;p34"/>
          <p:cNvSpPr txBox="1">
            <a:spLocks noGrp="1"/>
          </p:cNvSpPr>
          <p:nvPr>
            <p:ph type="title"/>
          </p:nvPr>
        </p:nvSpPr>
        <p:spPr>
          <a:xfrm>
            <a:off x="774650" y="1268679"/>
            <a:ext cx="624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5" name="Google Shape;475;p34"/>
          <p:cNvSpPr txBox="1">
            <a:spLocks noGrp="1"/>
          </p:cNvSpPr>
          <p:nvPr>
            <p:ph type="subTitle" idx="1"/>
          </p:nvPr>
        </p:nvSpPr>
        <p:spPr>
          <a:xfrm>
            <a:off x="1735274" y="1878929"/>
            <a:ext cx="2177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في هذه المرحلة يتم كتابة قواعد اللغة</a:t>
            </a:r>
            <a:endParaRPr dirty="0"/>
          </a:p>
        </p:txBody>
      </p:sp>
      <p:sp>
        <p:nvSpPr>
          <p:cNvPr id="476" name="Google Shape;476;p34"/>
          <p:cNvSpPr txBox="1">
            <a:spLocks noGrp="1"/>
          </p:cNvSpPr>
          <p:nvPr>
            <p:ph type="title" idx="2"/>
          </p:nvPr>
        </p:nvSpPr>
        <p:spPr>
          <a:xfrm>
            <a:off x="4570600" y="1268679"/>
            <a:ext cx="624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7" name="Google Shape;477;p34"/>
          <p:cNvSpPr txBox="1">
            <a:spLocks noGrp="1"/>
          </p:cNvSpPr>
          <p:nvPr>
            <p:ph type="subTitle" idx="3"/>
          </p:nvPr>
        </p:nvSpPr>
        <p:spPr>
          <a:xfrm>
            <a:off x="5559250" y="1844604"/>
            <a:ext cx="2177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في هذه المرحلة يتم انشاء </a:t>
            </a:r>
            <a:r>
              <a:rPr lang="en-US" dirty="0"/>
              <a:t>parser tree</a:t>
            </a:r>
            <a:endParaRPr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title" idx="4"/>
          </p:nvPr>
        </p:nvSpPr>
        <p:spPr>
          <a:xfrm>
            <a:off x="4570600" y="2504185"/>
            <a:ext cx="624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0" name="Google Shape;480;p34"/>
          <p:cNvSpPr txBox="1">
            <a:spLocks noGrp="1"/>
          </p:cNvSpPr>
          <p:nvPr>
            <p:ph type="title" idx="6"/>
          </p:nvPr>
        </p:nvSpPr>
        <p:spPr>
          <a:xfrm>
            <a:off x="774650" y="2504185"/>
            <a:ext cx="624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1" name="Google Shape;481;p34"/>
          <p:cNvSpPr txBox="1">
            <a:spLocks noGrp="1"/>
          </p:cNvSpPr>
          <p:nvPr>
            <p:ph type="subTitle" idx="7"/>
          </p:nvPr>
        </p:nvSpPr>
        <p:spPr>
          <a:xfrm>
            <a:off x="5732051" y="3216541"/>
            <a:ext cx="2177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في هذه المرحلة يتم توليد جدول الرموز واكتشاف الاخطاء</a:t>
            </a:r>
            <a:endParaRPr dirty="0"/>
          </a:p>
        </p:txBody>
      </p:sp>
      <p:sp>
        <p:nvSpPr>
          <p:cNvPr id="482" name="Google Shape;482;p3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3" name="Google Shape;483;p34"/>
          <p:cNvSpPr txBox="1">
            <a:spLocks noGrp="1"/>
          </p:cNvSpPr>
          <p:nvPr>
            <p:ph type="subTitle" idx="13"/>
          </p:nvPr>
        </p:nvSpPr>
        <p:spPr>
          <a:xfrm>
            <a:off x="5420106" y="1330355"/>
            <a:ext cx="3100366" cy="4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Syntax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 Analysis</a:t>
            </a:r>
          </a:p>
        </p:txBody>
      </p:sp>
      <p:sp>
        <p:nvSpPr>
          <p:cNvPr id="484" name="Google Shape;484;p34"/>
          <p:cNvSpPr txBox="1">
            <a:spLocks noGrp="1"/>
          </p:cNvSpPr>
          <p:nvPr>
            <p:ph type="subTitle" idx="14"/>
          </p:nvPr>
        </p:nvSpPr>
        <p:spPr>
          <a:xfrm>
            <a:off x="2234200" y="2644314"/>
            <a:ext cx="2336400" cy="4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AST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5" name="Google Shape;485;p34"/>
          <p:cNvSpPr txBox="1">
            <a:spLocks noGrp="1"/>
          </p:cNvSpPr>
          <p:nvPr>
            <p:ph type="subTitle" idx="15"/>
          </p:nvPr>
        </p:nvSpPr>
        <p:spPr>
          <a:xfrm>
            <a:off x="5543649" y="2686713"/>
            <a:ext cx="2336400" cy="43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Error &amp; Symbol Table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6" name="Google Shape;486;p34"/>
          <p:cNvSpPr/>
          <p:nvPr/>
        </p:nvSpPr>
        <p:spPr>
          <a:xfrm>
            <a:off x="8366550" y="3048225"/>
            <a:ext cx="546164" cy="430505"/>
          </a:xfrm>
          <a:custGeom>
            <a:avLst/>
            <a:gdLst/>
            <a:ahLst/>
            <a:cxnLst/>
            <a:rect l="l" t="t" r="r" b="b"/>
            <a:pathLst>
              <a:path w="5473" h="4314" extrusionOk="0">
                <a:moveTo>
                  <a:pt x="1" y="0"/>
                </a:moveTo>
                <a:lnTo>
                  <a:pt x="43" y="3927"/>
                </a:lnTo>
                <a:cubicBezTo>
                  <a:pt x="39" y="4130"/>
                  <a:pt x="194" y="4299"/>
                  <a:pt x="396" y="4314"/>
                </a:cubicBezTo>
                <a:lnTo>
                  <a:pt x="5110" y="4314"/>
                </a:lnTo>
                <a:cubicBezTo>
                  <a:pt x="5312" y="4299"/>
                  <a:pt x="5472" y="4130"/>
                  <a:pt x="5463" y="3923"/>
                </a:cubicBezTo>
                <a:lnTo>
                  <a:pt x="5463" y="1225"/>
                </a:lnTo>
                <a:cubicBezTo>
                  <a:pt x="5472" y="1017"/>
                  <a:pt x="5312" y="848"/>
                  <a:pt x="5110" y="834"/>
                </a:cubicBezTo>
                <a:lnTo>
                  <a:pt x="2576" y="834"/>
                </a:lnTo>
                <a:lnTo>
                  <a:pt x="2576" y="740"/>
                </a:lnTo>
                <a:cubicBezTo>
                  <a:pt x="2576" y="330"/>
                  <a:pt x="2275" y="0"/>
                  <a:pt x="1898" y="0"/>
                </a:cubicBezTo>
                <a:close/>
              </a:path>
            </a:pathLst>
          </a:cu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34"/>
          <p:cNvGrpSpPr/>
          <p:nvPr/>
        </p:nvGrpSpPr>
        <p:grpSpPr>
          <a:xfrm>
            <a:off x="8366550" y="953275"/>
            <a:ext cx="446550" cy="446525"/>
            <a:chOff x="6094350" y="1922800"/>
            <a:chExt cx="446550" cy="446525"/>
          </a:xfrm>
        </p:grpSpPr>
        <p:sp>
          <p:nvSpPr>
            <p:cNvPr id="488" name="Google Shape;488;p34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عنوان فرعي 5">
            <a:extLst>
              <a:ext uri="{FF2B5EF4-FFF2-40B4-BE49-F238E27FC236}">
                <a16:creationId xmlns:a16="http://schemas.microsoft.com/office/drawing/2014/main" id="{CC8DA64F-6746-8AFE-F824-52A1C6B68E80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472132" y="3187304"/>
            <a:ext cx="2417768" cy="395649"/>
          </a:xfrm>
        </p:spPr>
        <p:txBody>
          <a:bodyPr/>
          <a:lstStyle/>
          <a:p>
            <a:pPr algn="r" rtl="1"/>
            <a:r>
              <a:rPr lang="ar-SA" dirty="0"/>
              <a:t>في هذه المرحلة يتم انشاء الـ </a:t>
            </a:r>
            <a:r>
              <a:rPr lang="en-US" dirty="0"/>
              <a:t>AST</a:t>
            </a:r>
          </a:p>
        </p:txBody>
      </p:sp>
      <p:sp>
        <p:nvSpPr>
          <p:cNvPr id="7" name="Google Shape;465;p34">
            <a:extLst>
              <a:ext uri="{FF2B5EF4-FFF2-40B4-BE49-F238E27FC236}">
                <a16:creationId xmlns:a16="http://schemas.microsoft.com/office/drawing/2014/main" id="{4F2B9031-0FDA-6BBC-FCB2-575556BFF366}"/>
              </a:ext>
            </a:extLst>
          </p:cNvPr>
          <p:cNvSpPr/>
          <p:nvPr/>
        </p:nvSpPr>
        <p:spPr>
          <a:xfrm>
            <a:off x="2898699" y="3687668"/>
            <a:ext cx="743400" cy="7434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78;p34">
            <a:extLst>
              <a:ext uri="{FF2B5EF4-FFF2-40B4-BE49-F238E27FC236}">
                <a16:creationId xmlns:a16="http://schemas.microsoft.com/office/drawing/2014/main" id="{E25B294E-F773-0689-A1E8-47D094E93415}"/>
              </a:ext>
            </a:extLst>
          </p:cNvPr>
          <p:cNvSpPr txBox="1">
            <a:spLocks/>
          </p:cNvSpPr>
          <p:nvPr/>
        </p:nvSpPr>
        <p:spPr>
          <a:xfrm>
            <a:off x="2958249" y="3762668"/>
            <a:ext cx="624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ar-SA" dirty="0">
                <a:solidFill>
                  <a:schemeClr val="lt1"/>
                </a:solidFill>
              </a:rPr>
              <a:t>5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9" name="Google Shape;470;p34">
            <a:extLst>
              <a:ext uri="{FF2B5EF4-FFF2-40B4-BE49-F238E27FC236}">
                <a16:creationId xmlns:a16="http://schemas.microsoft.com/office/drawing/2014/main" id="{00A9934B-BC33-FA39-3C80-8BFAC5F9F1C9}"/>
              </a:ext>
            </a:extLst>
          </p:cNvPr>
          <p:cNvSpPr/>
          <p:nvPr/>
        </p:nvSpPr>
        <p:spPr>
          <a:xfrm>
            <a:off x="3701649" y="3708603"/>
            <a:ext cx="2595450" cy="743399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483;p34">
            <a:extLst>
              <a:ext uri="{FF2B5EF4-FFF2-40B4-BE49-F238E27FC236}">
                <a16:creationId xmlns:a16="http://schemas.microsoft.com/office/drawing/2014/main" id="{63B42272-77FD-1DC5-B776-84058114D1DC}"/>
              </a:ext>
            </a:extLst>
          </p:cNvPr>
          <p:cNvSpPr txBox="1">
            <a:spLocks/>
          </p:cNvSpPr>
          <p:nvPr/>
        </p:nvSpPr>
        <p:spPr>
          <a:xfrm>
            <a:off x="3856666" y="3746212"/>
            <a:ext cx="3100366" cy="739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</a:rPr>
              <a:t>Code </a:t>
            </a:r>
          </a:p>
          <a:p>
            <a:pPr marL="0" indent="0"/>
            <a:r>
              <a:rPr lang="en-US" dirty="0">
                <a:solidFill>
                  <a:schemeClr val="lt1"/>
                </a:solidFill>
              </a:rPr>
              <a:t>Generation</a:t>
            </a:r>
          </a:p>
        </p:txBody>
      </p:sp>
      <p:sp>
        <p:nvSpPr>
          <p:cNvPr id="13" name="Google Shape;481;p34">
            <a:extLst>
              <a:ext uri="{FF2B5EF4-FFF2-40B4-BE49-F238E27FC236}">
                <a16:creationId xmlns:a16="http://schemas.microsoft.com/office/drawing/2014/main" id="{F0194B0C-FB33-D5B4-EC3B-661A901F745E}"/>
              </a:ext>
            </a:extLst>
          </p:cNvPr>
          <p:cNvSpPr txBox="1">
            <a:spLocks/>
          </p:cNvSpPr>
          <p:nvPr/>
        </p:nvSpPr>
        <p:spPr>
          <a:xfrm>
            <a:off x="3683561" y="4413630"/>
            <a:ext cx="2177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None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0" indent="0" algn="r" rtl="1"/>
            <a:r>
              <a:rPr lang="ar-SA" dirty="0"/>
              <a:t>في هذه المرحلة يتم توليد الـكود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build="p"/>
      <p:bldP spid="474" grpId="0"/>
      <p:bldP spid="475" grpId="0" build="p"/>
      <p:bldP spid="476" grpId="0"/>
      <p:bldP spid="477" grpId="0" build="p"/>
      <p:bldP spid="478" grpId="0"/>
      <p:bldP spid="480" grpId="0"/>
      <p:bldP spid="481" grpId="0" build="p"/>
      <p:bldP spid="485" grpId="0" build="p"/>
      <p:bldP spid="6" grpId="0" build="p"/>
      <p:bldP spid="7" grpId="0" animBg="1"/>
      <p:bldP spid="8" grpId="0"/>
      <p:bldP spid="9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33"/>
          <p:cNvGrpSpPr/>
          <p:nvPr/>
        </p:nvGrpSpPr>
        <p:grpSpPr>
          <a:xfrm>
            <a:off x="8331060" y="3718278"/>
            <a:ext cx="405628" cy="268246"/>
            <a:chOff x="4197550" y="1513075"/>
            <a:chExt cx="175825" cy="116275"/>
          </a:xfrm>
        </p:grpSpPr>
        <p:sp>
          <p:nvSpPr>
            <p:cNvPr id="441" name="Google Shape;441;p33"/>
            <p:cNvSpPr/>
            <p:nvPr/>
          </p:nvSpPr>
          <p:spPr>
            <a:xfrm>
              <a:off x="4197550" y="1513075"/>
              <a:ext cx="175825" cy="116275"/>
            </a:xfrm>
            <a:custGeom>
              <a:avLst/>
              <a:gdLst/>
              <a:ahLst/>
              <a:cxnLst/>
              <a:rect l="l" t="t" r="r" b="b"/>
              <a:pathLst>
                <a:path w="7033" h="4651" fill="none" extrusionOk="0">
                  <a:moveTo>
                    <a:pt x="659" y="3740"/>
                  </a:moveTo>
                  <a:lnTo>
                    <a:pt x="4862" y="3740"/>
                  </a:lnTo>
                  <a:lnTo>
                    <a:pt x="6285" y="4651"/>
                  </a:lnTo>
                  <a:lnTo>
                    <a:pt x="6374" y="3740"/>
                  </a:lnTo>
                  <a:cubicBezTo>
                    <a:pt x="6740" y="3740"/>
                    <a:pt x="7033" y="3447"/>
                    <a:pt x="7033" y="3082"/>
                  </a:cubicBezTo>
                  <a:lnTo>
                    <a:pt x="7033" y="659"/>
                  </a:lnTo>
                  <a:cubicBezTo>
                    <a:pt x="7033" y="293"/>
                    <a:pt x="6740" y="1"/>
                    <a:pt x="6374" y="1"/>
                  </a:cubicBezTo>
                  <a:lnTo>
                    <a:pt x="659" y="1"/>
                  </a:lnTo>
                  <a:cubicBezTo>
                    <a:pt x="294" y="1"/>
                    <a:pt x="1" y="293"/>
                    <a:pt x="1" y="659"/>
                  </a:cubicBezTo>
                  <a:lnTo>
                    <a:pt x="1" y="3082"/>
                  </a:lnTo>
                  <a:cubicBezTo>
                    <a:pt x="1" y="3447"/>
                    <a:pt x="294" y="3740"/>
                    <a:pt x="659" y="37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33525" y="1548450"/>
              <a:ext cx="99425" cy="25"/>
            </a:xfrm>
            <a:custGeom>
              <a:avLst/>
              <a:gdLst/>
              <a:ahLst/>
              <a:cxnLst/>
              <a:rect l="l" t="t" r="r" b="b"/>
              <a:pathLst>
                <a:path w="3977" h="1" fill="none" extrusionOk="0">
                  <a:moveTo>
                    <a:pt x="3976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33525" y="1573425"/>
              <a:ext cx="99425" cy="25"/>
            </a:xfrm>
            <a:custGeom>
              <a:avLst/>
              <a:gdLst/>
              <a:ahLst/>
              <a:cxnLst/>
              <a:rect l="l" t="t" r="r" b="b"/>
              <a:pathLst>
                <a:path w="3977" h="1" fill="none" extrusionOk="0">
                  <a:moveTo>
                    <a:pt x="397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3"/>
          <p:cNvSpPr txBox="1">
            <a:spLocks noGrp="1"/>
          </p:cNvSpPr>
          <p:nvPr>
            <p:ph type="title"/>
          </p:nvPr>
        </p:nvSpPr>
        <p:spPr>
          <a:xfrm>
            <a:off x="720000" y="2747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Grammar</a:t>
            </a:r>
            <a:endParaRPr dirty="0"/>
          </a:p>
        </p:txBody>
      </p:sp>
      <p:graphicFrame>
        <p:nvGraphicFramePr>
          <p:cNvPr id="447" name="Google Shape;447;p33"/>
          <p:cNvGraphicFramePr/>
          <p:nvPr>
            <p:extLst>
              <p:ext uri="{D42A27DB-BD31-4B8C-83A1-F6EECF244321}">
                <p14:modId xmlns:p14="http://schemas.microsoft.com/office/powerpoint/2010/main" val="2107207373"/>
              </p:ext>
            </p:extLst>
          </p:nvPr>
        </p:nvGraphicFramePr>
        <p:xfrm>
          <a:off x="1473756" y="1187404"/>
          <a:ext cx="5616318" cy="3301690"/>
        </p:xfrm>
        <a:graphic>
          <a:graphicData uri="http://schemas.openxmlformats.org/drawingml/2006/table">
            <a:tbl>
              <a:tblPr>
                <a:noFill/>
                <a:tableStyleId>{CFD13203-51BB-42CF-9380-9584F4EA92BC}</a:tableStyleId>
              </a:tblPr>
              <a:tblGrid>
                <a:gridCol w="281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Page pageId</a:t>
                      </a:r>
                      <a:r>
                        <a:rPr lang="ar-SA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extende pageId</a:t>
                      </a:r>
                      <a:r>
                        <a:rPr lang="ar-SA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تعريف صفحة باسم </a:t>
                      </a: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pageId</a:t>
                      </a:r>
                      <a:r>
                        <a:rPr lang="en-US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r>
                        <a:rPr lang="ar-SA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ووراثة من صفحة </a:t>
                      </a: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pageId</a:t>
                      </a:r>
                      <a:r>
                        <a:rPr lang="en-US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 : field(type=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nameType,name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);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انشاء مربع نصي باسم 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r>
                        <a:rPr lang="ar-SA" sz="10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ونوعه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nameType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 : dropdown(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,”item</a:t>
                      </a: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”,…)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انشاء مربع اختيار مع إضافة للعناصر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 : checkbox(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,“item</a:t>
                      </a: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",..);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انشاء مربع تحقق مع إضافة للعناصر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 : radio(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r>
                        <a:rPr lang="it-IT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,"</a:t>
                      </a: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item",..);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انشاء اختيار من متعدد مع العناصر المرادة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 : file(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_image</a:t>
                      </a: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);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انشاء مربع لاختيار ملف 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out: text(text);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طباعة نص </a:t>
                      </a:r>
                      <a:r>
                        <a:rPr lang="ar-SA" sz="1000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علىى</a:t>
                      </a: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الشاشة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845272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out: image("c:\\image.jpg");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اظهار صورة 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0528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submit location(center)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انشاء زر انتقال مع موقع الزر 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98420"/>
                  </a:ext>
                </a:extLst>
              </a:tr>
            </a:tbl>
          </a:graphicData>
        </a:graphic>
      </p:graphicFrame>
      <p:sp>
        <p:nvSpPr>
          <p:cNvPr id="448" name="Google Shape;448;p33"/>
          <p:cNvSpPr txBox="1"/>
          <p:nvPr/>
        </p:nvSpPr>
        <p:spPr>
          <a:xfrm>
            <a:off x="886861" y="724182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Page</a:t>
            </a:r>
            <a:endParaRPr sz="1600" dirty="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49" name="Google Shape;449;p33"/>
          <p:cNvSpPr/>
          <p:nvPr/>
        </p:nvSpPr>
        <p:spPr>
          <a:xfrm>
            <a:off x="8723950" y="26000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3"/>
          <p:cNvGrpSpPr/>
          <p:nvPr/>
        </p:nvGrpSpPr>
        <p:grpSpPr>
          <a:xfrm>
            <a:off x="7364150" y="807988"/>
            <a:ext cx="107627" cy="118254"/>
            <a:chOff x="6801825" y="2834925"/>
            <a:chExt cx="65875" cy="72375"/>
          </a:xfrm>
        </p:grpSpPr>
        <p:sp>
          <p:nvSpPr>
            <p:cNvPr id="451" name="Google Shape;451;p33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3"/>
          <p:cNvSpPr/>
          <p:nvPr/>
        </p:nvSpPr>
        <p:spPr>
          <a:xfrm>
            <a:off x="8854975" y="1323650"/>
            <a:ext cx="71709" cy="72176"/>
          </a:xfrm>
          <a:custGeom>
            <a:avLst/>
            <a:gdLst/>
            <a:ahLst/>
            <a:cxnLst/>
            <a:rect l="l" t="t" r="r" b="b"/>
            <a:pathLst>
              <a:path w="1229" h="1237" fill="none" extrusionOk="0">
                <a:moveTo>
                  <a:pt x="1228" y="618"/>
                </a:moveTo>
                <a:cubicBezTo>
                  <a:pt x="1228" y="960"/>
                  <a:pt x="952" y="1236"/>
                  <a:pt x="610" y="1236"/>
                </a:cubicBezTo>
                <a:cubicBezTo>
                  <a:pt x="269" y="1236"/>
                  <a:pt x="1" y="960"/>
                  <a:pt x="1" y="618"/>
                </a:cubicBezTo>
                <a:cubicBezTo>
                  <a:pt x="1" y="277"/>
                  <a:pt x="269" y="0"/>
                  <a:pt x="610" y="0"/>
                </a:cubicBezTo>
                <a:cubicBezTo>
                  <a:pt x="952" y="0"/>
                  <a:pt x="1228" y="277"/>
                  <a:pt x="1228" y="618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3"/>
          <p:cNvGrpSpPr/>
          <p:nvPr/>
        </p:nvGrpSpPr>
        <p:grpSpPr>
          <a:xfrm>
            <a:off x="7131571" y="1187404"/>
            <a:ext cx="457463" cy="299734"/>
            <a:chOff x="2226775" y="4359175"/>
            <a:chExt cx="341875" cy="224000"/>
          </a:xfrm>
        </p:grpSpPr>
        <p:sp>
          <p:nvSpPr>
            <p:cNvPr id="455" name="Google Shape;455;p33"/>
            <p:cNvSpPr/>
            <p:nvPr/>
          </p:nvSpPr>
          <p:spPr>
            <a:xfrm>
              <a:off x="2226775" y="4359175"/>
              <a:ext cx="341875" cy="224000"/>
            </a:xfrm>
            <a:custGeom>
              <a:avLst/>
              <a:gdLst/>
              <a:ahLst/>
              <a:cxnLst/>
              <a:rect l="l" t="t" r="r" b="b"/>
              <a:pathLst>
                <a:path w="13675" h="8960" fill="none" extrusionOk="0">
                  <a:moveTo>
                    <a:pt x="488" y="1"/>
                  </a:moveTo>
                  <a:lnTo>
                    <a:pt x="13187" y="1"/>
                  </a:lnTo>
                  <a:cubicBezTo>
                    <a:pt x="13455" y="1"/>
                    <a:pt x="13674" y="220"/>
                    <a:pt x="13674" y="488"/>
                  </a:cubicBezTo>
                  <a:lnTo>
                    <a:pt x="13674" y="8471"/>
                  </a:lnTo>
                  <a:cubicBezTo>
                    <a:pt x="13674" y="8740"/>
                    <a:pt x="13455" y="8959"/>
                    <a:pt x="13187" y="8959"/>
                  </a:cubicBezTo>
                  <a:lnTo>
                    <a:pt x="488" y="8959"/>
                  </a:lnTo>
                  <a:cubicBezTo>
                    <a:pt x="220" y="8959"/>
                    <a:pt x="1" y="8740"/>
                    <a:pt x="1" y="8471"/>
                  </a:cubicBezTo>
                  <a:lnTo>
                    <a:pt x="1" y="488"/>
                  </a:lnTo>
                  <a:cubicBezTo>
                    <a:pt x="1" y="220"/>
                    <a:pt x="220" y="1"/>
                    <a:pt x="48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271275" y="4436200"/>
              <a:ext cx="171975" cy="107550"/>
            </a:xfrm>
            <a:custGeom>
              <a:avLst/>
              <a:gdLst/>
              <a:ahLst/>
              <a:cxnLst/>
              <a:rect l="l" t="t" r="r" b="b"/>
              <a:pathLst>
                <a:path w="6879" h="4302" extrusionOk="0">
                  <a:moveTo>
                    <a:pt x="3155" y="1"/>
                  </a:moveTo>
                  <a:cubicBezTo>
                    <a:pt x="2765" y="1"/>
                    <a:pt x="1" y="4244"/>
                    <a:pt x="1" y="4244"/>
                  </a:cubicBezTo>
                  <a:lnTo>
                    <a:pt x="6878" y="4301"/>
                  </a:lnTo>
                  <a:cubicBezTo>
                    <a:pt x="6878" y="4301"/>
                    <a:pt x="3545" y="1"/>
                    <a:pt x="3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402375" y="4432950"/>
              <a:ext cx="118300" cy="106125"/>
            </a:xfrm>
            <a:custGeom>
              <a:avLst/>
              <a:gdLst/>
              <a:ahLst/>
              <a:cxnLst/>
              <a:rect l="l" t="t" r="r" b="b"/>
              <a:pathLst>
                <a:path w="4732" h="4245" extrusionOk="0">
                  <a:moveTo>
                    <a:pt x="0" y="1545"/>
                  </a:moveTo>
                  <a:cubicBezTo>
                    <a:pt x="0" y="1550"/>
                    <a:pt x="2" y="1552"/>
                    <a:pt x="6" y="1552"/>
                  </a:cubicBezTo>
                  <a:lnTo>
                    <a:pt x="6" y="1552"/>
                  </a:lnTo>
                  <a:lnTo>
                    <a:pt x="0" y="1545"/>
                  </a:lnTo>
                  <a:close/>
                  <a:moveTo>
                    <a:pt x="1651" y="1"/>
                  </a:moveTo>
                  <a:cubicBezTo>
                    <a:pt x="1463" y="204"/>
                    <a:pt x="115" y="1552"/>
                    <a:pt x="7" y="1552"/>
                  </a:cubicBezTo>
                  <a:cubicBezTo>
                    <a:pt x="7" y="1552"/>
                    <a:pt x="7" y="1552"/>
                    <a:pt x="6" y="1552"/>
                  </a:cubicBezTo>
                  <a:lnTo>
                    <a:pt x="6" y="1552"/>
                  </a:lnTo>
                  <a:lnTo>
                    <a:pt x="2147" y="4244"/>
                  </a:lnTo>
                  <a:lnTo>
                    <a:pt x="4732" y="4244"/>
                  </a:lnTo>
                  <a:lnTo>
                    <a:pt x="4732" y="2708"/>
                  </a:lnTo>
                  <a:cubicBezTo>
                    <a:pt x="4732" y="2708"/>
                    <a:pt x="2309" y="423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288775" y="439637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2"/>
                    <a:pt x="325" y="1447"/>
                    <a:pt x="724" y="1447"/>
                  </a:cubicBezTo>
                  <a:cubicBezTo>
                    <a:pt x="1122" y="1447"/>
                    <a:pt x="1447" y="1122"/>
                    <a:pt x="1447" y="724"/>
                  </a:cubicBezTo>
                  <a:cubicBezTo>
                    <a:pt x="1447" y="325"/>
                    <a:pt x="1122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3"/>
          <p:cNvSpPr/>
          <p:nvPr/>
        </p:nvSpPr>
        <p:spPr>
          <a:xfrm>
            <a:off x="229525" y="26000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3"/>
          <p:cNvSpPr/>
          <p:nvPr/>
        </p:nvSpPr>
        <p:spPr>
          <a:xfrm rot="-3628886" flipH="1">
            <a:off x="-4919" y="4113211"/>
            <a:ext cx="576516" cy="1078181"/>
          </a:xfrm>
          <a:custGeom>
            <a:avLst/>
            <a:gdLst/>
            <a:ahLst/>
            <a:cxnLst/>
            <a:rect l="l" t="t" r="r" b="b"/>
            <a:pathLst>
              <a:path w="19479" h="36429" fill="none" extrusionOk="0">
                <a:moveTo>
                  <a:pt x="19479" y="36428"/>
                </a:moveTo>
                <a:cubicBezTo>
                  <a:pt x="3391" y="28909"/>
                  <a:pt x="350" y="6122"/>
                  <a:pt x="350" y="6122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CDD0C4"/>
            </a:solidFill>
            <a:prstDash val="dash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33"/>
          <p:cNvGrpSpPr/>
          <p:nvPr/>
        </p:nvGrpSpPr>
        <p:grpSpPr>
          <a:xfrm>
            <a:off x="8331060" y="3718278"/>
            <a:ext cx="405628" cy="268246"/>
            <a:chOff x="4197550" y="1513075"/>
            <a:chExt cx="175825" cy="116275"/>
          </a:xfrm>
        </p:grpSpPr>
        <p:sp>
          <p:nvSpPr>
            <p:cNvPr id="441" name="Google Shape;441;p33"/>
            <p:cNvSpPr/>
            <p:nvPr/>
          </p:nvSpPr>
          <p:spPr>
            <a:xfrm>
              <a:off x="4197550" y="1513075"/>
              <a:ext cx="175825" cy="116275"/>
            </a:xfrm>
            <a:custGeom>
              <a:avLst/>
              <a:gdLst/>
              <a:ahLst/>
              <a:cxnLst/>
              <a:rect l="l" t="t" r="r" b="b"/>
              <a:pathLst>
                <a:path w="7033" h="4651" fill="none" extrusionOk="0">
                  <a:moveTo>
                    <a:pt x="659" y="3740"/>
                  </a:moveTo>
                  <a:lnTo>
                    <a:pt x="4862" y="3740"/>
                  </a:lnTo>
                  <a:lnTo>
                    <a:pt x="6285" y="4651"/>
                  </a:lnTo>
                  <a:lnTo>
                    <a:pt x="6374" y="3740"/>
                  </a:lnTo>
                  <a:cubicBezTo>
                    <a:pt x="6740" y="3740"/>
                    <a:pt x="7033" y="3447"/>
                    <a:pt x="7033" y="3082"/>
                  </a:cubicBezTo>
                  <a:lnTo>
                    <a:pt x="7033" y="659"/>
                  </a:lnTo>
                  <a:cubicBezTo>
                    <a:pt x="7033" y="293"/>
                    <a:pt x="6740" y="1"/>
                    <a:pt x="6374" y="1"/>
                  </a:cubicBezTo>
                  <a:lnTo>
                    <a:pt x="659" y="1"/>
                  </a:lnTo>
                  <a:cubicBezTo>
                    <a:pt x="294" y="1"/>
                    <a:pt x="1" y="293"/>
                    <a:pt x="1" y="659"/>
                  </a:cubicBezTo>
                  <a:lnTo>
                    <a:pt x="1" y="3082"/>
                  </a:lnTo>
                  <a:cubicBezTo>
                    <a:pt x="1" y="3447"/>
                    <a:pt x="294" y="3740"/>
                    <a:pt x="659" y="374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33525" y="1548450"/>
              <a:ext cx="99425" cy="25"/>
            </a:xfrm>
            <a:custGeom>
              <a:avLst/>
              <a:gdLst/>
              <a:ahLst/>
              <a:cxnLst/>
              <a:rect l="l" t="t" r="r" b="b"/>
              <a:pathLst>
                <a:path w="3977" h="1" fill="none" extrusionOk="0">
                  <a:moveTo>
                    <a:pt x="3976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233525" y="1573425"/>
              <a:ext cx="99425" cy="25"/>
            </a:xfrm>
            <a:custGeom>
              <a:avLst/>
              <a:gdLst/>
              <a:ahLst/>
              <a:cxnLst/>
              <a:rect l="l" t="t" r="r" b="b"/>
              <a:pathLst>
                <a:path w="3977" h="1" fill="none" extrusionOk="0">
                  <a:moveTo>
                    <a:pt x="3976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rgbClr val="CDD0C4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3"/>
          <p:cNvSpPr txBox="1">
            <a:spLocks noGrp="1"/>
          </p:cNvSpPr>
          <p:nvPr>
            <p:ph type="title"/>
          </p:nvPr>
        </p:nvSpPr>
        <p:spPr>
          <a:xfrm>
            <a:off x="720000" y="2747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Grammar</a:t>
            </a:r>
            <a:endParaRPr dirty="0"/>
          </a:p>
        </p:txBody>
      </p:sp>
      <p:graphicFrame>
        <p:nvGraphicFramePr>
          <p:cNvPr id="447" name="Google Shape;447;p33"/>
          <p:cNvGraphicFramePr/>
          <p:nvPr>
            <p:extLst>
              <p:ext uri="{D42A27DB-BD31-4B8C-83A1-F6EECF244321}">
                <p14:modId xmlns:p14="http://schemas.microsoft.com/office/powerpoint/2010/main" val="1519359367"/>
              </p:ext>
            </p:extLst>
          </p:nvPr>
        </p:nvGraphicFramePr>
        <p:xfrm>
          <a:off x="1482481" y="1221688"/>
          <a:ext cx="5616318" cy="3316380"/>
        </p:xfrm>
        <a:graphic>
          <a:graphicData uri="http://schemas.openxmlformats.org/drawingml/2006/table">
            <a:tbl>
              <a:tblPr>
                <a:noFill/>
                <a:tableStyleId>{CFD13203-51BB-42CF-9380-9584F4EA92BC}</a:tableStyleId>
              </a:tblPr>
              <a:tblGrid>
                <a:gridCol w="281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controller </a:t>
                      </a: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controllerId</a:t>
                      </a: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controls </a:t>
                      </a: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pageId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تعريف متحكم باسم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controllerId</a:t>
                      </a:r>
                      <a:r>
                        <a:rPr lang="ar-SA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ووراثة من صفحة </a:t>
                      </a:r>
                      <a:r>
                        <a:rPr lang="en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pageId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def array values(item,…)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تعريف مصفوفة 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values</a:t>
                      </a:r>
                      <a:r>
                        <a:rPr lang="ar-SA" sz="10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مع العناصر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for(</a:t>
                      </a: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in range(</a:t>
                      </a: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start,end</a:t>
                      </a: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){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 body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}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تعريف حلفة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if(operator){  body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}else if(operator){  body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}else{  body  }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تعريف شروط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goto</a:t>
                      </a: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(</a:t>
                      </a: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pageId,item</a:t>
                      </a: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,..)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انتقال لصفحة </a:t>
                      </a:r>
                      <a:r>
                        <a:rPr lang="en-US" sz="10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pageId</a:t>
                      </a:r>
                      <a:r>
                        <a:rPr lang="ar-SA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مع إعطاء العناصر المراد ارسالها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add(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val,numbrt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),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toUpper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),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toLower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)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توابع على المتحول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values[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]..</a:t>
                      </a: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ar-SA" sz="1000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تعريف قيمة من مصفوفة </a:t>
                      </a: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845272"/>
                  </a:ext>
                </a:extLst>
              </a:tr>
            </a:tbl>
          </a:graphicData>
        </a:graphic>
      </p:graphicFrame>
      <p:sp>
        <p:nvSpPr>
          <p:cNvPr id="448" name="Google Shape;448;p33"/>
          <p:cNvSpPr txBox="1"/>
          <p:nvPr/>
        </p:nvSpPr>
        <p:spPr>
          <a:xfrm>
            <a:off x="886861" y="724182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Controller</a:t>
            </a:r>
            <a:endParaRPr sz="1600" dirty="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49" name="Google Shape;449;p33"/>
          <p:cNvSpPr/>
          <p:nvPr/>
        </p:nvSpPr>
        <p:spPr>
          <a:xfrm>
            <a:off x="8723950" y="26000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3"/>
          <p:cNvGrpSpPr/>
          <p:nvPr/>
        </p:nvGrpSpPr>
        <p:grpSpPr>
          <a:xfrm>
            <a:off x="7364150" y="807988"/>
            <a:ext cx="107627" cy="118254"/>
            <a:chOff x="6801825" y="2834925"/>
            <a:chExt cx="65875" cy="72375"/>
          </a:xfrm>
        </p:grpSpPr>
        <p:sp>
          <p:nvSpPr>
            <p:cNvPr id="451" name="Google Shape;451;p33"/>
            <p:cNvSpPr/>
            <p:nvPr/>
          </p:nvSpPr>
          <p:spPr>
            <a:xfrm>
              <a:off x="6821550" y="2834925"/>
              <a:ext cx="25425" cy="72375"/>
            </a:xfrm>
            <a:custGeom>
              <a:avLst/>
              <a:gdLst/>
              <a:ahLst/>
              <a:cxnLst/>
              <a:rect l="l" t="t" r="r" b="b"/>
              <a:pathLst>
                <a:path w="1017" h="2895" fill="none" extrusionOk="0">
                  <a:moveTo>
                    <a:pt x="0" y="0"/>
                  </a:moveTo>
                  <a:lnTo>
                    <a:pt x="1016" y="2894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6801825" y="2859100"/>
              <a:ext cx="65875" cy="27475"/>
            </a:xfrm>
            <a:custGeom>
              <a:avLst/>
              <a:gdLst/>
              <a:ahLst/>
              <a:cxnLst/>
              <a:rect l="l" t="t" r="r" b="b"/>
              <a:pathLst>
                <a:path w="2635" h="1099" fill="none" extrusionOk="0">
                  <a:moveTo>
                    <a:pt x="1" y="1098"/>
                  </a:moveTo>
                  <a:lnTo>
                    <a:pt x="2635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3"/>
          <p:cNvSpPr/>
          <p:nvPr/>
        </p:nvSpPr>
        <p:spPr>
          <a:xfrm>
            <a:off x="8854975" y="1323650"/>
            <a:ext cx="71709" cy="72176"/>
          </a:xfrm>
          <a:custGeom>
            <a:avLst/>
            <a:gdLst/>
            <a:ahLst/>
            <a:cxnLst/>
            <a:rect l="l" t="t" r="r" b="b"/>
            <a:pathLst>
              <a:path w="1229" h="1237" fill="none" extrusionOk="0">
                <a:moveTo>
                  <a:pt x="1228" y="618"/>
                </a:moveTo>
                <a:cubicBezTo>
                  <a:pt x="1228" y="960"/>
                  <a:pt x="952" y="1236"/>
                  <a:pt x="610" y="1236"/>
                </a:cubicBezTo>
                <a:cubicBezTo>
                  <a:pt x="269" y="1236"/>
                  <a:pt x="1" y="960"/>
                  <a:pt x="1" y="618"/>
                </a:cubicBezTo>
                <a:cubicBezTo>
                  <a:pt x="1" y="277"/>
                  <a:pt x="269" y="0"/>
                  <a:pt x="610" y="0"/>
                </a:cubicBezTo>
                <a:cubicBezTo>
                  <a:pt x="952" y="0"/>
                  <a:pt x="1228" y="277"/>
                  <a:pt x="1228" y="618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3"/>
          <p:cNvGrpSpPr/>
          <p:nvPr/>
        </p:nvGrpSpPr>
        <p:grpSpPr>
          <a:xfrm>
            <a:off x="7131571" y="1187404"/>
            <a:ext cx="457463" cy="299734"/>
            <a:chOff x="2226775" y="4359175"/>
            <a:chExt cx="341875" cy="224000"/>
          </a:xfrm>
        </p:grpSpPr>
        <p:sp>
          <p:nvSpPr>
            <p:cNvPr id="455" name="Google Shape;455;p33"/>
            <p:cNvSpPr/>
            <p:nvPr/>
          </p:nvSpPr>
          <p:spPr>
            <a:xfrm>
              <a:off x="2226775" y="4359175"/>
              <a:ext cx="341875" cy="224000"/>
            </a:xfrm>
            <a:custGeom>
              <a:avLst/>
              <a:gdLst/>
              <a:ahLst/>
              <a:cxnLst/>
              <a:rect l="l" t="t" r="r" b="b"/>
              <a:pathLst>
                <a:path w="13675" h="8960" fill="none" extrusionOk="0">
                  <a:moveTo>
                    <a:pt x="488" y="1"/>
                  </a:moveTo>
                  <a:lnTo>
                    <a:pt x="13187" y="1"/>
                  </a:lnTo>
                  <a:cubicBezTo>
                    <a:pt x="13455" y="1"/>
                    <a:pt x="13674" y="220"/>
                    <a:pt x="13674" y="488"/>
                  </a:cubicBezTo>
                  <a:lnTo>
                    <a:pt x="13674" y="8471"/>
                  </a:lnTo>
                  <a:cubicBezTo>
                    <a:pt x="13674" y="8740"/>
                    <a:pt x="13455" y="8959"/>
                    <a:pt x="13187" y="8959"/>
                  </a:cubicBezTo>
                  <a:lnTo>
                    <a:pt x="488" y="8959"/>
                  </a:lnTo>
                  <a:cubicBezTo>
                    <a:pt x="220" y="8959"/>
                    <a:pt x="1" y="8740"/>
                    <a:pt x="1" y="8471"/>
                  </a:cubicBezTo>
                  <a:lnTo>
                    <a:pt x="1" y="488"/>
                  </a:lnTo>
                  <a:cubicBezTo>
                    <a:pt x="1" y="220"/>
                    <a:pt x="220" y="1"/>
                    <a:pt x="48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2271275" y="4436200"/>
              <a:ext cx="171975" cy="107550"/>
            </a:xfrm>
            <a:custGeom>
              <a:avLst/>
              <a:gdLst/>
              <a:ahLst/>
              <a:cxnLst/>
              <a:rect l="l" t="t" r="r" b="b"/>
              <a:pathLst>
                <a:path w="6879" h="4302" extrusionOk="0">
                  <a:moveTo>
                    <a:pt x="3155" y="1"/>
                  </a:moveTo>
                  <a:cubicBezTo>
                    <a:pt x="2765" y="1"/>
                    <a:pt x="1" y="4244"/>
                    <a:pt x="1" y="4244"/>
                  </a:cubicBezTo>
                  <a:lnTo>
                    <a:pt x="6878" y="4301"/>
                  </a:lnTo>
                  <a:cubicBezTo>
                    <a:pt x="6878" y="4301"/>
                    <a:pt x="3545" y="1"/>
                    <a:pt x="3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2402375" y="4432950"/>
              <a:ext cx="118300" cy="106125"/>
            </a:xfrm>
            <a:custGeom>
              <a:avLst/>
              <a:gdLst/>
              <a:ahLst/>
              <a:cxnLst/>
              <a:rect l="l" t="t" r="r" b="b"/>
              <a:pathLst>
                <a:path w="4732" h="4245" extrusionOk="0">
                  <a:moveTo>
                    <a:pt x="0" y="1545"/>
                  </a:moveTo>
                  <a:cubicBezTo>
                    <a:pt x="0" y="1550"/>
                    <a:pt x="2" y="1552"/>
                    <a:pt x="6" y="1552"/>
                  </a:cubicBezTo>
                  <a:lnTo>
                    <a:pt x="6" y="1552"/>
                  </a:lnTo>
                  <a:lnTo>
                    <a:pt x="0" y="1545"/>
                  </a:lnTo>
                  <a:close/>
                  <a:moveTo>
                    <a:pt x="1651" y="1"/>
                  </a:moveTo>
                  <a:cubicBezTo>
                    <a:pt x="1463" y="204"/>
                    <a:pt x="115" y="1552"/>
                    <a:pt x="7" y="1552"/>
                  </a:cubicBezTo>
                  <a:cubicBezTo>
                    <a:pt x="7" y="1552"/>
                    <a:pt x="7" y="1552"/>
                    <a:pt x="6" y="1552"/>
                  </a:cubicBezTo>
                  <a:lnTo>
                    <a:pt x="6" y="1552"/>
                  </a:lnTo>
                  <a:lnTo>
                    <a:pt x="2147" y="4244"/>
                  </a:lnTo>
                  <a:lnTo>
                    <a:pt x="4732" y="4244"/>
                  </a:lnTo>
                  <a:lnTo>
                    <a:pt x="4732" y="2708"/>
                  </a:lnTo>
                  <a:cubicBezTo>
                    <a:pt x="4732" y="2708"/>
                    <a:pt x="2309" y="423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2288775" y="4396375"/>
              <a:ext cx="36200" cy="36200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2"/>
                    <a:pt x="325" y="1447"/>
                    <a:pt x="724" y="1447"/>
                  </a:cubicBezTo>
                  <a:cubicBezTo>
                    <a:pt x="1122" y="1447"/>
                    <a:pt x="1447" y="1122"/>
                    <a:pt x="1447" y="724"/>
                  </a:cubicBezTo>
                  <a:cubicBezTo>
                    <a:pt x="1447" y="325"/>
                    <a:pt x="1122" y="0"/>
                    <a:pt x="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3"/>
          <p:cNvSpPr/>
          <p:nvPr/>
        </p:nvSpPr>
        <p:spPr>
          <a:xfrm>
            <a:off x="229525" y="26000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3"/>
          <p:cNvSpPr/>
          <p:nvPr/>
        </p:nvSpPr>
        <p:spPr>
          <a:xfrm rot="-3628886" flipH="1">
            <a:off x="-4919" y="4113211"/>
            <a:ext cx="576516" cy="1078181"/>
          </a:xfrm>
          <a:custGeom>
            <a:avLst/>
            <a:gdLst/>
            <a:ahLst/>
            <a:cxnLst/>
            <a:rect l="l" t="t" r="r" b="b"/>
            <a:pathLst>
              <a:path w="19479" h="36429" fill="none" extrusionOk="0">
                <a:moveTo>
                  <a:pt x="19479" y="36428"/>
                </a:moveTo>
                <a:cubicBezTo>
                  <a:pt x="3391" y="28909"/>
                  <a:pt x="350" y="6122"/>
                  <a:pt x="350" y="6122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CDD0C4"/>
            </a:solidFill>
            <a:prstDash val="dash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7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6"/>
          <p:cNvSpPr/>
          <p:nvPr/>
        </p:nvSpPr>
        <p:spPr>
          <a:xfrm>
            <a:off x="1908750" y="1431700"/>
            <a:ext cx="5326500" cy="841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6"/>
          <p:cNvSpPr txBox="1">
            <a:spLocks noGrp="1"/>
          </p:cNvSpPr>
          <p:nvPr>
            <p:ph type="title"/>
          </p:nvPr>
        </p:nvSpPr>
        <p:spPr>
          <a:xfrm>
            <a:off x="2297250" y="1431700"/>
            <a:ext cx="4549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AST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39" name="Google Shape;539;p36"/>
          <p:cNvSpPr txBox="1">
            <a:spLocks noGrp="1"/>
          </p:cNvSpPr>
          <p:nvPr>
            <p:ph type="subTitle" idx="1"/>
          </p:nvPr>
        </p:nvSpPr>
        <p:spPr>
          <a:xfrm>
            <a:off x="1917260" y="2571750"/>
            <a:ext cx="5128800" cy="15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ar-SA" dirty="0"/>
              <a:t>انشاء صفوف لتخزين الـ </a:t>
            </a:r>
            <a:r>
              <a:rPr lang="en-US" dirty="0"/>
              <a:t>tokens</a:t>
            </a:r>
            <a:r>
              <a:rPr lang="ar-SA" dirty="0"/>
              <a:t> فيها </a:t>
            </a:r>
          </a:p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ar-SA" dirty="0"/>
              <a:t>يتم زيارة </a:t>
            </a:r>
            <a:r>
              <a:rPr lang="en-US" dirty="0"/>
              <a:t>parser tree</a:t>
            </a:r>
            <a:r>
              <a:rPr lang="ar-SA" dirty="0"/>
              <a:t> من اجل قراء الـ </a:t>
            </a:r>
            <a:r>
              <a:rPr lang="en-US" dirty="0"/>
              <a:t>tokens</a:t>
            </a:r>
            <a:r>
              <a:rPr lang="ar-SA" dirty="0"/>
              <a:t> </a:t>
            </a:r>
          </a:p>
        </p:txBody>
      </p:sp>
      <p:grpSp>
        <p:nvGrpSpPr>
          <p:cNvPr id="540" name="Google Shape;540;p36"/>
          <p:cNvGrpSpPr/>
          <p:nvPr/>
        </p:nvGrpSpPr>
        <p:grpSpPr>
          <a:xfrm>
            <a:off x="6844300" y="990050"/>
            <a:ext cx="1287363" cy="1024903"/>
            <a:chOff x="6844300" y="990050"/>
            <a:chExt cx="1287363" cy="1024903"/>
          </a:xfrm>
        </p:grpSpPr>
        <p:sp>
          <p:nvSpPr>
            <p:cNvPr id="541" name="Google Shape;541;p36"/>
            <p:cNvSpPr/>
            <p:nvPr/>
          </p:nvSpPr>
          <p:spPr>
            <a:xfrm>
              <a:off x="6844300" y="1435942"/>
              <a:ext cx="1287357" cy="579011"/>
            </a:xfrm>
            <a:custGeom>
              <a:avLst/>
              <a:gdLst/>
              <a:ahLst/>
              <a:cxnLst/>
              <a:rect l="l" t="t" r="r" b="b"/>
              <a:pathLst>
                <a:path w="15822" h="7116" extrusionOk="0">
                  <a:moveTo>
                    <a:pt x="9502" y="1"/>
                  </a:moveTo>
                  <a:cubicBezTo>
                    <a:pt x="9435" y="1"/>
                    <a:pt x="9368" y="15"/>
                    <a:pt x="9304" y="43"/>
                  </a:cubicBezTo>
                  <a:lnTo>
                    <a:pt x="396" y="3960"/>
                  </a:lnTo>
                  <a:cubicBezTo>
                    <a:pt x="5" y="4135"/>
                    <a:pt x="0" y="4686"/>
                    <a:pt x="386" y="4865"/>
                  </a:cubicBezTo>
                  <a:lnTo>
                    <a:pt x="5175" y="7115"/>
                  </a:lnTo>
                  <a:lnTo>
                    <a:pt x="15821" y="2670"/>
                  </a:lnTo>
                  <a:lnTo>
                    <a:pt x="9700" y="43"/>
                  </a:lnTo>
                  <a:cubicBezTo>
                    <a:pt x="9636" y="15"/>
                    <a:pt x="9569" y="1"/>
                    <a:pt x="9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7240797" y="990050"/>
              <a:ext cx="890865" cy="1024498"/>
            </a:xfrm>
            <a:custGeom>
              <a:avLst/>
              <a:gdLst/>
              <a:ahLst/>
              <a:cxnLst/>
              <a:rect l="l" t="t" r="r" b="b"/>
              <a:pathLst>
                <a:path w="10949" h="12591" extrusionOk="0">
                  <a:moveTo>
                    <a:pt x="10064" y="1"/>
                  </a:moveTo>
                  <a:cubicBezTo>
                    <a:pt x="9975" y="1"/>
                    <a:pt x="9883" y="20"/>
                    <a:pt x="9795" y="61"/>
                  </a:cubicBezTo>
                  <a:lnTo>
                    <a:pt x="632" y="4237"/>
                  </a:lnTo>
                  <a:cubicBezTo>
                    <a:pt x="245" y="4407"/>
                    <a:pt x="1" y="4788"/>
                    <a:pt x="5" y="5207"/>
                  </a:cubicBezTo>
                  <a:cubicBezTo>
                    <a:pt x="15" y="7190"/>
                    <a:pt x="297" y="12591"/>
                    <a:pt x="297" y="12591"/>
                  </a:cubicBezTo>
                  <a:lnTo>
                    <a:pt x="10948" y="8146"/>
                  </a:lnTo>
                  <a:lnTo>
                    <a:pt x="10713" y="626"/>
                  </a:lnTo>
                  <a:cubicBezTo>
                    <a:pt x="10698" y="262"/>
                    <a:pt x="10397" y="1"/>
                    <a:pt x="100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7684487" y="1436674"/>
              <a:ext cx="58664" cy="138406"/>
            </a:xfrm>
            <a:custGeom>
              <a:avLst/>
              <a:gdLst/>
              <a:ahLst/>
              <a:cxnLst/>
              <a:rect l="l" t="t" r="r" b="b"/>
              <a:pathLst>
                <a:path w="721" h="1701" fill="none" extrusionOk="0">
                  <a:moveTo>
                    <a:pt x="0" y="1701"/>
                  </a:moveTo>
                  <a:lnTo>
                    <a:pt x="72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7743070" y="1436674"/>
              <a:ext cx="58339" cy="138406"/>
            </a:xfrm>
            <a:custGeom>
              <a:avLst/>
              <a:gdLst/>
              <a:ahLst/>
              <a:cxnLst/>
              <a:rect l="l" t="t" r="r" b="b"/>
              <a:pathLst>
                <a:path w="717" h="1701" fill="none" extrusionOk="0">
                  <a:moveTo>
                    <a:pt x="1" y="1701"/>
                  </a:moveTo>
                  <a:lnTo>
                    <a:pt x="71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715100" y="3732400"/>
            <a:ext cx="862774" cy="491269"/>
            <a:chOff x="7657050" y="996425"/>
            <a:chExt cx="862774" cy="491269"/>
          </a:xfrm>
        </p:grpSpPr>
        <p:sp>
          <p:nvSpPr>
            <p:cNvPr id="546" name="Google Shape;546;p36"/>
            <p:cNvSpPr/>
            <p:nvPr/>
          </p:nvSpPr>
          <p:spPr>
            <a:xfrm>
              <a:off x="7758156" y="1126306"/>
              <a:ext cx="761668" cy="361388"/>
            </a:xfrm>
            <a:custGeom>
              <a:avLst/>
              <a:gdLst/>
              <a:ahLst/>
              <a:cxnLst/>
              <a:rect l="l" t="t" r="r" b="b"/>
              <a:pathLst>
                <a:path w="11594" h="5501" extrusionOk="0">
                  <a:moveTo>
                    <a:pt x="1395" y="1"/>
                  </a:moveTo>
                  <a:lnTo>
                    <a:pt x="1" y="5501"/>
                  </a:lnTo>
                  <a:lnTo>
                    <a:pt x="10492" y="5501"/>
                  </a:lnTo>
                  <a:lnTo>
                    <a:pt x="11495" y="1767"/>
                  </a:lnTo>
                  <a:cubicBezTo>
                    <a:pt x="11593" y="1404"/>
                    <a:pt x="11203" y="1065"/>
                    <a:pt x="10689" y="1065"/>
                  </a:cubicBezTo>
                  <a:lnTo>
                    <a:pt x="6094" y="1065"/>
                  </a:lnTo>
                  <a:lnTo>
                    <a:pt x="6127" y="947"/>
                  </a:lnTo>
                  <a:cubicBezTo>
                    <a:pt x="6268" y="425"/>
                    <a:pt x="5792" y="1"/>
                    <a:pt x="5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7803946" y="996425"/>
              <a:ext cx="592438" cy="360140"/>
            </a:xfrm>
            <a:custGeom>
              <a:avLst/>
              <a:gdLst/>
              <a:ahLst/>
              <a:cxnLst/>
              <a:rect l="l" t="t" r="r" b="b"/>
              <a:pathLst>
                <a:path w="9018" h="5482" extrusionOk="0">
                  <a:moveTo>
                    <a:pt x="8851" y="0"/>
                  </a:moveTo>
                  <a:cubicBezTo>
                    <a:pt x="8849" y="0"/>
                    <a:pt x="8846" y="0"/>
                    <a:pt x="8843" y="0"/>
                  </a:cubicBezTo>
                  <a:lnTo>
                    <a:pt x="170" y="0"/>
                  </a:lnTo>
                  <a:cubicBezTo>
                    <a:pt x="76" y="0"/>
                    <a:pt x="1" y="76"/>
                    <a:pt x="1" y="170"/>
                  </a:cubicBezTo>
                  <a:lnTo>
                    <a:pt x="1" y="5481"/>
                  </a:lnTo>
                  <a:lnTo>
                    <a:pt x="9018" y="5481"/>
                  </a:lnTo>
                  <a:lnTo>
                    <a:pt x="9018" y="170"/>
                  </a:lnTo>
                  <a:cubicBezTo>
                    <a:pt x="9018" y="78"/>
                    <a:pt x="8942" y="0"/>
                    <a:pt x="8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7799019" y="996425"/>
              <a:ext cx="600781" cy="327949"/>
            </a:xfrm>
            <a:custGeom>
              <a:avLst/>
              <a:gdLst/>
              <a:ahLst/>
              <a:cxnLst/>
              <a:rect l="l" t="t" r="r" b="b"/>
              <a:pathLst>
                <a:path w="9145" h="4992" fill="none" extrusionOk="0">
                  <a:moveTo>
                    <a:pt x="76" y="462"/>
                  </a:moveTo>
                  <a:cubicBezTo>
                    <a:pt x="76" y="462"/>
                    <a:pt x="0" y="0"/>
                    <a:pt x="537" y="0"/>
                  </a:cubicBezTo>
                  <a:lnTo>
                    <a:pt x="8627" y="0"/>
                  </a:lnTo>
                  <a:cubicBezTo>
                    <a:pt x="8627" y="0"/>
                    <a:pt x="9088" y="19"/>
                    <a:pt x="9088" y="462"/>
                  </a:cubicBezTo>
                  <a:cubicBezTo>
                    <a:pt x="9088" y="900"/>
                    <a:pt x="9145" y="4991"/>
                    <a:pt x="9145" y="4991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8143332" y="1060084"/>
              <a:ext cx="189661" cy="197808"/>
            </a:xfrm>
            <a:custGeom>
              <a:avLst/>
              <a:gdLst/>
              <a:ahLst/>
              <a:cxnLst/>
              <a:rect l="l" t="t" r="r" b="b"/>
              <a:pathLst>
                <a:path w="2887" h="3011" extrusionOk="0">
                  <a:moveTo>
                    <a:pt x="1447" y="0"/>
                  </a:moveTo>
                  <a:cubicBezTo>
                    <a:pt x="1332" y="0"/>
                    <a:pt x="1218" y="46"/>
                    <a:pt x="1130" y="133"/>
                  </a:cubicBezTo>
                  <a:lnTo>
                    <a:pt x="0" y="1263"/>
                  </a:lnTo>
                  <a:cubicBezTo>
                    <a:pt x="132" y="1466"/>
                    <a:pt x="1474" y="3010"/>
                    <a:pt x="1474" y="3010"/>
                  </a:cubicBezTo>
                  <a:lnTo>
                    <a:pt x="2886" y="2808"/>
                  </a:lnTo>
                  <a:lnTo>
                    <a:pt x="2886" y="995"/>
                  </a:lnTo>
                  <a:lnTo>
                    <a:pt x="1719" y="95"/>
                  </a:lnTo>
                  <a:cubicBezTo>
                    <a:pt x="1638" y="31"/>
                    <a:pt x="1542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931725" y="1137540"/>
              <a:ext cx="273226" cy="120353"/>
            </a:xfrm>
            <a:custGeom>
              <a:avLst/>
              <a:gdLst/>
              <a:ahLst/>
              <a:cxnLst/>
              <a:rect l="l" t="t" r="r" b="b"/>
              <a:pathLst>
                <a:path w="4159" h="1832" extrusionOk="0">
                  <a:moveTo>
                    <a:pt x="2371" y="0"/>
                  </a:moveTo>
                  <a:cubicBezTo>
                    <a:pt x="2272" y="0"/>
                    <a:pt x="2173" y="34"/>
                    <a:pt x="2091" y="103"/>
                  </a:cubicBezTo>
                  <a:lnTo>
                    <a:pt x="0" y="1831"/>
                  </a:lnTo>
                  <a:lnTo>
                    <a:pt x="4158" y="1826"/>
                  </a:lnTo>
                  <a:lnTo>
                    <a:pt x="2708" y="155"/>
                  </a:lnTo>
                  <a:cubicBezTo>
                    <a:pt x="2619" y="53"/>
                    <a:pt x="2495" y="0"/>
                    <a:pt x="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7878840" y="1068165"/>
              <a:ext cx="110171" cy="110236"/>
            </a:xfrm>
            <a:custGeom>
              <a:avLst/>
              <a:gdLst/>
              <a:ahLst/>
              <a:cxnLst/>
              <a:rect l="l" t="t" r="r" b="b"/>
              <a:pathLst>
                <a:path w="1677" h="1678" extrusionOk="0">
                  <a:moveTo>
                    <a:pt x="838" y="1"/>
                  </a:moveTo>
                  <a:cubicBezTo>
                    <a:pt x="372" y="1"/>
                    <a:pt x="0" y="377"/>
                    <a:pt x="0" y="839"/>
                  </a:cubicBezTo>
                  <a:cubicBezTo>
                    <a:pt x="0" y="1305"/>
                    <a:pt x="372" y="1677"/>
                    <a:pt x="838" y="1677"/>
                  </a:cubicBezTo>
                  <a:cubicBezTo>
                    <a:pt x="1300" y="1677"/>
                    <a:pt x="1676" y="1305"/>
                    <a:pt x="1676" y="839"/>
                  </a:cubicBezTo>
                  <a:cubicBezTo>
                    <a:pt x="1676" y="377"/>
                    <a:pt x="1300" y="1"/>
                    <a:pt x="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7657050" y="1126306"/>
              <a:ext cx="784530" cy="361388"/>
            </a:xfrm>
            <a:custGeom>
              <a:avLst/>
              <a:gdLst/>
              <a:ahLst/>
              <a:cxnLst/>
              <a:rect l="l" t="t" r="r" b="b"/>
              <a:pathLst>
                <a:path w="11942" h="5501" extrusionOk="0">
                  <a:moveTo>
                    <a:pt x="904" y="1"/>
                  </a:moveTo>
                  <a:cubicBezTo>
                    <a:pt x="386" y="1"/>
                    <a:pt x="0" y="340"/>
                    <a:pt x="104" y="707"/>
                  </a:cubicBezTo>
                  <a:lnTo>
                    <a:pt x="1450" y="5501"/>
                  </a:lnTo>
                  <a:lnTo>
                    <a:pt x="11941" y="5501"/>
                  </a:lnTo>
                  <a:lnTo>
                    <a:pt x="10891" y="1545"/>
                  </a:lnTo>
                  <a:cubicBezTo>
                    <a:pt x="10816" y="1268"/>
                    <a:pt x="10481" y="1065"/>
                    <a:pt x="10086" y="1065"/>
                  </a:cubicBezTo>
                  <a:lnTo>
                    <a:pt x="5175" y="1065"/>
                  </a:lnTo>
                  <a:lnTo>
                    <a:pt x="5142" y="947"/>
                  </a:lnTo>
                  <a:cubicBezTo>
                    <a:pt x="5005" y="425"/>
                    <a:pt x="4304" y="1"/>
                    <a:pt x="3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7716439" y="1126306"/>
              <a:ext cx="723565" cy="355213"/>
            </a:xfrm>
            <a:custGeom>
              <a:avLst/>
              <a:gdLst/>
              <a:ahLst/>
              <a:cxnLst/>
              <a:rect l="l" t="t" r="r" b="b"/>
              <a:pathLst>
                <a:path w="11014" h="5407" fill="none" extrusionOk="0">
                  <a:moveTo>
                    <a:pt x="0" y="1"/>
                  </a:moveTo>
                  <a:lnTo>
                    <a:pt x="2670" y="1"/>
                  </a:lnTo>
                  <a:cubicBezTo>
                    <a:pt x="4050" y="1"/>
                    <a:pt x="4266" y="1056"/>
                    <a:pt x="4266" y="1056"/>
                  </a:cubicBezTo>
                  <a:lnTo>
                    <a:pt x="9182" y="1056"/>
                  </a:lnTo>
                  <a:cubicBezTo>
                    <a:pt x="9182" y="1056"/>
                    <a:pt x="9841" y="1070"/>
                    <a:pt x="9987" y="1545"/>
                  </a:cubicBezTo>
                  <a:cubicBezTo>
                    <a:pt x="9987" y="1545"/>
                    <a:pt x="10981" y="5341"/>
                    <a:pt x="11014" y="5407"/>
                  </a:cubicBezTo>
                </a:path>
              </a:pathLst>
            </a:custGeom>
            <a:noFill/>
            <a:ln w="1525" cap="rnd" cmpd="sng">
              <a:solidFill>
                <a:srgbClr val="002A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8068110" y="1272020"/>
              <a:ext cx="243531" cy="83630"/>
            </a:xfrm>
            <a:custGeom>
              <a:avLst/>
              <a:gdLst/>
              <a:ahLst/>
              <a:cxnLst/>
              <a:rect l="l" t="t" r="r" b="b"/>
              <a:pathLst>
                <a:path w="3707" h="1273" extrusionOk="0">
                  <a:moveTo>
                    <a:pt x="1" y="1"/>
                  </a:moveTo>
                  <a:lnTo>
                    <a:pt x="533" y="1272"/>
                  </a:lnTo>
                  <a:lnTo>
                    <a:pt x="3707" y="1220"/>
                  </a:lnTo>
                  <a:lnTo>
                    <a:pt x="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6"/>
          <p:cNvSpPr/>
          <p:nvPr/>
        </p:nvSpPr>
        <p:spPr>
          <a:xfrm>
            <a:off x="8498163" y="1325550"/>
            <a:ext cx="45350" cy="45550"/>
          </a:xfrm>
          <a:custGeom>
            <a:avLst/>
            <a:gdLst/>
            <a:ahLst/>
            <a:cxnLst/>
            <a:rect l="l" t="t" r="r" b="b"/>
            <a:pathLst>
              <a:path w="1814" h="1822" extrusionOk="0">
                <a:moveTo>
                  <a:pt x="911" y="1"/>
                </a:moveTo>
                <a:cubicBezTo>
                  <a:pt x="407" y="1"/>
                  <a:pt x="1" y="407"/>
                  <a:pt x="1" y="911"/>
                </a:cubicBezTo>
                <a:cubicBezTo>
                  <a:pt x="1" y="1415"/>
                  <a:pt x="407" y="1822"/>
                  <a:pt x="911" y="1822"/>
                </a:cubicBezTo>
                <a:cubicBezTo>
                  <a:pt x="1407" y="1822"/>
                  <a:pt x="1814" y="1415"/>
                  <a:pt x="1814" y="911"/>
                </a:cubicBezTo>
                <a:cubicBezTo>
                  <a:pt x="1814" y="407"/>
                  <a:pt x="1407" y="1"/>
                  <a:pt x="9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3697575" y="53500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6"/>
          <p:cNvSpPr/>
          <p:nvPr/>
        </p:nvSpPr>
        <p:spPr>
          <a:xfrm>
            <a:off x="8068050" y="1886850"/>
            <a:ext cx="63625" cy="72175"/>
          </a:xfrm>
          <a:custGeom>
            <a:avLst/>
            <a:gdLst/>
            <a:ahLst/>
            <a:cxnLst/>
            <a:rect l="l" t="t" r="r" b="b"/>
            <a:pathLst>
              <a:path w="2545" h="2887" extrusionOk="0">
                <a:moveTo>
                  <a:pt x="423" y="0"/>
                </a:moveTo>
                <a:lnTo>
                  <a:pt x="0" y="2886"/>
                </a:lnTo>
                <a:lnTo>
                  <a:pt x="2545" y="2041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6"/>
          <p:cNvGrpSpPr/>
          <p:nvPr/>
        </p:nvGrpSpPr>
        <p:grpSpPr>
          <a:xfrm>
            <a:off x="261240" y="1039109"/>
            <a:ext cx="1169579" cy="1047981"/>
            <a:chOff x="5444425" y="4232975"/>
            <a:chExt cx="783900" cy="702400"/>
          </a:xfrm>
        </p:grpSpPr>
        <p:sp>
          <p:nvSpPr>
            <p:cNvPr id="559" name="Google Shape;559;p36"/>
            <p:cNvSpPr/>
            <p:nvPr/>
          </p:nvSpPr>
          <p:spPr>
            <a:xfrm>
              <a:off x="5444425" y="4232975"/>
              <a:ext cx="783900" cy="702400"/>
            </a:xfrm>
            <a:custGeom>
              <a:avLst/>
              <a:gdLst/>
              <a:ahLst/>
              <a:cxnLst/>
              <a:rect l="l" t="t" r="r" b="b"/>
              <a:pathLst>
                <a:path w="31356" h="28096" extrusionOk="0">
                  <a:moveTo>
                    <a:pt x="17243" y="0"/>
                  </a:moveTo>
                  <a:lnTo>
                    <a:pt x="0" y="9000"/>
                  </a:lnTo>
                  <a:cubicBezTo>
                    <a:pt x="0" y="9000"/>
                    <a:pt x="2788" y="10308"/>
                    <a:pt x="4048" y="13064"/>
                  </a:cubicBezTo>
                  <a:cubicBezTo>
                    <a:pt x="5284" y="15779"/>
                    <a:pt x="4983" y="19934"/>
                    <a:pt x="6430" y="21706"/>
                  </a:cubicBezTo>
                  <a:cubicBezTo>
                    <a:pt x="8235" y="23901"/>
                    <a:pt x="11154" y="24429"/>
                    <a:pt x="12812" y="25250"/>
                  </a:cubicBezTo>
                  <a:cubicBezTo>
                    <a:pt x="13836" y="25762"/>
                    <a:pt x="15170" y="28095"/>
                    <a:pt x="15170" y="28095"/>
                  </a:cubicBezTo>
                  <a:lnTo>
                    <a:pt x="31355" y="18039"/>
                  </a:lnTo>
                  <a:cubicBezTo>
                    <a:pt x="30420" y="11552"/>
                    <a:pt x="25876" y="11918"/>
                    <a:pt x="23762" y="10113"/>
                  </a:cubicBezTo>
                  <a:cubicBezTo>
                    <a:pt x="22706" y="9203"/>
                    <a:pt x="22860" y="5463"/>
                    <a:pt x="21494" y="3163"/>
                  </a:cubicBezTo>
                  <a:cubicBezTo>
                    <a:pt x="20129" y="862"/>
                    <a:pt x="17243" y="0"/>
                    <a:pt x="17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584075" y="4321000"/>
              <a:ext cx="299250" cy="174875"/>
            </a:xfrm>
            <a:custGeom>
              <a:avLst/>
              <a:gdLst/>
              <a:ahLst/>
              <a:cxnLst/>
              <a:rect l="l" t="t" r="r" b="b"/>
              <a:pathLst>
                <a:path w="11970" h="6995" extrusionOk="0">
                  <a:moveTo>
                    <a:pt x="11788" y="0"/>
                  </a:moveTo>
                  <a:cubicBezTo>
                    <a:pt x="11769" y="0"/>
                    <a:pt x="11750" y="5"/>
                    <a:pt x="11730" y="16"/>
                  </a:cubicBezTo>
                  <a:cubicBezTo>
                    <a:pt x="11136" y="292"/>
                    <a:pt x="10567" y="625"/>
                    <a:pt x="9998" y="950"/>
                  </a:cubicBezTo>
                  <a:cubicBezTo>
                    <a:pt x="9161" y="1446"/>
                    <a:pt x="8323" y="1950"/>
                    <a:pt x="7494" y="2463"/>
                  </a:cubicBezTo>
                  <a:cubicBezTo>
                    <a:pt x="6568" y="3023"/>
                    <a:pt x="5641" y="3593"/>
                    <a:pt x="4714" y="4162"/>
                  </a:cubicBezTo>
                  <a:cubicBezTo>
                    <a:pt x="3860" y="4682"/>
                    <a:pt x="3007" y="5194"/>
                    <a:pt x="2137" y="5698"/>
                  </a:cubicBezTo>
                  <a:cubicBezTo>
                    <a:pt x="1527" y="6056"/>
                    <a:pt x="918" y="6413"/>
                    <a:pt x="283" y="6706"/>
                  </a:cubicBezTo>
                  <a:cubicBezTo>
                    <a:pt x="227" y="6730"/>
                    <a:pt x="178" y="6755"/>
                    <a:pt x="121" y="6779"/>
                  </a:cubicBezTo>
                  <a:cubicBezTo>
                    <a:pt x="1" y="6829"/>
                    <a:pt x="77" y="6995"/>
                    <a:pt x="190" y="6995"/>
                  </a:cubicBezTo>
                  <a:cubicBezTo>
                    <a:pt x="207" y="6995"/>
                    <a:pt x="225" y="6991"/>
                    <a:pt x="243" y="6982"/>
                  </a:cubicBezTo>
                  <a:cubicBezTo>
                    <a:pt x="844" y="6706"/>
                    <a:pt x="1422" y="6405"/>
                    <a:pt x="1983" y="6064"/>
                  </a:cubicBezTo>
                  <a:cubicBezTo>
                    <a:pt x="2828" y="5584"/>
                    <a:pt x="3665" y="5080"/>
                    <a:pt x="4495" y="4568"/>
                  </a:cubicBezTo>
                  <a:cubicBezTo>
                    <a:pt x="5421" y="4007"/>
                    <a:pt x="6348" y="3446"/>
                    <a:pt x="7275" y="2877"/>
                  </a:cubicBezTo>
                  <a:cubicBezTo>
                    <a:pt x="8128" y="2349"/>
                    <a:pt x="8982" y="1828"/>
                    <a:pt x="9844" y="1324"/>
                  </a:cubicBezTo>
                  <a:cubicBezTo>
                    <a:pt x="10453" y="967"/>
                    <a:pt x="11063" y="601"/>
                    <a:pt x="11697" y="292"/>
                  </a:cubicBezTo>
                  <a:lnTo>
                    <a:pt x="11852" y="219"/>
                  </a:lnTo>
                  <a:cubicBezTo>
                    <a:pt x="11970" y="163"/>
                    <a:pt x="11898" y="0"/>
                    <a:pt x="1178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613150" y="4386300"/>
              <a:ext cx="299275" cy="174825"/>
            </a:xfrm>
            <a:custGeom>
              <a:avLst/>
              <a:gdLst/>
              <a:ahLst/>
              <a:cxnLst/>
              <a:rect l="l" t="t" r="r" b="b"/>
              <a:pathLst>
                <a:path w="11971" h="6993" extrusionOk="0">
                  <a:moveTo>
                    <a:pt x="11784" y="0"/>
                  </a:moveTo>
                  <a:cubicBezTo>
                    <a:pt x="11766" y="0"/>
                    <a:pt x="11748" y="4"/>
                    <a:pt x="11729" y="13"/>
                  </a:cubicBezTo>
                  <a:cubicBezTo>
                    <a:pt x="11136" y="290"/>
                    <a:pt x="10567" y="623"/>
                    <a:pt x="9998" y="956"/>
                  </a:cubicBezTo>
                  <a:cubicBezTo>
                    <a:pt x="9160" y="1452"/>
                    <a:pt x="8323" y="1956"/>
                    <a:pt x="7494" y="2468"/>
                  </a:cubicBezTo>
                  <a:cubicBezTo>
                    <a:pt x="6567" y="3029"/>
                    <a:pt x="5640" y="3598"/>
                    <a:pt x="4714" y="4159"/>
                  </a:cubicBezTo>
                  <a:cubicBezTo>
                    <a:pt x="3860" y="4679"/>
                    <a:pt x="3006" y="5200"/>
                    <a:pt x="2136" y="5704"/>
                  </a:cubicBezTo>
                  <a:cubicBezTo>
                    <a:pt x="1527" y="6053"/>
                    <a:pt x="917" y="6411"/>
                    <a:pt x="283" y="6704"/>
                  </a:cubicBezTo>
                  <a:cubicBezTo>
                    <a:pt x="226" y="6728"/>
                    <a:pt x="177" y="6752"/>
                    <a:pt x="120" y="6777"/>
                  </a:cubicBezTo>
                  <a:cubicBezTo>
                    <a:pt x="1" y="6833"/>
                    <a:pt x="76" y="6993"/>
                    <a:pt x="188" y="6993"/>
                  </a:cubicBezTo>
                  <a:cubicBezTo>
                    <a:pt x="205" y="6993"/>
                    <a:pt x="224" y="6989"/>
                    <a:pt x="242" y="6980"/>
                  </a:cubicBezTo>
                  <a:cubicBezTo>
                    <a:pt x="844" y="6712"/>
                    <a:pt x="1421" y="6403"/>
                    <a:pt x="1982" y="6070"/>
                  </a:cubicBezTo>
                  <a:cubicBezTo>
                    <a:pt x="2827" y="5582"/>
                    <a:pt x="3665" y="5078"/>
                    <a:pt x="4494" y="4574"/>
                  </a:cubicBezTo>
                  <a:cubicBezTo>
                    <a:pt x="5421" y="4013"/>
                    <a:pt x="6348" y="3444"/>
                    <a:pt x="7274" y="2875"/>
                  </a:cubicBezTo>
                  <a:cubicBezTo>
                    <a:pt x="8128" y="2354"/>
                    <a:pt x="8981" y="1834"/>
                    <a:pt x="9843" y="1322"/>
                  </a:cubicBezTo>
                  <a:cubicBezTo>
                    <a:pt x="10453" y="964"/>
                    <a:pt x="11063" y="607"/>
                    <a:pt x="11697" y="298"/>
                  </a:cubicBezTo>
                  <a:lnTo>
                    <a:pt x="11851" y="216"/>
                  </a:lnTo>
                  <a:cubicBezTo>
                    <a:pt x="11971" y="160"/>
                    <a:pt x="11896" y="0"/>
                    <a:pt x="1178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642200" y="4466300"/>
              <a:ext cx="299250" cy="174900"/>
            </a:xfrm>
            <a:custGeom>
              <a:avLst/>
              <a:gdLst/>
              <a:ahLst/>
              <a:cxnLst/>
              <a:rect l="l" t="t" r="r" b="b"/>
              <a:pathLst>
                <a:path w="11970" h="6996" extrusionOk="0">
                  <a:moveTo>
                    <a:pt x="11788" y="1"/>
                  </a:moveTo>
                  <a:cubicBezTo>
                    <a:pt x="11769" y="1"/>
                    <a:pt x="11750" y="6"/>
                    <a:pt x="11730" y="16"/>
                  </a:cubicBezTo>
                  <a:cubicBezTo>
                    <a:pt x="11136" y="292"/>
                    <a:pt x="10567" y="626"/>
                    <a:pt x="10006" y="959"/>
                  </a:cubicBezTo>
                  <a:cubicBezTo>
                    <a:pt x="9161" y="1447"/>
                    <a:pt x="8324" y="1951"/>
                    <a:pt x="7494" y="2463"/>
                  </a:cubicBezTo>
                  <a:cubicBezTo>
                    <a:pt x="6568" y="3024"/>
                    <a:pt x="5641" y="3593"/>
                    <a:pt x="4714" y="4162"/>
                  </a:cubicBezTo>
                  <a:cubicBezTo>
                    <a:pt x="3860" y="4682"/>
                    <a:pt x="3007" y="5203"/>
                    <a:pt x="2137" y="5699"/>
                  </a:cubicBezTo>
                  <a:cubicBezTo>
                    <a:pt x="1527" y="6056"/>
                    <a:pt x="918" y="6414"/>
                    <a:pt x="283" y="6707"/>
                  </a:cubicBezTo>
                  <a:cubicBezTo>
                    <a:pt x="227" y="6731"/>
                    <a:pt x="178" y="6755"/>
                    <a:pt x="121" y="6780"/>
                  </a:cubicBezTo>
                  <a:cubicBezTo>
                    <a:pt x="1" y="6829"/>
                    <a:pt x="77" y="6995"/>
                    <a:pt x="190" y="6995"/>
                  </a:cubicBezTo>
                  <a:cubicBezTo>
                    <a:pt x="207" y="6995"/>
                    <a:pt x="225" y="6992"/>
                    <a:pt x="243" y="6983"/>
                  </a:cubicBezTo>
                  <a:lnTo>
                    <a:pt x="251" y="6983"/>
                  </a:lnTo>
                  <a:cubicBezTo>
                    <a:pt x="844" y="6707"/>
                    <a:pt x="1422" y="6406"/>
                    <a:pt x="1983" y="6064"/>
                  </a:cubicBezTo>
                  <a:cubicBezTo>
                    <a:pt x="2828" y="5585"/>
                    <a:pt x="3665" y="5081"/>
                    <a:pt x="4495" y="4577"/>
                  </a:cubicBezTo>
                  <a:cubicBezTo>
                    <a:pt x="5429" y="4008"/>
                    <a:pt x="6356" y="3447"/>
                    <a:pt x="7275" y="2878"/>
                  </a:cubicBezTo>
                  <a:cubicBezTo>
                    <a:pt x="8128" y="2349"/>
                    <a:pt x="8982" y="1829"/>
                    <a:pt x="9844" y="1325"/>
                  </a:cubicBezTo>
                  <a:cubicBezTo>
                    <a:pt x="10453" y="967"/>
                    <a:pt x="11063" y="601"/>
                    <a:pt x="11697" y="292"/>
                  </a:cubicBezTo>
                  <a:lnTo>
                    <a:pt x="11852" y="219"/>
                  </a:lnTo>
                  <a:cubicBezTo>
                    <a:pt x="11970" y="164"/>
                    <a:pt x="11898" y="1"/>
                    <a:pt x="1178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674750" y="4551875"/>
              <a:ext cx="299400" cy="174875"/>
            </a:xfrm>
            <a:custGeom>
              <a:avLst/>
              <a:gdLst/>
              <a:ahLst/>
              <a:cxnLst/>
              <a:rect l="l" t="t" r="r" b="b"/>
              <a:pathLst>
                <a:path w="11976" h="6995" extrusionOk="0">
                  <a:moveTo>
                    <a:pt x="11790" y="0"/>
                  </a:moveTo>
                  <a:cubicBezTo>
                    <a:pt x="11770" y="0"/>
                    <a:pt x="11750" y="5"/>
                    <a:pt x="11728" y="16"/>
                  </a:cubicBezTo>
                  <a:cubicBezTo>
                    <a:pt x="11135" y="292"/>
                    <a:pt x="10574" y="625"/>
                    <a:pt x="10005" y="959"/>
                  </a:cubicBezTo>
                  <a:cubicBezTo>
                    <a:pt x="9160" y="1446"/>
                    <a:pt x="8330" y="1950"/>
                    <a:pt x="7493" y="2463"/>
                  </a:cubicBezTo>
                  <a:cubicBezTo>
                    <a:pt x="6566" y="3032"/>
                    <a:pt x="5648" y="3593"/>
                    <a:pt x="4721" y="4162"/>
                  </a:cubicBezTo>
                  <a:cubicBezTo>
                    <a:pt x="3867" y="4682"/>
                    <a:pt x="3006" y="5202"/>
                    <a:pt x="2144" y="5698"/>
                  </a:cubicBezTo>
                  <a:cubicBezTo>
                    <a:pt x="1534" y="6056"/>
                    <a:pt x="924" y="6413"/>
                    <a:pt x="282" y="6706"/>
                  </a:cubicBezTo>
                  <a:lnTo>
                    <a:pt x="128" y="6779"/>
                  </a:lnTo>
                  <a:cubicBezTo>
                    <a:pt x="1" y="6829"/>
                    <a:pt x="76" y="6995"/>
                    <a:pt x="194" y="6995"/>
                  </a:cubicBezTo>
                  <a:cubicBezTo>
                    <a:pt x="212" y="6995"/>
                    <a:pt x="231" y="6991"/>
                    <a:pt x="250" y="6982"/>
                  </a:cubicBezTo>
                  <a:cubicBezTo>
                    <a:pt x="843" y="6706"/>
                    <a:pt x="1428" y="6405"/>
                    <a:pt x="1989" y="6064"/>
                  </a:cubicBezTo>
                  <a:cubicBezTo>
                    <a:pt x="2835" y="5584"/>
                    <a:pt x="3664" y="5080"/>
                    <a:pt x="4501" y="4576"/>
                  </a:cubicBezTo>
                  <a:cubicBezTo>
                    <a:pt x="5428" y="4007"/>
                    <a:pt x="6355" y="3446"/>
                    <a:pt x="7282" y="2877"/>
                  </a:cubicBezTo>
                  <a:cubicBezTo>
                    <a:pt x="8135" y="2357"/>
                    <a:pt x="8989" y="1828"/>
                    <a:pt x="9851" y="1324"/>
                  </a:cubicBezTo>
                  <a:cubicBezTo>
                    <a:pt x="10460" y="967"/>
                    <a:pt x="11070" y="601"/>
                    <a:pt x="11696" y="292"/>
                  </a:cubicBezTo>
                  <a:lnTo>
                    <a:pt x="11850" y="219"/>
                  </a:lnTo>
                  <a:cubicBezTo>
                    <a:pt x="11976" y="163"/>
                    <a:pt x="11904" y="0"/>
                    <a:pt x="117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756200" y="4588525"/>
              <a:ext cx="299475" cy="174950"/>
            </a:xfrm>
            <a:custGeom>
              <a:avLst/>
              <a:gdLst/>
              <a:ahLst/>
              <a:cxnLst/>
              <a:rect l="l" t="t" r="r" b="b"/>
              <a:pathLst>
                <a:path w="11979" h="6998" extrusionOk="0">
                  <a:moveTo>
                    <a:pt x="11788" y="0"/>
                  </a:moveTo>
                  <a:cubicBezTo>
                    <a:pt x="11769" y="0"/>
                    <a:pt x="11750" y="4"/>
                    <a:pt x="11730" y="13"/>
                  </a:cubicBezTo>
                  <a:cubicBezTo>
                    <a:pt x="11137" y="289"/>
                    <a:pt x="10568" y="623"/>
                    <a:pt x="10007" y="956"/>
                  </a:cubicBezTo>
                  <a:cubicBezTo>
                    <a:pt x="9161" y="1444"/>
                    <a:pt x="8332" y="1956"/>
                    <a:pt x="7495" y="2460"/>
                  </a:cubicBezTo>
                  <a:cubicBezTo>
                    <a:pt x="6568" y="3029"/>
                    <a:pt x="5641" y="3598"/>
                    <a:pt x="4723" y="4159"/>
                  </a:cubicBezTo>
                  <a:cubicBezTo>
                    <a:pt x="3869" y="4679"/>
                    <a:pt x="3007" y="5199"/>
                    <a:pt x="2146" y="5703"/>
                  </a:cubicBezTo>
                  <a:cubicBezTo>
                    <a:pt x="1536" y="6053"/>
                    <a:pt x="926" y="6411"/>
                    <a:pt x="284" y="6703"/>
                  </a:cubicBezTo>
                  <a:lnTo>
                    <a:pt x="130" y="6777"/>
                  </a:lnTo>
                  <a:cubicBezTo>
                    <a:pt x="0" y="6827"/>
                    <a:pt x="80" y="6998"/>
                    <a:pt x="202" y="6998"/>
                  </a:cubicBezTo>
                  <a:cubicBezTo>
                    <a:pt x="218" y="6998"/>
                    <a:pt x="234" y="6995"/>
                    <a:pt x="252" y="6988"/>
                  </a:cubicBezTo>
                  <a:lnTo>
                    <a:pt x="252" y="6980"/>
                  </a:lnTo>
                  <a:cubicBezTo>
                    <a:pt x="845" y="6711"/>
                    <a:pt x="1422" y="6403"/>
                    <a:pt x="1983" y="6069"/>
                  </a:cubicBezTo>
                  <a:cubicBezTo>
                    <a:pt x="2837" y="5582"/>
                    <a:pt x="3666" y="5077"/>
                    <a:pt x="4503" y="4573"/>
                  </a:cubicBezTo>
                  <a:cubicBezTo>
                    <a:pt x="5430" y="4013"/>
                    <a:pt x="6357" y="3443"/>
                    <a:pt x="7275" y="2874"/>
                  </a:cubicBezTo>
                  <a:cubicBezTo>
                    <a:pt x="8129" y="2354"/>
                    <a:pt x="8991" y="1834"/>
                    <a:pt x="9852" y="1322"/>
                  </a:cubicBezTo>
                  <a:cubicBezTo>
                    <a:pt x="10462" y="964"/>
                    <a:pt x="11072" y="606"/>
                    <a:pt x="11698" y="289"/>
                  </a:cubicBezTo>
                  <a:lnTo>
                    <a:pt x="11852" y="216"/>
                  </a:lnTo>
                  <a:cubicBezTo>
                    <a:pt x="11979" y="160"/>
                    <a:pt x="11905" y="0"/>
                    <a:pt x="1178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837725" y="4637425"/>
              <a:ext cx="299250" cy="174900"/>
            </a:xfrm>
            <a:custGeom>
              <a:avLst/>
              <a:gdLst/>
              <a:ahLst/>
              <a:cxnLst/>
              <a:rect l="l" t="t" r="r" b="b"/>
              <a:pathLst>
                <a:path w="11970" h="6996" extrusionOk="0">
                  <a:moveTo>
                    <a:pt x="11787" y="1"/>
                  </a:moveTo>
                  <a:cubicBezTo>
                    <a:pt x="11769" y="1"/>
                    <a:pt x="11749" y="5"/>
                    <a:pt x="11729" y="16"/>
                  </a:cubicBezTo>
                  <a:cubicBezTo>
                    <a:pt x="11136" y="284"/>
                    <a:pt x="10567" y="626"/>
                    <a:pt x="10006" y="951"/>
                  </a:cubicBezTo>
                  <a:cubicBezTo>
                    <a:pt x="9160" y="1447"/>
                    <a:pt x="8323" y="1951"/>
                    <a:pt x="7494" y="2463"/>
                  </a:cubicBezTo>
                  <a:cubicBezTo>
                    <a:pt x="6567" y="3032"/>
                    <a:pt x="5640" y="3593"/>
                    <a:pt x="4722" y="4162"/>
                  </a:cubicBezTo>
                  <a:cubicBezTo>
                    <a:pt x="3860" y="4682"/>
                    <a:pt x="3006" y="5194"/>
                    <a:pt x="2137" y="5698"/>
                  </a:cubicBezTo>
                  <a:cubicBezTo>
                    <a:pt x="1527" y="6056"/>
                    <a:pt x="917" y="6414"/>
                    <a:pt x="283" y="6707"/>
                  </a:cubicBezTo>
                  <a:lnTo>
                    <a:pt x="120" y="6780"/>
                  </a:lnTo>
                  <a:cubicBezTo>
                    <a:pt x="0" y="6829"/>
                    <a:pt x="77" y="6995"/>
                    <a:pt x="189" y="6995"/>
                  </a:cubicBezTo>
                  <a:cubicBezTo>
                    <a:pt x="206" y="6995"/>
                    <a:pt x="224" y="6991"/>
                    <a:pt x="242" y="6983"/>
                  </a:cubicBezTo>
                  <a:lnTo>
                    <a:pt x="250" y="6983"/>
                  </a:lnTo>
                  <a:cubicBezTo>
                    <a:pt x="844" y="6707"/>
                    <a:pt x="1421" y="6406"/>
                    <a:pt x="1982" y="6064"/>
                  </a:cubicBezTo>
                  <a:cubicBezTo>
                    <a:pt x="2828" y="5585"/>
                    <a:pt x="3665" y="5081"/>
                    <a:pt x="4502" y="4569"/>
                  </a:cubicBezTo>
                  <a:cubicBezTo>
                    <a:pt x="5429" y="4008"/>
                    <a:pt x="6348" y="3447"/>
                    <a:pt x="7274" y="2878"/>
                  </a:cubicBezTo>
                  <a:cubicBezTo>
                    <a:pt x="8128" y="2349"/>
                    <a:pt x="8982" y="1829"/>
                    <a:pt x="9843" y="1325"/>
                  </a:cubicBezTo>
                  <a:cubicBezTo>
                    <a:pt x="10453" y="967"/>
                    <a:pt x="11063" y="601"/>
                    <a:pt x="11697" y="292"/>
                  </a:cubicBezTo>
                  <a:lnTo>
                    <a:pt x="11851" y="219"/>
                  </a:lnTo>
                  <a:cubicBezTo>
                    <a:pt x="11969" y="164"/>
                    <a:pt x="11897" y="1"/>
                    <a:pt x="1178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Symbol Table</a:t>
            </a:r>
            <a:endParaRPr dirty="0"/>
          </a:p>
        </p:txBody>
      </p:sp>
      <p:sp>
        <p:nvSpPr>
          <p:cNvPr id="1510" name="Google Shape;1510;p61"/>
          <p:cNvSpPr txBox="1">
            <a:spLocks noGrp="1"/>
          </p:cNvSpPr>
          <p:nvPr>
            <p:ph type="body" idx="1"/>
          </p:nvPr>
        </p:nvSpPr>
        <p:spPr>
          <a:xfrm>
            <a:off x="720000" y="1128025"/>
            <a:ext cx="7704000" cy="3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dirty="0">
                <a:solidFill>
                  <a:schemeClr val="dk1"/>
                </a:solidFill>
              </a:rPr>
              <a:t>بنية جدول الرموز: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HashMap&lt;</a:t>
            </a:r>
            <a:r>
              <a:rPr lang="en-US" sz="20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String,Row</a:t>
            </a:r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&gt;</a:t>
            </a:r>
            <a:r>
              <a:rPr lang="en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20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5" algn="r" rtl="1">
              <a:buClr>
                <a:schemeClr val="dk1"/>
              </a:buClr>
            </a:pPr>
            <a:r>
              <a:rPr lang="ar-SA" sz="1600" dirty="0">
                <a:solidFill>
                  <a:schemeClr val="hlink"/>
                </a:solidFill>
                <a:uFill>
                  <a:noFill/>
                </a:uFill>
              </a:rPr>
              <a:t>جدول الرموز بتمثل بعدة مستويات</a:t>
            </a:r>
          </a:p>
          <a:p>
            <a:pPr lvl="5" algn="r" rtl="1">
              <a:buClr>
                <a:schemeClr val="dk1"/>
              </a:buClr>
            </a:pPr>
            <a:r>
              <a:rPr lang="ar-SA" sz="1600" dirty="0">
                <a:solidFill>
                  <a:schemeClr val="hlink"/>
                </a:solidFill>
                <a:uFill>
                  <a:noFill/>
                </a:uFill>
              </a:rPr>
              <a:t>كل مستوى يعبر عن جدول </a:t>
            </a:r>
          </a:p>
          <a:p>
            <a:pPr lvl="5" algn="r" rtl="1">
              <a:buClr>
                <a:schemeClr val="dk1"/>
              </a:buClr>
            </a:pPr>
            <a:r>
              <a:rPr lang="ar-SA" sz="1600" dirty="0">
                <a:solidFill>
                  <a:schemeClr val="hlink"/>
                </a:solidFill>
                <a:uFill>
                  <a:noFill/>
                </a:uFill>
              </a:rPr>
              <a:t>يمكن الانتقال من مستوى لأدنى عن طريق سطر منه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Row:</a:t>
            </a:r>
            <a:endParaRPr sz="2000" dirty="0">
              <a:solidFill>
                <a:schemeClr val="dk1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String datatype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String scope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String type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List&lt;String&gt; path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HashMap &lt;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String,Row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&gt; table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511" name="Google Shape;1511;p61"/>
          <p:cNvSpPr/>
          <p:nvPr/>
        </p:nvSpPr>
        <p:spPr>
          <a:xfrm>
            <a:off x="5251450" y="1828550"/>
            <a:ext cx="3906525" cy="3354200"/>
          </a:xfrm>
          <a:custGeom>
            <a:avLst/>
            <a:gdLst/>
            <a:ahLst/>
            <a:cxnLst/>
            <a:rect l="l" t="t" r="r" b="b"/>
            <a:pathLst>
              <a:path w="156261" h="134168" extrusionOk="0">
                <a:moveTo>
                  <a:pt x="0" y="134168"/>
                </a:moveTo>
                <a:cubicBezTo>
                  <a:pt x="0" y="113007"/>
                  <a:pt x="13382" y="90197"/>
                  <a:pt x="31298" y="78936"/>
                </a:cubicBezTo>
                <a:cubicBezTo>
                  <a:pt x="58166" y="62048"/>
                  <a:pt x="94138" y="63997"/>
                  <a:pt x="121050" y="47178"/>
                </a:cubicBezTo>
                <a:cubicBezTo>
                  <a:pt x="137691" y="36778"/>
                  <a:pt x="152416" y="19243"/>
                  <a:pt x="156261" y="0"/>
                </a:cubicBezTo>
              </a:path>
            </a:pathLst>
          </a:custGeom>
          <a:noFill/>
          <a:ln w="19050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12" name="Google Shape;1512;p61"/>
          <p:cNvGrpSpPr/>
          <p:nvPr/>
        </p:nvGrpSpPr>
        <p:grpSpPr>
          <a:xfrm>
            <a:off x="7744800" y="2878450"/>
            <a:ext cx="446550" cy="446525"/>
            <a:chOff x="6094350" y="1922800"/>
            <a:chExt cx="446550" cy="446525"/>
          </a:xfrm>
        </p:grpSpPr>
        <p:sp>
          <p:nvSpPr>
            <p:cNvPr id="1513" name="Google Shape;1513;p61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1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61"/>
          <p:cNvSpPr/>
          <p:nvPr/>
        </p:nvSpPr>
        <p:spPr>
          <a:xfrm>
            <a:off x="7563825" y="3722352"/>
            <a:ext cx="107625" cy="215198"/>
          </a:xfrm>
          <a:custGeom>
            <a:avLst/>
            <a:gdLst/>
            <a:ahLst/>
            <a:cxnLst/>
            <a:rect l="l" t="t" r="r" b="b"/>
            <a:pathLst>
              <a:path w="2074" h="4147" fill="none" extrusionOk="0">
                <a:moveTo>
                  <a:pt x="0" y="0"/>
                </a:moveTo>
                <a:lnTo>
                  <a:pt x="1154" y="602"/>
                </a:lnTo>
                <a:lnTo>
                  <a:pt x="569" y="1399"/>
                </a:lnTo>
                <a:lnTo>
                  <a:pt x="1569" y="1951"/>
                </a:lnTo>
                <a:lnTo>
                  <a:pt x="1073" y="2878"/>
                </a:lnTo>
                <a:lnTo>
                  <a:pt x="2073" y="3366"/>
                </a:lnTo>
                <a:lnTo>
                  <a:pt x="1553" y="4146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miter lim="812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6"/>
          <p:cNvSpPr txBox="1">
            <a:spLocks noGrp="1"/>
          </p:cNvSpPr>
          <p:nvPr>
            <p:ph type="subTitle" idx="1"/>
          </p:nvPr>
        </p:nvSpPr>
        <p:spPr>
          <a:xfrm>
            <a:off x="1103606" y="865721"/>
            <a:ext cx="218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dirty="0"/>
              <a:t>آلية البناء</a:t>
            </a:r>
            <a:endParaRPr sz="1600" dirty="0"/>
          </a:p>
        </p:txBody>
      </p:sp>
      <p:sp>
        <p:nvSpPr>
          <p:cNvPr id="1264" name="Google Shape;1264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Symbol Table</a:t>
            </a:r>
            <a:endParaRPr dirty="0"/>
          </a:p>
        </p:txBody>
      </p:sp>
      <p:grpSp>
        <p:nvGrpSpPr>
          <p:cNvPr id="1272" name="Google Shape;1272;p56"/>
          <p:cNvGrpSpPr/>
          <p:nvPr/>
        </p:nvGrpSpPr>
        <p:grpSpPr>
          <a:xfrm>
            <a:off x="8031111" y="869091"/>
            <a:ext cx="856031" cy="446526"/>
            <a:chOff x="8031111" y="869091"/>
            <a:chExt cx="856031" cy="446526"/>
          </a:xfrm>
        </p:grpSpPr>
        <p:sp>
          <p:nvSpPr>
            <p:cNvPr id="1273" name="Google Shape;1273;p56"/>
            <p:cNvSpPr/>
            <p:nvPr/>
          </p:nvSpPr>
          <p:spPr>
            <a:xfrm>
              <a:off x="8031111" y="869091"/>
              <a:ext cx="856031" cy="446526"/>
            </a:xfrm>
            <a:custGeom>
              <a:avLst/>
              <a:gdLst/>
              <a:ahLst/>
              <a:cxnLst/>
              <a:rect l="l" t="t" r="r" b="b"/>
              <a:pathLst>
                <a:path w="5958" h="3108" extrusionOk="0">
                  <a:moveTo>
                    <a:pt x="505" y="0"/>
                  </a:moveTo>
                  <a:cubicBezTo>
                    <a:pt x="227" y="0"/>
                    <a:pt x="6" y="222"/>
                    <a:pt x="6" y="499"/>
                  </a:cubicBezTo>
                  <a:lnTo>
                    <a:pt x="6" y="1874"/>
                  </a:lnTo>
                  <a:cubicBezTo>
                    <a:pt x="1" y="2152"/>
                    <a:pt x="227" y="2378"/>
                    <a:pt x="505" y="2378"/>
                  </a:cubicBezTo>
                  <a:lnTo>
                    <a:pt x="5209" y="2378"/>
                  </a:lnTo>
                  <a:lnTo>
                    <a:pt x="5957" y="3108"/>
                  </a:lnTo>
                  <a:lnTo>
                    <a:pt x="5957" y="499"/>
                  </a:lnTo>
                  <a:cubicBezTo>
                    <a:pt x="5957" y="222"/>
                    <a:pt x="5731" y="0"/>
                    <a:pt x="5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6"/>
            <p:cNvSpPr/>
            <p:nvPr/>
          </p:nvSpPr>
          <p:spPr>
            <a:xfrm>
              <a:off x="8125219" y="967216"/>
              <a:ext cx="659049" cy="144"/>
            </a:xfrm>
            <a:custGeom>
              <a:avLst/>
              <a:gdLst/>
              <a:ahLst/>
              <a:cxnLst/>
              <a:rect l="l" t="t" r="r" b="b"/>
              <a:pathLst>
                <a:path w="4587" h="1" fill="none" extrusionOk="0">
                  <a:moveTo>
                    <a:pt x="4587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8125219" y="1042928"/>
              <a:ext cx="659049" cy="144"/>
            </a:xfrm>
            <a:custGeom>
              <a:avLst/>
              <a:gdLst/>
              <a:ahLst/>
              <a:cxnLst/>
              <a:rect l="l" t="t" r="r" b="b"/>
              <a:pathLst>
                <a:path w="4587" h="1" fill="none" extrusionOk="0">
                  <a:moveTo>
                    <a:pt x="4587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6"/>
            <p:cNvSpPr/>
            <p:nvPr/>
          </p:nvSpPr>
          <p:spPr>
            <a:xfrm>
              <a:off x="8130535" y="1118641"/>
              <a:ext cx="658474" cy="144"/>
            </a:xfrm>
            <a:custGeom>
              <a:avLst/>
              <a:gdLst/>
              <a:ahLst/>
              <a:cxnLst/>
              <a:rect l="l" t="t" r="r" b="b"/>
              <a:pathLst>
                <a:path w="4583" h="1" fill="none" extrusionOk="0">
                  <a:moveTo>
                    <a:pt x="458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70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56"/>
          <p:cNvGrpSpPr/>
          <p:nvPr/>
        </p:nvGrpSpPr>
        <p:grpSpPr>
          <a:xfrm>
            <a:off x="208825" y="4161975"/>
            <a:ext cx="446550" cy="446525"/>
            <a:chOff x="6094350" y="1922800"/>
            <a:chExt cx="446550" cy="446525"/>
          </a:xfrm>
        </p:grpSpPr>
        <p:sp>
          <p:nvSpPr>
            <p:cNvPr id="1278" name="Google Shape;1278;p56"/>
            <p:cNvSpPr/>
            <p:nvPr/>
          </p:nvSpPr>
          <p:spPr>
            <a:xfrm>
              <a:off x="6094350" y="1922800"/>
              <a:ext cx="446550" cy="446525"/>
            </a:xfrm>
            <a:custGeom>
              <a:avLst/>
              <a:gdLst/>
              <a:ahLst/>
              <a:cxnLst/>
              <a:rect l="l" t="t" r="r" b="b"/>
              <a:pathLst>
                <a:path w="17862" h="17861" extrusionOk="0">
                  <a:moveTo>
                    <a:pt x="8935" y="0"/>
                  </a:moveTo>
                  <a:cubicBezTo>
                    <a:pt x="4001" y="0"/>
                    <a:pt x="1" y="4000"/>
                    <a:pt x="1" y="8935"/>
                  </a:cubicBezTo>
                  <a:cubicBezTo>
                    <a:pt x="1" y="13861"/>
                    <a:pt x="4001" y="17861"/>
                    <a:pt x="8935" y="17861"/>
                  </a:cubicBezTo>
                  <a:cubicBezTo>
                    <a:pt x="13862" y="17861"/>
                    <a:pt x="17861" y="13861"/>
                    <a:pt x="17861" y="8935"/>
                  </a:cubicBezTo>
                  <a:cubicBezTo>
                    <a:pt x="17861" y="4000"/>
                    <a:pt x="13862" y="0"/>
                    <a:pt x="89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6"/>
            <p:cNvSpPr/>
            <p:nvPr/>
          </p:nvSpPr>
          <p:spPr>
            <a:xfrm>
              <a:off x="6219750" y="2058350"/>
              <a:ext cx="215875" cy="161400"/>
            </a:xfrm>
            <a:custGeom>
              <a:avLst/>
              <a:gdLst/>
              <a:ahLst/>
              <a:cxnLst/>
              <a:rect l="l" t="t" r="r" b="b"/>
              <a:pathLst>
                <a:path w="8635" h="6456" fill="none" extrusionOk="0">
                  <a:moveTo>
                    <a:pt x="1" y="4269"/>
                  </a:moveTo>
                  <a:lnTo>
                    <a:pt x="2180" y="6455"/>
                  </a:lnTo>
                  <a:lnTo>
                    <a:pt x="8634" y="1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12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7" name="Google Shape;447;p33">
            <a:extLst>
              <a:ext uri="{FF2B5EF4-FFF2-40B4-BE49-F238E27FC236}">
                <a16:creationId xmlns:a16="http://schemas.microsoft.com/office/drawing/2014/main" id="{6AE2FD32-46C5-F36A-5215-1C3EF2778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723671"/>
              </p:ext>
            </p:extLst>
          </p:nvPr>
        </p:nvGraphicFramePr>
        <p:xfrm>
          <a:off x="3587730" y="1679348"/>
          <a:ext cx="1802425" cy="716338"/>
        </p:xfrm>
        <a:graphic>
          <a:graphicData uri="http://schemas.openxmlformats.org/drawingml/2006/table">
            <a:tbl>
              <a:tblPr>
                <a:noFill/>
                <a:tableStyleId>{CFD13203-51BB-42CF-9380-9584F4EA92BC}</a:tableStyleId>
              </a:tblPr>
              <a:tblGrid>
                <a:gridCol w="451551">
                  <a:extLst>
                    <a:ext uri="{9D8B030D-6E8A-4147-A177-3AD203B41FA5}">
                      <a16:colId xmlns:a16="http://schemas.microsoft.com/office/drawing/2014/main" val="1068725225"/>
                    </a:ext>
                  </a:extLst>
                </a:gridCol>
                <a:gridCol w="451551">
                  <a:extLst>
                    <a:ext uri="{9D8B030D-6E8A-4147-A177-3AD203B41FA5}">
                      <a16:colId xmlns:a16="http://schemas.microsoft.com/office/drawing/2014/main" val="2798442389"/>
                    </a:ext>
                  </a:extLst>
                </a:gridCol>
                <a:gridCol w="45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oogle Shape;447;p33">
            <a:extLst>
              <a:ext uri="{FF2B5EF4-FFF2-40B4-BE49-F238E27FC236}">
                <a16:creationId xmlns:a16="http://schemas.microsoft.com/office/drawing/2014/main" id="{4D799AB6-2850-1E11-5321-FB89CAE518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916345"/>
              </p:ext>
            </p:extLst>
          </p:nvPr>
        </p:nvGraphicFramePr>
        <p:xfrm>
          <a:off x="4994772" y="2872843"/>
          <a:ext cx="1802425" cy="716338"/>
        </p:xfrm>
        <a:graphic>
          <a:graphicData uri="http://schemas.openxmlformats.org/drawingml/2006/table">
            <a:tbl>
              <a:tblPr>
                <a:noFill/>
                <a:tableStyleId>{CFD13203-51BB-42CF-9380-9584F4EA92BC}</a:tableStyleId>
              </a:tblPr>
              <a:tblGrid>
                <a:gridCol w="451551">
                  <a:extLst>
                    <a:ext uri="{9D8B030D-6E8A-4147-A177-3AD203B41FA5}">
                      <a16:colId xmlns:a16="http://schemas.microsoft.com/office/drawing/2014/main" val="1068725225"/>
                    </a:ext>
                  </a:extLst>
                </a:gridCol>
                <a:gridCol w="451551">
                  <a:extLst>
                    <a:ext uri="{9D8B030D-6E8A-4147-A177-3AD203B41FA5}">
                      <a16:colId xmlns:a16="http://schemas.microsoft.com/office/drawing/2014/main" val="2798442389"/>
                    </a:ext>
                  </a:extLst>
                </a:gridCol>
                <a:gridCol w="45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oogle Shape;447;p33">
            <a:extLst>
              <a:ext uri="{FF2B5EF4-FFF2-40B4-BE49-F238E27FC236}">
                <a16:creationId xmlns:a16="http://schemas.microsoft.com/office/drawing/2014/main" id="{3757E927-BFDB-CDFE-302F-CCDE8312D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428582"/>
              </p:ext>
            </p:extLst>
          </p:nvPr>
        </p:nvGraphicFramePr>
        <p:xfrm>
          <a:off x="2194256" y="2872843"/>
          <a:ext cx="1802425" cy="716338"/>
        </p:xfrm>
        <a:graphic>
          <a:graphicData uri="http://schemas.openxmlformats.org/drawingml/2006/table">
            <a:tbl>
              <a:tblPr>
                <a:noFill/>
                <a:tableStyleId>{CFD13203-51BB-42CF-9380-9584F4EA92BC}</a:tableStyleId>
              </a:tblPr>
              <a:tblGrid>
                <a:gridCol w="451551">
                  <a:extLst>
                    <a:ext uri="{9D8B030D-6E8A-4147-A177-3AD203B41FA5}">
                      <a16:colId xmlns:a16="http://schemas.microsoft.com/office/drawing/2014/main" val="1068725225"/>
                    </a:ext>
                  </a:extLst>
                </a:gridCol>
                <a:gridCol w="451551">
                  <a:extLst>
                    <a:ext uri="{9D8B030D-6E8A-4147-A177-3AD203B41FA5}">
                      <a16:colId xmlns:a16="http://schemas.microsoft.com/office/drawing/2014/main" val="2798442389"/>
                    </a:ext>
                  </a:extLst>
                </a:gridCol>
                <a:gridCol w="451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7B5F711B-01A5-37A5-517D-0163D9242FA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488942" y="2395686"/>
            <a:ext cx="1407042" cy="47715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رابط كسهم مستقيم 1248">
            <a:extLst>
              <a:ext uri="{FF2B5EF4-FFF2-40B4-BE49-F238E27FC236}">
                <a16:creationId xmlns:a16="http://schemas.microsoft.com/office/drawing/2014/main" id="{818ECBD4-FC02-4656-AC9F-7B2550DCD5A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095468" y="2395686"/>
            <a:ext cx="1393474" cy="47715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/>
          <p:nvPr/>
        </p:nvSpPr>
        <p:spPr>
          <a:xfrm>
            <a:off x="3320700" y="2441496"/>
            <a:ext cx="2502600" cy="565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5921400" y="2441496"/>
            <a:ext cx="2502600" cy="565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720000" y="2441496"/>
            <a:ext cx="2502600" cy="565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8"/>
          <p:cNvSpPr txBox="1">
            <a:spLocks noGrp="1"/>
          </p:cNvSpPr>
          <p:nvPr>
            <p:ph type="subTitle" idx="1"/>
          </p:nvPr>
        </p:nvSpPr>
        <p:spPr>
          <a:xfrm>
            <a:off x="803100" y="2437896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Errors Syntax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2" name="Google Shape;662;p38"/>
          <p:cNvSpPr txBox="1">
            <a:spLocks noGrp="1"/>
          </p:cNvSpPr>
          <p:nvPr>
            <p:ph type="subTitle" idx="2"/>
          </p:nvPr>
        </p:nvSpPr>
        <p:spPr>
          <a:xfrm>
            <a:off x="803100" y="30098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أخطاء لغوية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توقف سير التنفيذ 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تنتج من</a:t>
            </a:r>
            <a:r>
              <a:rPr lang="en-US" dirty="0"/>
              <a:t> </a:t>
            </a:r>
            <a:r>
              <a:rPr lang="ar-SA" dirty="0"/>
              <a:t> </a:t>
            </a:r>
            <a:r>
              <a:rPr lang="en-US" dirty="0"/>
              <a:t>parser tree</a:t>
            </a:r>
            <a:endParaRPr dirty="0"/>
          </a:p>
        </p:txBody>
      </p:sp>
      <p:sp>
        <p:nvSpPr>
          <p:cNvPr id="663" name="Google Shape;663;p38"/>
          <p:cNvSpPr txBox="1">
            <a:spLocks noGrp="1"/>
          </p:cNvSpPr>
          <p:nvPr>
            <p:ph type="subTitle" idx="3"/>
          </p:nvPr>
        </p:nvSpPr>
        <p:spPr>
          <a:xfrm>
            <a:off x="3403800" y="30098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أخطاء معنوية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توقف سير التنفيذ 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تنتج من الـ </a:t>
            </a:r>
            <a:r>
              <a:rPr lang="en-US" dirty="0"/>
              <a:t>AST</a:t>
            </a:r>
            <a:r>
              <a:rPr lang="ar-SA" dirty="0"/>
              <a:t> وجدول الرموز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38"/>
          <p:cNvSpPr txBox="1">
            <a:spLocks noGrp="1"/>
          </p:cNvSpPr>
          <p:nvPr>
            <p:ph type="subTitle" idx="4"/>
          </p:nvPr>
        </p:nvSpPr>
        <p:spPr>
          <a:xfrm>
            <a:off x="6004500" y="3009859"/>
            <a:ext cx="23364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أخطاء منطقية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لا تؤثر على سير التنفيذ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dirty="0"/>
              <a:t>تنتج من الـ </a:t>
            </a:r>
            <a:r>
              <a:rPr lang="en-US" dirty="0"/>
              <a:t>AST</a:t>
            </a:r>
            <a:r>
              <a:rPr lang="ar-SA" dirty="0"/>
              <a:t> وجدول الرموز</a:t>
            </a:r>
          </a:p>
        </p:txBody>
      </p:sp>
      <p:sp>
        <p:nvSpPr>
          <p:cNvPr id="665" name="Google Shape;665;p38"/>
          <p:cNvSpPr txBox="1">
            <a:spLocks noGrp="1"/>
          </p:cNvSpPr>
          <p:nvPr>
            <p:ph type="subTitle" idx="5"/>
          </p:nvPr>
        </p:nvSpPr>
        <p:spPr>
          <a:xfrm>
            <a:off x="3252600" y="2437896"/>
            <a:ext cx="258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Errors Handling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6" name="Google Shape;666;p38"/>
          <p:cNvSpPr txBox="1">
            <a:spLocks noGrp="1"/>
          </p:cNvSpPr>
          <p:nvPr>
            <p:ph type="subTitle" idx="6"/>
          </p:nvPr>
        </p:nvSpPr>
        <p:spPr>
          <a:xfrm>
            <a:off x="6004500" y="2437896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Errors Logic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7" name="Google Shape;66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Errors</a:t>
            </a:r>
            <a:endParaRPr dirty="0"/>
          </a:p>
        </p:txBody>
      </p:sp>
      <p:sp>
        <p:nvSpPr>
          <p:cNvPr id="668" name="Google Shape;668;p38"/>
          <p:cNvSpPr/>
          <p:nvPr/>
        </p:nvSpPr>
        <p:spPr>
          <a:xfrm>
            <a:off x="1599600" y="1445800"/>
            <a:ext cx="743400" cy="74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8"/>
          <p:cNvSpPr/>
          <p:nvPr/>
        </p:nvSpPr>
        <p:spPr>
          <a:xfrm>
            <a:off x="4200300" y="1445800"/>
            <a:ext cx="743400" cy="74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8"/>
          <p:cNvSpPr/>
          <p:nvPr/>
        </p:nvSpPr>
        <p:spPr>
          <a:xfrm>
            <a:off x="6801000" y="1445800"/>
            <a:ext cx="743400" cy="74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8"/>
          <p:cNvGrpSpPr/>
          <p:nvPr/>
        </p:nvGrpSpPr>
        <p:grpSpPr>
          <a:xfrm>
            <a:off x="1783567" y="1631593"/>
            <a:ext cx="375465" cy="371814"/>
            <a:chOff x="-37385100" y="3949908"/>
            <a:chExt cx="321350" cy="318225"/>
          </a:xfrm>
        </p:grpSpPr>
        <p:sp>
          <p:nvSpPr>
            <p:cNvPr id="672" name="Google Shape;672;p38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4393889" y="1639372"/>
            <a:ext cx="356221" cy="356257"/>
            <a:chOff x="-13512225" y="3211525"/>
            <a:chExt cx="353675" cy="353675"/>
          </a:xfrm>
        </p:grpSpPr>
        <p:sp>
          <p:nvSpPr>
            <p:cNvPr id="675" name="Google Shape;675;p38"/>
            <p:cNvSpPr/>
            <p:nvPr/>
          </p:nvSpPr>
          <p:spPr>
            <a:xfrm>
              <a:off x="-13283825" y="3482475"/>
              <a:ext cx="125275" cy="82725"/>
            </a:xfrm>
            <a:custGeom>
              <a:avLst/>
              <a:gdLst/>
              <a:ahLst/>
              <a:cxnLst/>
              <a:rect l="l" t="t" r="r" b="b"/>
              <a:pathLst>
                <a:path w="5011" h="3309" extrusionOk="0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-13512225" y="3211525"/>
              <a:ext cx="353675" cy="249700"/>
            </a:xfrm>
            <a:custGeom>
              <a:avLst/>
              <a:gdLst/>
              <a:ahLst/>
              <a:cxnLst/>
              <a:rect l="l" t="t" r="r" b="b"/>
              <a:pathLst>
                <a:path w="14147" h="9988" extrusionOk="0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-13512225" y="3483250"/>
              <a:ext cx="100050" cy="81150"/>
            </a:xfrm>
            <a:custGeom>
              <a:avLst/>
              <a:gdLst/>
              <a:ahLst/>
              <a:cxnLst/>
              <a:rect l="l" t="t" r="r" b="b"/>
              <a:pathLst>
                <a:path w="4002" h="3246" extrusionOk="0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13407475" y="3483250"/>
              <a:ext cx="36250" cy="81150"/>
            </a:xfrm>
            <a:custGeom>
              <a:avLst/>
              <a:gdLst/>
              <a:ahLst/>
              <a:cxnLst/>
              <a:rect l="l" t="t" r="r" b="b"/>
              <a:pathLst>
                <a:path w="1450" h="3246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-13366525" y="3485625"/>
              <a:ext cx="70125" cy="76425"/>
            </a:xfrm>
            <a:custGeom>
              <a:avLst/>
              <a:gdLst/>
              <a:ahLst/>
              <a:cxnLst/>
              <a:rect l="l" t="t" r="r" b="b"/>
              <a:pathLst>
                <a:path w="2805" h="3057" extrusionOk="0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6995544" y="1639545"/>
            <a:ext cx="354311" cy="355909"/>
            <a:chOff x="-49764975" y="3551225"/>
            <a:chExt cx="299300" cy="300650"/>
          </a:xfrm>
        </p:grpSpPr>
        <p:sp>
          <p:nvSpPr>
            <p:cNvPr id="681" name="Google Shape;681;p38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8"/>
          <p:cNvGrpSpPr/>
          <p:nvPr/>
        </p:nvGrpSpPr>
        <p:grpSpPr>
          <a:xfrm rot="-1118366">
            <a:off x="545636" y="806951"/>
            <a:ext cx="390074" cy="748553"/>
            <a:chOff x="2749425" y="3764775"/>
            <a:chExt cx="171300" cy="328725"/>
          </a:xfrm>
        </p:grpSpPr>
        <p:sp>
          <p:nvSpPr>
            <p:cNvPr id="693" name="Google Shape;693;p38"/>
            <p:cNvSpPr/>
            <p:nvPr/>
          </p:nvSpPr>
          <p:spPr>
            <a:xfrm>
              <a:off x="2817000" y="3764775"/>
              <a:ext cx="103725" cy="285500"/>
            </a:xfrm>
            <a:custGeom>
              <a:avLst/>
              <a:gdLst/>
              <a:ahLst/>
              <a:cxnLst/>
              <a:rect l="l" t="t" r="r" b="b"/>
              <a:pathLst>
                <a:path w="4149" h="11420" extrusionOk="0">
                  <a:moveTo>
                    <a:pt x="2726" y="0"/>
                  </a:moveTo>
                  <a:cubicBezTo>
                    <a:pt x="2705" y="0"/>
                    <a:pt x="2683" y="2"/>
                    <a:pt x="2661" y="6"/>
                  </a:cubicBezTo>
                  <a:lnTo>
                    <a:pt x="372" y="340"/>
                  </a:lnTo>
                  <a:cubicBezTo>
                    <a:pt x="156" y="368"/>
                    <a:pt x="0" y="571"/>
                    <a:pt x="24" y="787"/>
                  </a:cubicBezTo>
                  <a:lnTo>
                    <a:pt x="1248" y="11062"/>
                  </a:lnTo>
                  <a:cubicBezTo>
                    <a:pt x="1274" y="11268"/>
                    <a:pt x="1448" y="11419"/>
                    <a:pt x="1647" y="11419"/>
                  </a:cubicBezTo>
                  <a:cubicBezTo>
                    <a:pt x="1666" y="11419"/>
                    <a:pt x="1685" y="11418"/>
                    <a:pt x="1705" y="11415"/>
                  </a:cubicBezTo>
                  <a:lnTo>
                    <a:pt x="3776" y="11132"/>
                  </a:lnTo>
                  <a:cubicBezTo>
                    <a:pt x="3993" y="11104"/>
                    <a:pt x="4148" y="10911"/>
                    <a:pt x="4125" y="10694"/>
                  </a:cubicBezTo>
                  <a:lnTo>
                    <a:pt x="3127" y="364"/>
                  </a:lnTo>
                  <a:cubicBezTo>
                    <a:pt x="3105" y="155"/>
                    <a:pt x="2930" y="0"/>
                    <a:pt x="27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2833225" y="3782450"/>
              <a:ext cx="55350" cy="68175"/>
            </a:xfrm>
            <a:custGeom>
              <a:avLst/>
              <a:gdLst/>
              <a:ahLst/>
              <a:cxnLst/>
              <a:rect l="l" t="t" r="r" b="b"/>
              <a:pathLst>
                <a:path w="2214" h="2727" extrusionOk="0">
                  <a:moveTo>
                    <a:pt x="2016" y="0"/>
                  </a:moveTo>
                  <a:lnTo>
                    <a:pt x="1" y="321"/>
                  </a:lnTo>
                  <a:lnTo>
                    <a:pt x="392" y="2727"/>
                  </a:lnTo>
                  <a:lnTo>
                    <a:pt x="2214" y="2590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2846300" y="3868725"/>
              <a:ext cx="48650" cy="68200"/>
            </a:xfrm>
            <a:custGeom>
              <a:avLst/>
              <a:gdLst/>
              <a:ahLst/>
              <a:cxnLst/>
              <a:rect l="l" t="t" r="r" b="b"/>
              <a:pathLst>
                <a:path w="1946" h="2728" extrusionOk="0">
                  <a:moveTo>
                    <a:pt x="1710" y="1"/>
                  </a:moveTo>
                  <a:lnTo>
                    <a:pt x="1" y="194"/>
                  </a:lnTo>
                  <a:lnTo>
                    <a:pt x="255" y="2727"/>
                  </a:lnTo>
                  <a:lnTo>
                    <a:pt x="1945" y="2576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2853475" y="3953950"/>
              <a:ext cx="48050" cy="65600"/>
            </a:xfrm>
            <a:custGeom>
              <a:avLst/>
              <a:gdLst/>
              <a:ahLst/>
              <a:cxnLst/>
              <a:rect l="l" t="t" r="r" b="b"/>
              <a:pathLst>
                <a:path w="1922" h="2624" extrusionOk="0">
                  <a:moveTo>
                    <a:pt x="1738" y="1"/>
                  </a:moveTo>
                  <a:lnTo>
                    <a:pt x="1" y="222"/>
                  </a:lnTo>
                  <a:lnTo>
                    <a:pt x="387" y="2624"/>
                  </a:lnTo>
                  <a:lnTo>
                    <a:pt x="1922" y="2454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2749425" y="3806875"/>
              <a:ext cx="155650" cy="286625"/>
            </a:xfrm>
            <a:custGeom>
              <a:avLst/>
              <a:gdLst/>
              <a:ahLst/>
              <a:cxnLst/>
              <a:rect l="l" t="t" r="r" b="b"/>
              <a:pathLst>
                <a:path w="6226" h="11465" extrusionOk="0">
                  <a:moveTo>
                    <a:pt x="2690" y="1"/>
                  </a:moveTo>
                  <a:cubicBezTo>
                    <a:pt x="2652" y="1"/>
                    <a:pt x="2614" y="7"/>
                    <a:pt x="2576" y="22"/>
                  </a:cubicBezTo>
                  <a:lnTo>
                    <a:pt x="250" y="883"/>
                  </a:lnTo>
                  <a:cubicBezTo>
                    <a:pt x="85" y="945"/>
                    <a:pt x="0" y="1128"/>
                    <a:pt x="62" y="1293"/>
                  </a:cubicBezTo>
                  <a:lnTo>
                    <a:pt x="3447" y="11247"/>
                  </a:lnTo>
                  <a:cubicBezTo>
                    <a:pt x="3492" y="11380"/>
                    <a:pt x="3615" y="11464"/>
                    <a:pt x="3747" y="11464"/>
                  </a:cubicBezTo>
                  <a:cubicBezTo>
                    <a:pt x="3784" y="11464"/>
                    <a:pt x="3820" y="11458"/>
                    <a:pt x="3857" y="11445"/>
                  </a:cubicBezTo>
                  <a:lnTo>
                    <a:pt x="5976" y="10682"/>
                  </a:lnTo>
                  <a:cubicBezTo>
                    <a:pt x="6140" y="10621"/>
                    <a:pt x="6225" y="10442"/>
                    <a:pt x="6173" y="10277"/>
                  </a:cubicBezTo>
                  <a:lnTo>
                    <a:pt x="2995" y="229"/>
                  </a:lnTo>
                  <a:cubicBezTo>
                    <a:pt x="2955" y="89"/>
                    <a:pt x="2827" y="1"/>
                    <a:pt x="2690" y="1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2768150" y="3825425"/>
              <a:ext cx="65925" cy="75125"/>
            </a:xfrm>
            <a:custGeom>
              <a:avLst/>
              <a:gdLst/>
              <a:ahLst/>
              <a:cxnLst/>
              <a:rect l="l" t="t" r="r" b="b"/>
              <a:pathLst>
                <a:path w="2637" h="3005" extrusionOk="0">
                  <a:moveTo>
                    <a:pt x="1902" y="0"/>
                  </a:moveTo>
                  <a:lnTo>
                    <a:pt x="0" y="730"/>
                  </a:lnTo>
                  <a:lnTo>
                    <a:pt x="876" y="3004"/>
                  </a:lnTo>
                  <a:lnTo>
                    <a:pt x="2637" y="2491"/>
                  </a:lnTo>
                  <a:lnTo>
                    <a:pt x="19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2798050" y="3908650"/>
              <a:ext cx="60050" cy="74175"/>
            </a:xfrm>
            <a:custGeom>
              <a:avLst/>
              <a:gdLst/>
              <a:ahLst/>
              <a:cxnLst/>
              <a:rect l="l" t="t" r="r" b="b"/>
              <a:pathLst>
                <a:path w="2402" h="2967" extrusionOk="0">
                  <a:moveTo>
                    <a:pt x="1639" y="0"/>
                  </a:moveTo>
                  <a:lnTo>
                    <a:pt x="0" y="542"/>
                  </a:lnTo>
                  <a:lnTo>
                    <a:pt x="782" y="2967"/>
                  </a:lnTo>
                  <a:lnTo>
                    <a:pt x="2401" y="2467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2823000" y="3990325"/>
              <a:ext cx="58650" cy="71250"/>
            </a:xfrm>
            <a:custGeom>
              <a:avLst/>
              <a:gdLst/>
              <a:ahLst/>
              <a:cxnLst/>
              <a:rect l="l" t="t" r="r" b="b"/>
              <a:pathLst>
                <a:path w="2346" h="2850" extrusionOk="0">
                  <a:moveTo>
                    <a:pt x="1658" y="1"/>
                  </a:moveTo>
                  <a:lnTo>
                    <a:pt x="0" y="580"/>
                  </a:lnTo>
                  <a:lnTo>
                    <a:pt x="881" y="2850"/>
                  </a:lnTo>
                  <a:lnTo>
                    <a:pt x="2345" y="2365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 animBg="1"/>
      <p:bldP spid="659" grpId="0" animBg="1"/>
      <p:bldP spid="660" grpId="0" animBg="1"/>
      <p:bldP spid="661" grpId="0" build="p"/>
      <p:bldP spid="662" grpId="0" uiExpand="1" build="p"/>
      <p:bldP spid="663" grpId="0" build="p"/>
      <p:bldP spid="664" grpId="0" build="p"/>
      <p:bldP spid="665" grpId="0" build="p"/>
      <p:bldP spid="666" grpId="0" build="p"/>
      <p:bldP spid="668" grpId="0" animBg="1"/>
      <p:bldP spid="669" grpId="0" animBg="1"/>
      <p:bldP spid="670" grpId="0" animBg="1"/>
    </p:bldLst>
  </p:timing>
</p:sld>
</file>

<file path=ppt/theme/theme1.xml><?xml version="1.0" encoding="utf-8"?>
<a:theme xmlns:a="http://schemas.openxmlformats.org/drawingml/2006/main" name="Product Illustrator CV by Slidesgo">
  <a:themeElements>
    <a:clrScheme name="Simple Light">
      <a:dk1>
        <a:srgbClr val="221660"/>
      </a:dk1>
      <a:lt1>
        <a:srgbClr val="FFFFFF"/>
      </a:lt1>
      <a:dk2>
        <a:srgbClr val="4B53E4"/>
      </a:dk2>
      <a:lt2>
        <a:srgbClr val="FF6688"/>
      </a:lt2>
      <a:accent1>
        <a:srgbClr val="D15036"/>
      </a:accent1>
      <a:accent2>
        <a:srgbClr val="30B47A"/>
      </a:accent2>
      <a:accent3>
        <a:srgbClr val="F6A915"/>
      </a:accent3>
      <a:accent4>
        <a:srgbClr val="F67215"/>
      </a:accent4>
      <a:accent5>
        <a:srgbClr val="FFF9E1"/>
      </a:accent5>
      <a:accent6>
        <a:srgbClr val="CDD0C4"/>
      </a:accent6>
      <a:hlink>
        <a:srgbClr val="2216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571</Words>
  <Application>Microsoft Office PowerPoint</Application>
  <PresentationFormat>عرض على الشاشة (16:9)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8" baseType="lpstr">
      <vt:lpstr>Arial</vt:lpstr>
      <vt:lpstr>Bebas Neue</vt:lpstr>
      <vt:lpstr>Overpass</vt:lpstr>
      <vt:lpstr>Poppins</vt:lpstr>
      <vt:lpstr>Russo One</vt:lpstr>
      <vt:lpstr>Product Illustrator CV by Slidesgo</vt:lpstr>
      <vt:lpstr>Project  Compiler</vt:lpstr>
      <vt:lpstr>Introduction</vt:lpstr>
      <vt:lpstr>01</vt:lpstr>
      <vt:lpstr>Grammar</vt:lpstr>
      <vt:lpstr>Grammar</vt:lpstr>
      <vt:lpstr>AST</vt:lpstr>
      <vt:lpstr>Symbol Table</vt:lpstr>
      <vt:lpstr>Symbol Table</vt:lpstr>
      <vt:lpstr>Errors</vt:lpstr>
      <vt:lpstr>Discover Errors</vt:lpstr>
      <vt:lpstr>05</vt:lpstr>
      <vt:lpstr>Code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Compiler</dc:title>
  <dc:creator>hp</dc:creator>
  <cp:lastModifiedBy>Ahmad Mriwed</cp:lastModifiedBy>
  <cp:revision>3</cp:revision>
  <dcterms:modified xsi:type="dcterms:W3CDTF">2023-09-01T17:36:08Z</dcterms:modified>
</cp:coreProperties>
</file>