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Amatic SC"/>
      <p:regular r:id="rId20"/>
      <p:bold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Merriweather-regular.fntdata"/><Relationship Id="rId21" Type="http://schemas.openxmlformats.org/officeDocument/2006/relationships/font" Target="fonts/AmaticSC-bold.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Shape 18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6" name="Shape 18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2" name="Shape 1862"/>
        <p:cNvGrpSpPr/>
        <p:nvPr/>
      </p:nvGrpSpPr>
      <p:grpSpPr>
        <a:xfrm>
          <a:off x="0" y="0"/>
          <a:ext cx="0" cy="0"/>
          <a:chOff x="0" y="0"/>
          <a:chExt cx="0" cy="0"/>
        </a:xfrm>
      </p:grpSpPr>
      <p:sp>
        <p:nvSpPr>
          <p:cNvPr id="1863" name="Shape 18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4" name="Shape 18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Shape 18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4" name="Shape 18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Shape 18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2" name="Shape 18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Shape 18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0" name="Shape 18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3" name="Shape 1903"/>
        <p:cNvGrpSpPr/>
        <p:nvPr/>
      </p:nvGrpSpPr>
      <p:grpSpPr>
        <a:xfrm>
          <a:off x="0" y="0"/>
          <a:ext cx="0" cy="0"/>
          <a:chOff x="0" y="0"/>
          <a:chExt cx="0" cy="0"/>
        </a:xfrm>
      </p:grpSpPr>
      <p:sp>
        <p:nvSpPr>
          <p:cNvPr id="1904" name="Shape 19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5" name="Shape 19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1" name="Shape 1911"/>
        <p:cNvGrpSpPr/>
        <p:nvPr/>
      </p:nvGrpSpPr>
      <p:grpSpPr>
        <a:xfrm>
          <a:off x="0" y="0"/>
          <a:ext cx="0" cy="0"/>
          <a:chOff x="0" y="0"/>
          <a:chExt cx="0" cy="0"/>
        </a:xfrm>
      </p:grpSpPr>
      <p:sp>
        <p:nvSpPr>
          <p:cNvPr id="1912" name="Shape 19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3" name="Shape 19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Shape 18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1" name="Shape 18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Shape 18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8" name="Shape 18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2" name="Shape 1822"/>
        <p:cNvGrpSpPr/>
        <p:nvPr/>
      </p:nvGrpSpPr>
      <p:grpSpPr>
        <a:xfrm>
          <a:off x="0" y="0"/>
          <a:ext cx="0" cy="0"/>
          <a:chOff x="0" y="0"/>
          <a:chExt cx="0" cy="0"/>
        </a:xfrm>
      </p:grpSpPr>
      <p:sp>
        <p:nvSpPr>
          <p:cNvPr id="1823" name="Shape 18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4" name="Shape 18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7" name="Shape 1827"/>
        <p:cNvGrpSpPr/>
        <p:nvPr/>
      </p:nvGrpSpPr>
      <p:grpSpPr>
        <a:xfrm>
          <a:off x="0" y="0"/>
          <a:ext cx="0" cy="0"/>
          <a:chOff x="0" y="0"/>
          <a:chExt cx="0" cy="0"/>
        </a:xfrm>
      </p:grpSpPr>
      <p:sp>
        <p:nvSpPr>
          <p:cNvPr id="1828" name="Shape 18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9" name="Shape 18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Shape 18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7" name="Shape 18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3" name="Shape 1843"/>
        <p:cNvGrpSpPr/>
        <p:nvPr/>
      </p:nvGrpSpPr>
      <p:grpSpPr>
        <a:xfrm>
          <a:off x="0" y="0"/>
          <a:ext cx="0" cy="0"/>
          <a:chOff x="0" y="0"/>
          <a:chExt cx="0" cy="0"/>
        </a:xfrm>
      </p:grpSpPr>
      <p:sp>
        <p:nvSpPr>
          <p:cNvPr id="1844" name="Shape 18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5" name="Shape 18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Shape 18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0" name="Shape 18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4" name="Shape 1854"/>
        <p:cNvGrpSpPr/>
        <p:nvPr/>
      </p:nvGrpSpPr>
      <p:grpSpPr>
        <a:xfrm>
          <a:off x="0" y="0"/>
          <a:ext cx="0" cy="0"/>
          <a:chOff x="0" y="0"/>
          <a:chExt cx="0" cy="0"/>
        </a:xfrm>
      </p:grpSpPr>
      <p:sp>
        <p:nvSpPr>
          <p:cNvPr id="1855" name="Shape 18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6" name="Shape 18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F55D4B"/>
        </a:solidFill>
      </p:bgPr>
    </p:bg>
    <p:spTree>
      <p:nvGrpSpPr>
        <p:cNvPr id="8" name="Shape 8"/>
        <p:cNvGrpSpPr/>
        <p:nvPr/>
      </p:nvGrpSpPr>
      <p:grpSpPr>
        <a:xfrm>
          <a:off x="0" y="0"/>
          <a:ext cx="0" cy="0"/>
          <a:chOff x="0" y="0"/>
          <a:chExt cx="0" cy="0"/>
        </a:xfrm>
      </p:grpSpPr>
      <p:grpSp>
        <p:nvGrpSpPr>
          <p:cNvPr id="9" name="Shape 9"/>
          <p:cNvGrpSpPr/>
          <p:nvPr/>
        </p:nvGrpSpPr>
        <p:grpSpPr>
          <a:xfrm>
            <a:off x="-7997" y="-6007"/>
            <a:ext cx="9159995" cy="6870013"/>
            <a:chOff x="328725" y="2891150"/>
            <a:chExt cx="3447625" cy="2585725"/>
          </a:xfrm>
        </p:grpSpPr>
        <p:sp>
          <p:nvSpPr>
            <p:cNvPr id="10" name="Shape 10"/>
            <p:cNvSpPr/>
            <p:nvPr/>
          </p:nvSpPr>
          <p:spPr>
            <a:xfrm>
              <a:off x="1720050" y="5007200"/>
              <a:ext cx="58100" cy="55575"/>
            </a:xfrm>
            <a:custGeom>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 name="Shape 11"/>
            <p:cNvSpPr/>
            <p:nvPr/>
          </p:nvSpPr>
          <p:spPr>
            <a:xfrm>
              <a:off x="328725" y="4577925"/>
              <a:ext cx="118700" cy="33700"/>
            </a:xfrm>
            <a:custGeom>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 name="Shape 12"/>
            <p:cNvSpPr/>
            <p:nvPr/>
          </p:nvSpPr>
          <p:spPr>
            <a:xfrm>
              <a:off x="1679650" y="4953325"/>
              <a:ext cx="58100" cy="57250"/>
            </a:xfrm>
            <a:custGeom>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 name="Shape 13"/>
            <p:cNvSpPr/>
            <p:nvPr/>
          </p:nvSpPr>
          <p:spPr>
            <a:xfrm>
              <a:off x="328725" y="4540050"/>
              <a:ext cx="117000" cy="36225"/>
            </a:xfrm>
            <a:custGeom>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 name="Shape 14"/>
            <p:cNvSpPr/>
            <p:nvPr/>
          </p:nvSpPr>
          <p:spPr>
            <a:xfrm>
              <a:off x="328725" y="4469350"/>
              <a:ext cx="96800" cy="23600"/>
            </a:xfrm>
            <a:custGeom>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 name="Shape 15"/>
            <p:cNvSpPr/>
            <p:nvPr/>
          </p:nvSpPr>
          <p:spPr>
            <a:xfrm>
              <a:off x="328725" y="4488700"/>
              <a:ext cx="98500" cy="32025"/>
            </a:xfrm>
            <a:custGeom>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 name="Shape 16"/>
            <p:cNvSpPr/>
            <p:nvPr/>
          </p:nvSpPr>
          <p:spPr>
            <a:xfrm>
              <a:off x="1618200" y="5157850"/>
              <a:ext cx="15175" cy="14350"/>
            </a:xfrm>
            <a:custGeom>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 name="Shape 17"/>
            <p:cNvSpPr/>
            <p:nvPr/>
          </p:nvSpPr>
          <p:spPr>
            <a:xfrm>
              <a:off x="1741075" y="5063575"/>
              <a:ext cx="55600" cy="57275"/>
            </a:xfrm>
            <a:custGeom>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 name="Shape 18"/>
            <p:cNvSpPr/>
            <p:nvPr/>
          </p:nvSpPr>
          <p:spPr>
            <a:xfrm>
              <a:off x="1678800" y="5072850"/>
              <a:ext cx="59775" cy="56425"/>
            </a:xfrm>
            <a:custGeom>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 name="Shape 19"/>
            <p:cNvSpPr/>
            <p:nvPr/>
          </p:nvSpPr>
          <p:spPr>
            <a:xfrm>
              <a:off x="1659450" y="5014775"/>
              <a:ext cx="58100" cy="63150"/>
            </a:xfrm>
            <a:custGeom>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 name="Shape 20"/>
            <p:cNvSpPr/>
            <p:nvPr/>
          </p:nvSpPr>
          <p:spPr>
            <a:xfrm>
              <a:off x="328725" y="4637675"/>
              <a:ext cx="140575" cy="37075"/>
            </a:xfrm>
            <a:custGeom>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 name="Shape 21"/>
            <p:cNvSpPr/>
            <p:nvPr/>
          </p:nvSpPr>
          <p:spPr>
            <a:xfrm>
              <a:off x="1583700" y="5002975"/>
              <a:ext cx="12650" cy="16875"/>
            </a:xfrm>
            <a:custGeom>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 name="Shape 22"/>
            <p:cNvSpPr/>
            <p:nvPr/>
          </p:nvSpPr>
          <p:spPr>
            <a:xfrm>
              <a:off x="1558450" y="4970150"/>
              <a:ext cx="57250" cy="63150"/>
            </a:xfrm>
            <a:custGeom>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 name="Shape 23"/>
            <p:cNvSpPr/>
            <p:nvPr/>
          </p:nvSpPr>
          <p:spPr>
            <a:xfrm>
              <a:off x="1318550" y="5127550"/>
              <a:ext cx="52225" cy="57275"/>
            </a:xfrm>
            <a:custGeom>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 name="Shape 24"/>
            <p:cNvSpPr/>
            <p:nvPr/>
          </p:nvSpPr>
          <p:spPr>
            <a:xfrm>
              <a:off x="328725" y="4609075"/>
              <a:ext cx="85025" cy="26100"/>
            </a:xfrm>
            <a:custGeom>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 name="Shape 25"/>
            <p:cNvSpPr/>
            <p:nvPr/>
          </p:nvSpPr>
          <p:spPr>
            <a:xfrm>
              <a:off x="328725" y="4657050"/>
              <a:ext cx="143950" cy="35375"/>
            </a:xfrm>
            <a:custGeom>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 name="Shape 26"/>
            <p:cNvSpPr/>
            <p:nvPr/>
          </p:nvSpPr>
          <p:spPr>
            <a:xfrm>
              <a:off x="955775" y="4552675"/>
              <a:ext cx="143950" cy="126275"/>
            </a:xfrm>
            <a:custGeom>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 name="Shape 27"/>
            <p:cNvSpPr/>
            <p:nvPr/>
          </p:nvSpPr>
          <p:spPr>
            <a:xfrm>
              <a:off x="328725" y="4675575"/>
              <a:ext cx="141425" cy="38725"/>
            </a:xfrm>
            <a:custGeom>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 name="Shape 28"/>
            <p:cNvSpPr/>
            <p:nvPr/>
          </p:nvSpPr>
          <p:spPr>
            <a:xfrm>
              <a:off x="1320225" y="5209200"/>
              <a:ext cx="16875" cy="13500"/>
            </a:xfrm>
            <a:custGeom>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 name="Shape 29"/>
            <p:cNvSpPr/>
            <p:nvPr/>
          </p:nvSpPr>
          <p:spPr>
            <a:xfrm>
              <a:off x="328725" y="4393600"/>
              <a:ext cx="81650" cy="27800"/>
            </a:xfrm>
            <a:custGeom>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 name="Shape 30"/>
            <p:cNvSpPr/>
            <p:nvPr/>
          </p:nvSpPr>
          <p:spPr>
            <a:xfrm>
              <a:off x="1261325" y="5218450"/>
              <a:ext cx="13475" cy="13500"/>
            </a:xfrm>
            <a:custGeom>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 name="Shape 31"/>
            <p:cNvSpPr/>
            <p:nvPr/>
          </p:nvSpPr>
          <p:spPr>
            <a:xfrm>
              <a:off x="328725" y="4558575"/>
              <a:ext cx="122050" cy="35375"/>
            </a:xfrm>
            <a:custGeom>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 name="Shape 32"/>
            <p:cNvSpPr/>
            <p:nvPr/>
          </p:nvSpPr>
          <p:spPr>
            <a:xfrm>
              <a:off x="1298350" y="5189850"/>
              <a:ext cx="59800" cy="55575"/>
            </a:xfrm>
            <a:custGeom>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 name="Shape 33"/>
            <p:cNvSpPr/>
            <p:nvPr/>
          </p:nvSpPr>
          <p:spPr>
            <a:xfrm>
              <a:off x="1241950" y="5199100"/>
              <a:ext cx="54750" cy="55575"/>
            </a:xfrm>
            <a:custGeom>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 name="Shape 34"/>
            <p:cNvSpPr/>
            <p:nvPr/>
          </p:nvSpPr>
          <p:spPr>
            <a:xfrm>
              <a:off x="1238600" y="5205825"/>
              <a:ext cx="11800" cy="50525"/>
            </a:xfrm>
            <a:custGeom>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 name="Shape 35"/>
            <p:cNvSpPr/>
            <p:nvPr/>
          </p:nvSpPr>
          <p:spPr>
            <a:xfrm>
              <a:off x="1279825" y="5156175"/>
              <a:ext cx="16025" cy="23600"/>
            </a:xfrm>
            <a:custGeom>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 name="Shape 36"/>
            <p:cNvSpPr/>
            <p:nvPr/>
          </p:nvSpPr>
          <p:spPr>
            <a:xfrm>
              <a:off x="1257100" y="5134300"/>
              <a:ext cx="58950" cy="58925"/>
            </a:xfrm>
            <a:custGeom>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 name="Shape 37"/>
            <p:cNvSpPr/>
            <p:nvPr/>
          </p:nvSpPr>
          <p:spPr>
            <a:xfrm>
              <a:off x="1010500" y="2891150"/>
              <a:ext cx="2237250" cy="272750"/>
            </a:xfrm>
            <a:custGeom>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 name="Shape 38"/>
            <p:cNvSpPr/>
            <p:nvPr/>
          </p:nvSpPr>
          <p:spPr>
            <a:xfrm>
              <a:off x="328725" y="4410425"/>
              <a:ext cx="81650" cy="25275"/>
            </a:xfrm>
            <a:custGeom>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 name="Shape 39"/>
            <p:cNvSpPr/>
            <p:nvPr/>
          </p:nvSpPr>
          <p:spPr>
            <a:xfrm>
              <a:off x="328725" y="4446625"/>
              <a:ext cx="90075" cy="27800"/>
            </a:xfrm>
            <a:custGeom>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 name="Shape 40"/>
            <p:cNvSpPr/>
            <p:nvPr/>
          </p:nvSpPr>
          <p:spPr>
            <a:xfrm>
              <a:off x="328725" y="4515650"/>
              <a:ext cx="53875" cy="20225"/>
            </a:xfrm>
            <a:custGeom>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 name="Shape 41"/>
            <p:cNvSpPr/>
            <p:nvPr/>
          </p:nvSpPr>
          <p:spPr>
            <a:xfrm>
              <a:off x="1480150" y="5161225"/>
              <a:ext cx="58950" cy="58100"/>
            </a:xfrm>
            <a:custGeom>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 name="Shape 42"/>
            <p:cNvSpPr/>
            <p:nvPr/>
          </p:nvSpPr>
          <p:spPr>
            <a:xfrm>
              <a:off x="1599675" y="5145225"/>
              <a:ext cx="59800" cy="54750"/>
            </a:xfrm>
            <a:custGeom>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 name="Shape 43"/>
            <p:cNvSpPr/>
            <p:nvPr/>
          </p:nvSpPr>
          <p:spPr>
            <a:xfrm>
              <a:off x="1358950" y="5178900"/>
              <a:ext cx="57275" cy="63150"/>
            </a:xfrm>
            <a:custGeom>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 name="Shape 44"/>
            <p:cNvSpPr/>
            <p:nvPr/>
          </p:nvSpPr>
          <p:spPr>
            <a:xfrm>
              <a:off x="328725" y="4427250"/>
              <a:ext cx="93450" cy="34550"/>
            </a:xfrm>
            <a:custGeom>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 name="Shape 45"/>
            <p:cNvSpPr/>
            <p:nvPr/>
          </p:nvSpPr>
          <p:spPr>
            <a:xfrm>
              <a:off x="1379150" y="5199100"/>
              <a:ext cx="16025" cy="19375"/>
            </a:xfrm>
            <a:custGeom>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 name="Shape 46"/>
            <p:cNvSpPr/>
            <p:nvPr/>
          </p:nvSpPr>
          <p:spPr>
            <a:xfrm>
              <a:off x="1618200" y="4963425"/>
              <a:ext cx="58100" cy="54725"/>
            </a:xfrm>
            <a:custGeom>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7" name="Shape 47"/>
            <p:cNvSpPr/>
            <p:nvPr/>
          </p:nvSpPr>
          <p:spPr>
            <a:xfrm>
              <a:off x="1077825" y="5125025"/>
              <a:ext cx="18550" cy="21075"/>
            </a:xfrm>
            <a:custGeom>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8" name="Shape 48"/>
            <p:cNvSpPr/>
            <p:nvPr/>
          </p:nvSpPr>
          <p:spPr>
            <a:xfrm>
              <a:off x="2853825" y="4795925"/>
              <a:ext cx="42100" cy="569025"/>
            </a:xfrm>
            <a:custGeom>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9" name="Shape 49"/>
            <p:cNvSpPr/>
            <p:nvPr/>
          </p:nvSpPr>
          <p:spPr>
            <a:xfrm>
              <a:off x="3628175" y="4015675"/>
              <a:ext cx="10125" cy="12650"/>
            </a:xfrm>
            <a:custGeom>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0" name="Shape 50"/>
            <p:cNvSpPr/>
            <p:nvPr/>
          </p:nvSpPr>
          <p:spPr>
            <a:xfrm>
              <a:off x="1049200" y="5284950"/>
              <a:ext cx="58950" cy="70725"/>
            </a:xfrm>
            <a:custGeom>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1" name="Shape 51"/>
            <p:cNvSpPr/>
            <p:nvPr/>
          </p:nvSpPr>
          <p:spPr>
            <a:xfrm>
              <a:off x="3599550" y="4372550"/>
              <a:ext cx="38750" cy="44625"/>
            </a:xfrm>
            <a:custGeom>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2" name="Shape 52"/>
            <p:cNvSpPr/>
            <p:nvPr/>
          </p:nvSpPr>
          <p:spPr>
            <a:xfrm>
              <a:off x="1076150" y="5162900"/>
              <a:ext cx="59775" cy="56425"/>
            </a:xfrm>
            <a:custGeom>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3" name="Shape 53"/>
            <p:cNvSpPr/>
            <p:nvPr/>
          </p:nvSpPr>
          <p:spPr>
            <a:xfrm>
              <a:off x="2762075" y="4700825"/>
              <a:ext cx="125425" cy="712925"/>
            </a:xfrm>
            <a:custGeom>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4" name="Shape 54"/>
            <p:cNvSpPr/>
            <p:nvPr/>
          </p:nvSpPr>
          <p:spPr>
            <a:xfrm>
              <a:off x="1056775" y="5104825"/>
              <a:ext cx="57275" cy="63150"/>
            </a:xfrm>
            <a:custGeom>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5" name="Shape 55"/>
            <p:cNvSpPr/>
            <p:nvPr/>
          </p:nvSpPr>
          <p:spPr>
            <a:xfrm>
              <a:off x="3645850" y="4022400"/>
              <a:ext cx="40425" cy="10125"/>
            </a:xfrm>
            <a:custGeom>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6" name="Shape 56"/>
            <p:cNvSpPr/>
            <p:nvPr/>
          </p:nvSpPr>
          <p:spPr>
            <a:xfrm>
              <a:off x="3509500" y="3976950"/>
              <a:ext cx="259275" cy="457900"/>
            </a:xfrm>
            <a:custGeom>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7" name="Shape 57"/>
            <p:cNvSpPr/>
            <p:nvPr/>
          </p:nvSpPr>
          <p:spPr>
            <a:xfrm>
              <a:off x="725150" y="2891150"/>
              <a:ext cx="2679175" cy="790400"/>
            </a:xfrm>
            <a:custGeom>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8" name="Shape 58"/>
            <p:cNvSpPr/>
            <p:nvPr/>
          </p:nvSpPr>
          <p:spPr>
            <a:xfrm>
              <a:off x="475175" y="4197475"/>
              <a:ext cx="269375" cy="75775"/>
            </a:xfrm>
            <a:custGeom>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59" name="Shape 59"/>
            <p:cNvSpPr/>
            <p:nvPr/>
          </p:nvSpPr>
          <p:spPr>
            <a:xfrm>
              <a:off x="733575" y="4522375"/>
              <a:ext cx="19375" cy="10125"/>
            </a:xfrm>
            <a:custGeom>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0" name="Shape 60"/>
            <p:cNvSpPr/>
            <p:nvPr/>
          </p:nvSpPr>
          <p:spPr>
            <a:xfrm>
              <a:off x="1440600" y="4990350"/>
              <a:ext cx="55575" cy="55575"/>
            </a:xfrm>
            <a:custGeom>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1" name="Shape 61"/>
            <p:cNvSpPr/>
            <p:nvPr/>
          </p:nvSpPr>
          <p:spPr>
            <a:xfrm>
              <a:off x="3530550" y="4035875"/>
              <a:ext cx="219700" cy="344275"/>
            </a:xfrm>
            <a:custGeom>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2" name="Shape 62"/>
            <p:cNvSpPr/>
            <p:nvPr/>
          </p:nvSpPr>
          <p:spPr>
            <a:xfrm>
              <a:off x="988600" y="5295900"/>
              <a:ext cx="60625" cy="64000"/>
            </a:xfrm>
            <a:custGeom>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3" name="Shape 63"/>
            <p:cNvSpPr/>
            <p:nvPr/>
          </p:nvSpPr>
          <p:spPr>
            <a:xfrm>
              <a:off x="1100550" y="4580450"/>
              <a:ext cx="24425" cy="9275"/>
            </a:xfrm>
            <a:custGeom>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4" name="Shape 64"/>
            <p:cNvSpPr/>
            <p:nvPr/>
          </p:nvSpPr>
          <p:spPr>
            <a:xfrm>
              <a:off x="1938050" y="4972675"/>
              <a:ext cx="222225" cy="368700"/>
            </a:xfrm>
            <a:custGeom>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5" name="Shape 65"/>
            <p:cNvSpPr/>
            <p:nvPr/>
          </p:nvSpPr>
          <p:spPr>
            <a:xfrm>
              <a:off x="1257100" y="5015600"/>
              <a:ext cx="57275" cy="62325"/>
            </a:xfrm>
            <a:custGeom>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6" name="Shape 66"/>
            <p:cNvSpPr/>
            <p:nvPr/>
          </p:nvSpPr>
          <p:spPr>
            <a:xfrm>
              <a:off x="830375" y="2891150"/>
              <a:ext cx="183500" cy="267700"/>
            </a:xfrm>
            <a:custGeom>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7" name="Shape 67"/>
            <p:cNvSpPr/>
            <p:nvPr/>
          </p:nvSpPr>
          <p:spPr>
            <a:xfrm>
              <a:off x="1316875" y="5008025"/>
              <a:ext cx="58100" cy="55575"/>
            </a:xfrm>
            <a:custGeom>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8" name="Shape 68"/>
            <p:cNvSpPr/>
            <p:nvPr/>
          </p:nvSpPr>
          <p:spPr>
            <a:xfrm>
              <a:off x="1138425" y="5119150"/>
              <a:ext cx="19400" cy="16000"/>
            </a:xfrm>
            <a:custGeom>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69" name="Shape 69"/>
            <p:cNvSpPr/>
            <p:nvPr/>
          </p:nvSpPr>
          <p:spPr>
            <a:xfrm>
              <a:off x="3384075" y="4763100"/>
              <a:ext cx="22775" cy="22750"/>
            </a:xfrm>
            <a:custGeom>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0" name="Shape 70"/>
            <p:cNvSpPr/>
            <p:nvPr/>
          </p:nvSpPr>
          <p:spPr>
            <a:xfrm>
              <a:off x="1378325" y="4997925"/>
              <a:ext cx="58100" cy="57275"/>
            </a:xfrm>
            <a:custGeom>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1" name="Shape 71"/>
            <p:cNvSpPr/>
            <p:nvPr/>
          </p:nvSpPr>
          <p:spPr>
            <a:xfrm>
              <a:off x="1402725" y="5029925"/>
              <a:ext cx="10125" cy="15175"/>
            </a:xfrm>
            <a:custGeom>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2" name="Shape 72"/>
            <p:cNvSpPr/>
            <p:nvPr/>
          </p:nvSpPr>
          <p:spPr>
            <a:xfrm>
              <a:off x="328725" y="4115825"/>
              <a:ext cx="825725" cy="756725"/>
            </a:xfrm>
            <a:custGeom>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3" name="Shape 73"/>
            <p:cNvSpPr/>
            <p:nvPr/>
          </p:nvSpPr>
          <p:spPr>
            <a:xfrm>
              <a:off x="1342950" y="5039175"/>
              <a:ext cx="12675" cy="15175"/>
            </a:xfrm>
            <a:custGeom>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4" name="Shape 74"/>
            <p:cNvSpPr/>
            <p:nvPr/>
          </p:nvSpPr>
          <p:spPr>
            <a:xfrm>
              <a:off x="1117375" y="5097250"/>
              <a:ext cx="58125" cy="55575"/>
            </a:xfrm>
            <a:custGeom>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5" name="Shape 75"/>
            <p:cNvSpPr/>
            <p:nvPr/>
          </p:nvSpPr>
          <p:spPr>
            <a:xfrm>
              <a:off x="328725" y="4697450"/>
              <a:ext cx="135525" cy="41275"/>
            </a:xfrm>
            <a:custGeom>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6" name="Shape 76"/>
            <p:cNvSpPr/>
            <p:nvPr/>
          </p:nvSpPr>
          <p:spPr>
            <a:xfrm>
              <a:off x="3661000" y="4008100"/>
              <a:ext cx="7600" cy="7600"/>
            </a:xfrm>
            <a:custGeom>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7" name="Shape 77"/>
            <p:cNvSpPr/>
            <p:nvPr/>
          </p:nvSpPr>
          <p:spPr>
            <a:xfrm>
              <a:off x="2890000" y="4783300"/>
              <a:ext cx="886350" cy="58950"/>
            </a:xfrm>
            <a:custGeom>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8" name="Shape 78"/>
            <p:cNvSpPr/>
            <p:nvPr/>
          </p:nvSpPr>
          <p:spPr>
            <a:xfrm>
              <a:off x="2885800" y="4699125"/>
              <a:ext cx="890550" cy="64000"/>
            </a:xfrm>
            <a:custGeom>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79" name="Shape 79"/>
            <p:cNvSpPr/>
            <p:nvPr/>
          </p:nvSpPr>
          <p:spPr>
            <a:xfrm>
              <a:off x="3352100" y="4769000"/>
              <a:ext cx="11800" cy="11800"/>
            </a:xfrm>
            <a:custGeom>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0" name="Shape 80"/>
            <p:cNvSpPr/>
            <p:nvPr/>
          </p:nvSpPr>
          <p:spPr>
            <a:xfrm>
              <a:off x="1281525" y="5046750"/>
              <a:ext cx="15175" cy="21900"/>
            </a:xfrm>
            <a:custGeom>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1" name="Shape 81"/>
            <p:cNvSpPr/>
            <p:nvPr/>
          </p:nvSpPr>
          <p:spPr>
            <a:xfrm>
              <a:off x="1139275" y="5035800"/>
              <a:ext cx="55575" cy="54750"/>
            </a:xfrm>
            <a:custGeom>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2" name="Shape 82"/>
            <p:cNvSpPr/>
            <p:nvPr/>
          </p:nvSpPr>
          <p:spPr>
            <a:xfrm>
              <a:off x="981025" y="5147750"/>
              <a:ext cx="24450" cy="20225"/>
            </a:xfrm>
            <a:custGeom>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3" name="Shape 83"/>
            <p:cNvSpPr/>
            <p:nvPr/>
          </p:nvSpPr>
          <p:spPr>
            <a:xfrm>
              <a:off x="1325275" y="4965950"/>
              <a:ext cx="60650" cy="42100"/>
            </a:xfrm>
            <a:custGeom>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4" name="Shape 84"/>
            <p:cNvSpPr/>
            <p:nvPr/>
          </p:nvSpPr>
          <p:spPr>
            <a:xfrm>
              <a:off x="1385050" y="4957525"/>
              <a:ext cx="60625" cy="42125"/>
            </a:xfrm>
            <a:custGeom>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5" name="Shape 85"/>
            <p:cNvSpPr/>
            <p:nvPr/>
          </p:nvSpPr>
          <p:spPr>
            <a:xfrm>
              <a:off x="1635025" y="4922175"/>
              <a:ext cx="57275" cy="37900"/>
            </a:xfrm>
            <a:custGeom>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6" name="Shape 86"/>
            <p:cNvSpPr/>
            <p:nvPr/>
          </p:nvSpPr>
          <p:spPr>
            <a:xfrm>
              <a:off x="1453225" y="4947425"/>
              <a:ext cx="54725" cy="42125"/>
            </a:xfrm>
            <a:custGeom>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7" name="Shape 87"/>
            <p:cNvSpPr/>
            <p:nvPr/>
          </p:nvSpPr>
          <p:spPr>
            <a:xfrm>
              <a:off x="1199025" y="4985300"/>
              <a:ext cx="61475" cy="39600"/>
            </a:xfrm>
            <a:custGeom>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8" name="Shape 88"/>
            <p:cNvSpPr/>
            <p:nvPr/>
          </p:nvSpPr>
          <p:spPr>
            <a:xfrm>
              <a:off x="1573600" y="4930600"/>
              <a:ext cx="58925" cy="38750"/>
            </a:xfrm>
            <a:custGeom>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89" name="Shape 89"/>
            <p:cNvSpPr/>
            <p:nvPr/>
          </p:nvSpPr>
          <p:spPr>
            <a:xfrm>
              <a:off x="1512150" y="4939850"/>
              <a:ext cx="58950" cy="38750"/>
            </a:xfrm>
            <a:custGeom>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0" name="Shape 90"/>
            <p:cNvSpPr/>
            <p:nvPr/>
          </p:nvSpPr>
          <p:spPr>
            <a:xfrm>
              <a:off x="1012175" y="5015600"/>
              <a:ext cx="57250" cy="37900"/>
            </a:xfrm>
            <a:custGeom>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1" name="Shape 91"/>
            <p:cNvSpPr/>
            <p:nvPr/>
          </p:nvSpPr>
          <p:spPr>
            <a:xfrm>
              <a:off x="1073625" y="5003825"/>
              <a:ext cx="61450" cy="40425"/>
            </a:xfrm>
            <a:custGeom>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2" name="Shape 92"/>
            <p:cNvSpPr/>
            <p:nvPr/>
          </p:nvSpPr>
          <p:spPr>
            <a:xfrm>
              <a:off x="1015550" y="5053475"/>
              <a:ext cx="58100" cy="55600"/>
            </a:xfrm>
            <a:custGeom>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3" name="Shape 93"/>
            <p:cNvSpPr/>
            <p:nvPr/>
          </p:nvSpPr>
          <p:spPr>
            <a:xfrm>
              <a:off x="1102225" y="5070325"/>
              <a:ext cx="16025" cy="19375"/>
            </a:xfrm>
            <a:custGeom>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4" name="Shape 94"/>
            <p:cNvSpPr/>
            <p:nvPr/>
          </p:nvSpPr>
          <p:spPr>
            <a:xfrm>
              <a:off x="1135900" y="4995400"/>
              <a:ext cx="59800" cy="40425"/>
            </a:xfrm>
            <a:custGeom>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5" name="Shape 95"/>
            <p:cNvSpPr/>
            <p:nvPr/>
          </p:nvSpPr>
          <p:spPr>
            <a:xfrm>
              <a:off x="1076975" y="5043375"/>
              <a:ext cx="58100" cy="57275"/>
            </a:xfrm>
            <a:custGeom>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6" name="Shape 96"/>
            <p:cNvSpPr/>
            <p:nvPr/>
          </p:nvSpPr>
          <p:spPr>
            <a:xfrm>
              <a:off x="1219225" y="5053475"/>
              <a:ext cx="16875" cy="18550"/>
            </a:xfrm>
            <a:custGeom>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7" name="Shape 97"/>
            <p:cNvSpPr/>
            <p:nvPr/>
          </p:nvSpPr>
          <p:spPr>
            <a:xfrm>
              <a:off x="1196500" y="5026550"/>
              <a:ext cx="58950" cy="55575"/>
            </a:xfrm>
            <a:custGeom>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8" name="Shape 98"/>
            <p:cNvSpPr/>
            <p:nvPr/>
          </p:nvSpPr>
          <p:spPr>
            <a:xfrm>
              <a:off x="1262150" y="4976900"/>
              <a:ext cx="59800" cy="39575"/>
            </a:xfrm>
            <a:custGeom>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99" name="Shape 99"/>
            <p:cNvSpPr/>
            <p:nvPr/>
          </p:nvSpPr>
          <p:spPr>
            <a:xfrm>
              <a:off x="1830300" y="5214250"/>
              <a:ext cx="10975" cy="16025"/>
            </a:xfrm>
            <a:custGeom>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0" name="Shape 100"/>
            <p:cNvSpPr/>
            <p:nvPr/>
          </p:nvSpPr>
          <p:spPr>
            <a:xfrm>
              <a:off x="1807575" y="5213400"/>
              <a:ext cx="6775" cy="29500"/>
            </a:xfrm>
            <a:custGeom>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1" name="Shape 101"/>
            <p:cNvSpPr/>
            <p:nvPr/>
          </p:nvSpPr>
          <p:spPr>
            <a:xfrm>
              <a:off x="1807575" y="5201625"/>
              <a:ext cx="58100" cy="38750"/>
            </a:xfrm>
            <a:custGeom>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2" name="Shape 102"/>
            <p:cNvSpPr/>
            <p:nvPr/>
          </p:nvSpPr>
          <p:spPr>
            <a:xfrm>
              <a:off x="1763825" y="5194050"/>
              <a:ext cx="18525" cy="11800"/>
            </a:xfrm>
            <a:custGeom>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3" name="Shape 103"/>
            <p:cNvSpPr/>
            <p:nvPr/>
          </p:nvSpPr>
          <p:spPr>
            <a:xfrm>
              <a:off x="1695625" y="4910400"/>
              <a:ext cx="62325" cy="41275"/>
            </a:xfrm>
            <a:custGeom>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4" name="Shape 104"/>
            <p:cNvSpPr/>
            <p:nvPr/>
          </p:nvSpPr>
          <p:spPr>
            <a:xfrm>
              <a:off x="1744450" y="5182275"/>
              <a:ext cx="58100" cy="68200"/>
            </a:xfrm>
            <a:custGeom>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5" name="Shape 105"/>
            <p:cNvSpPr/>
            <p:nvPr/>
          </p:nvSpPr>
          <p:spPr>
            <a:xfrm>
              <a:off x="1768875" y="5223500"/>
              <a:ext cx="17700" cy="11825"/>
            </a:xfrm>
            <a:custGeom>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6" name="Shape 106"/>
            <p:cNvSpPr/>
            <p:nvPr/>
          </p:nvSpPr>
          <p:spPr>
            <a:xfrm>
              <a:off x="1688900" y="5216775"/>
              <a:ext cx="58100" cy="40425"/>
            </a:xfrm>
            <a:custGeom>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7" name="Shape 107"/>
            <p:cNvSpPr/>
            <p:nvPr/>
          </p:nvSpPr>
          <p:spPr>
            <a:xfrm>
              <a:off x="1737725" y="4941550"/>
              <a:ext cx="90075" cy="58100"/>
            </a:xfrm>
            <a:custGeom>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8" name="Shape 108"/>
            <p:cNvSpPr/>
            <p:nvPr/>
          </p:nvSpPr>
          <p:spPr>
            <a:xfrm>
              <a:off x="1789900" y="4970150"/>
              <a:ext cx="23600" cy="16025"/>
            </a:xfrm>
            <a:custGeom>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09" name="Shape 109"/>
            <p:cNvSpPr/>
            <p:nvPr/>
          </p:nvSpPr>
          <p:spPr>
            <a:xfrm>
              <a:off x="1758750" y="4901975"/>
              <a:ext cx="58950" cy="41275"/>
            </a:xfrm>
            <a:custGeom>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0" name="Shape 110"/>
            <p:cNvSpPr/>
            <p:nvPr/>
          </p:nvSpPr>
          <p:spPr>
            <a:xfrm>
              <a:off x="1804225" y="5028225"/>
              <a:ext cx="22750" cy="21075"/>
            </a:xfrm>
            <a:custGeom>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1" name="Shape 111"/>
            <p:cNvSpPr/>
            <p:nvPr/>
          </p:nvSpPr>
          <p:spPr>
            <a:xfrm>
              <a:off x="1719200" y="5112400"/>
              <a:ext cx="133850" cy="72425"/>
            </a:xfrm>
            <a:custGeom>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2" name="Shape 112"/>
            <p:cNvSpPr/>
            <p:nvPr/>
          </p:nvSpPr>
          <p:spPr>
            <a:xfrm>
              <a:off x="1778125" y="4997925"/>
              <a:ext cx="69875" cy="111975"/>
            </a:xfrm>
            <a:custGeom>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3" name="Shape 113"/>
            <p:cNvSpPr/>
            <p:nvPr/>
          </p:nvSpPr>
          <p:spPr>
            <a:xfrm>
              <a:off x="981025" y="5233600"/>
              <a:ext cx="74950" cy="60650"/>
            </a:xfrm>
            <a:custGeom>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4" name="Shape 114"/>
            <p:cNvSpPr/>
            <p:nvPr/>
          </p:nvSpPr>
          <p:spPr>
            <a:xfrm>
              <a:off x="837100" y="3663850"/>
              <a:ext cx="44625" cy="40425"/>
            </a:xfrm>
            <a:custGeom>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5" name="Shape 115"/>
            <p:cNvSpPr/>
            <p:nvPr/>
          </p:nvSpPr>
          <p:spPr>
            <a:xfrm>
              <a:off x="862350" y="3691625"/>
              <a:ext cx="13500" cy="13475"/>
            </a:xfrm>
            <a:custGeom>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6" name="Shape 116"/>
            <p:cNvSpPr/>
            <p:nvPr/>
          </p:nvSpPr>
          <p:spPr>
            <a:xfrm>
              <a:off x="950725" y="5023175"/>
              <a:ext cx="58950" cy="38750"/>
            </a:xfrm>
            <a:custGeom>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7" name="Shape 117"/>
            <p:cNvSpPr/>
            <p:nvPr/>
          </p:nvSpPr>
          <p:spPr>
            <a:xfrm>
              <a:off x="630050" y="3368400"/>
              <a:ext cx="233175" cy="212975"/>
            </a:xfrm>
            <a:custGeom>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8" name="Shape 118"/>
            <p:cNvSpPr/>
            <p:nvPr/>
          </p:nvSpPr>
          <p:spPr>
            <a:xfrm>
              <a:off x="696525" y="3543475"/>
              <a:ext cx="79150" cy="20225"/>
            </a:xfrm>
            <a:custGeom>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19" name="Shape 119"/>
            <p:cNvSpPr/>
            <p:nvPr/>
          </p:nvSpPr>
          <p:spPr>
            <a:xfrm>
              <a:off x="1008800" y="3646150"/>
              <a:ext cx="23600" cy="50550"/>
            </a:xfrm>
            <a:custGeom>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0" name="Shape 120"/>
            <p:cNvSpPr/>
            <p:nvPr/>
          </p:nvSpPr>
          <p:spPr>
            <a:xfrm>
              <a:off x="782400" y="3562000"/>
              <a:ext cx="27800" cy="11800"/>
            </a:xfrm>
            <a:custGeom>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1" name="Shape 121"/>
            <p:cNvSpPr/>
            <p:nvPr/>
          </p:nvSpPr>
          <p:spPr>
            <a:xfrm>
              <a:off x="3432900" y="5444025"/>
              <a:ext cx="35375" cy="25275"/>
            </a:xfrm>
            <a:custGeom>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2" name="Shape 122"/>
            <p:cNvSpPr/>
            <p:nvPr/>
          </p:nvSpPr>
          <p:spPr>
            <a:xfrm>
              <a:off x="3291500" y="5425525"/>
              <a:ext cx="109450" cy="36200"/>
            </a:xfrm>
            <a:custGeom>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3" name="Shape 123"/>
            <p:cNvSpPr/>
            <p:nvPr/>
          </p:nvSpPr>
          <p:spPr>
            <a:xfrm>
              <a:off x="632575" y="3558625"/>
              <a:ext cx="24425" cy="12650"/>
            </a:xfrm>
            <a:custGeom>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4" name="Shape 124"/>
            <p:cNvSpPr/>
            <p:nvPr/>
          </p:nvSpPr>
          <p:spPr>
            <a:xfrm>
              <a:off x="2855500" y="5364075"/>
              <a:ext cx="920850" cy="71575"/>
            </a:xfrm>
            <a:custGeom>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5" name="Shape 125"/>
            <p:cNvSpPr/>
            <p:nvPr/>
          </p:nvSpPr>
          <p:spPr>
            <a:xfrm>
              <a:off x="3219125" y="5439825"/>
              <a:ext cx="32000" cy="8450"/>
            </a:xfrm>
            <a:custGeom>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6" name="Shape 126"/>
            <p:cNvSpPr/>
            <p:nvPr/>
          </p:nvSpPr>
          <p:spPr>
            <a:xfrm>
              <a:off x="3221650" y="5413725"/>
              <a:ext cx="32850" cy="7600"/>
            </a:xfrm>
            <a:custGeom>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7" name="Shape 127"/>
            <p:cNvSpPr/>
            <p:nvPr/>
          </p:nvSpPr>
          <p:spPr>
            <a:xfrm>
              <a:off x="3225000" y="5426350"/>
              <a:ext cx="34550" cy="10975"/>
            </a:xfrm>
            <a:custGeom>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8" name="Shape 128"/>
            <p:cNvSpPr/>
            <p:nvPr/>
          </p:nvSpPr>
          <p:spPr>
            <a:xfrm>
              <a:off x="2757850" y="5409525"/>
              <a:ext cx="584175" cy="67350"/>
            </a:xfrm>
            <a:custGeom>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29" name="Shape 129"/>
            <p:cNvSpPr/>
            <p:nvPr/>
          </p:nvSpPr>
          <p:spPr>
            <a:xfrm>
              <a:off x="829525" y="3584725"/>
              <a:ext cx="53900" cy="19375"/>
            </a:xfrm>
            <a:custGeom>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0" name="Shape 130"/>
            <p:cNvSpPr/>
            <p:nvPr/>
          </p:nvSpPr>
          <p:spPr>
            <a:xfrm>
              <a:off x="1711625" y="5231075"/>
              <a:ext cx="10125" cy="15175"/>
            </a:xfrm>
            <a:custGeom>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1" name="Shape 131"/>
            <p:cNvSpPr/>
            <p:nvPr/>
          </p:nvSpPr>
          <p:spPr>
            <a:xfrm>
              <a:off x="923800" y="4840525"/>
              <a:ext cx="959550" cy="542925"/>
            </a:xfrm>
            <a:custGeom>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2" name="Shape 132"/>
            <p:cNvSpPr/>
            <p:nvPr/>
          </p:nvSpPr>
          <p:spPr>
            <a:xfrm>
              <a:off x="965875" y="3714350"/>
              <a:ext cx="25" cy="25"/>
            </a:xfrm>
            <a:custGeom>
              <a:pathLst>
                <a:path extrusionOk="0" h="1" w="1">
                  <a:moveTo>
                    <a:pt x="1" y="0"/>
                  </a:moveTo>
                  <a:lnTo>
                    <a:pt x="1" y="0"/>
                  </a:lnTo>
                  <a:lnTo>
                    <a:pt x="1" y="0"/>
                  </a:lnTo>
                  <a:lnTo>
                    <a:pt x="1" y="0"/>
                  </a:lnTo>
                  <a:lnTo>
                    <a:pt x="1" y="0"/>
                  </a:lnTo>
                  <a:lnTo>
                    <a:pt x="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3" name="Shape 133"/>
            <p:cNvSpPr/>
            <p:nvPr/>
          </p:nvSpPr>
          <p:spPr>
            <a:xfrm>
              <a:off x="954950" y="5060225"/>
              <a:ext cx="58100" cy="63150"/>
            </a:xfrm>
            <a:custGeom>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4" name="Shape 134"/>
            <p:cNvSpPr/>
            <p:nvPr/>
          </p:nvSpPr>
          <p:spPr>
            <a:xfrm>
              <a:off x="956625" y="3705925"/>
              <a:ext cx="10125" cy="10125"/>
            </a:xfrm>
            <a:custGeom>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5" name="Shape 135"/>
            <p:cNvSpPr/>
            <p:nvPr/>
          </p:nvSpPr>
          <p:spPr>
            <a:xfrm>
              <a:off x="973450" y="5173850"/>
              <a:ext cx="103550" cy="63150"/>
            </a:xfrm>
            <a:custGeom>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6" name="Shape 136"/>
            <p:cNvSpPr/>
            <p:nvPr/>
          </p:nvSpPr>
          <p:spPr>
            <a:xfrm>
              <a:off x="614050" y="3595650"/>
              <a:ext cx="114500" cy="94300"/>
            </a:xfrm>
            <a:custGeom>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7" name="Shape 137"/>
            <p:cNvSpPr/>
            <p:nvPr/>
          </p:nvSpPr>
          <p:spPr>
            <a:xfrm>
              <a:off x="963350" y="5113250"/>
              <a:ext cx="90100" cy="63150"/>
            </a:xfrm>
            <a:custGeom>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8" name="Shape 138"/>
            <p:cNvSpPr/>
            <p:nvPr/>
          </p:nvSpPr>
          <p:spPr>
            <a:xfrm>
              <a:off x="947375" y="3694975"/>
              <a:ext cx="33675" cy="37900"/>
            </a:xfrm>
            <a:custGeom>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39" name="Shape 139"/>
            <p:cNvSpPr/>
            <p:nvPr/>
          </p:nvSpPr>
          <p:spPr>
            <a:xfrm>
              <a:off x="659500" y="3640275"/>
              <a:ext cx="14325" cy="13475"/>
            </a:xfrm>
            <a:custGeom>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0" name="Shape 140"/>
            <p:cNvSpPr/>
            <p:nvPr/>
          </p:nvSpPr>
          <p:spPr>
            <a:xfrm>
              <a:off x="470950" y="3557775"/>
              <a:ext cx="100200" cy="96825"/>
            </a:xfrm>
            <a:custGeom>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1" name="Shape 141"/>
            <p:cNvSpPr/>
            <p:nvPr/>
          </p:nvSpPr>
          <p:spPr>
            <a:xfrm>
              <a:off x="446550" y="3524950"/>
              <a:ext cx="579125" cy="253375"/>
            </a:xfrm>
            <a:custGeom>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2" name="Shape 142"/>
            <p:cNvSpPr/>
            <p:nvPr/>
          </p:nvSpPr>
          <p:spPr>
            <a:xfrm>
              <a:off x="492850" y="3578825"/>
              <a:ext cx="53900" cy="58950"/>
            </a:xfrm>
            <a:custGeom>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3" name="Shape 143"/>
            <p:cNvSpPr/>
            <p:nvPr/>
          </p:nvSpPr>
          <p:spPr>
            <a:xfrm>
              <a:off x="928850" y="3674775"/>
              <a:ext cx="71575" cy="75775"/>
            </a:xfrm>
            <a:custGeom>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4" name="Shape 144"/>
            <p:cNvSpPr/>
            <p:nvPr/>
          </p:nvSpPr>
          <p:spPr>
            <a:xfrm>
              <a:off x="1366525" y="5127550"/>
              <a:ext cx="8450" cy="50525"/>
            </a:xfrm>
            <a:custGeom>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5" name="Shape 145"/>
            <p:cNvSpPr/>
            <p:nvPr/>
          </p:nvSpPr>
          <p:spPr>
            <a:xfrm>
              <a:off x="1542450" y="5034975"/>
              <a:ext cx="55575" cy="55575"/>
            </a:xfrm>
            <a:custGeom>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6" name="Shape 146"/>
            <p:cNvSpPr/>
            <p:nvPr/>
          </p:nvSpPr>
          <p:spPr>
            <a:xfrm>
              <a:off x="1618200" y="5046750"/>
              <a:ext cx="18550" cy="16025"/>
            </a:xfrm>
            <a:custGeom>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7" name="Shape 147"/>
            <p:cNvSpPr/>
            <p:nvPr/>
          </p:nvSpPr>
          <p:spPr>
            <a:xfrm>
              <a:off x="1667850" y="5082100"/>
              <a:ext cx="9300" cy="50525"/>
            </a:xfrm>
            <a:custGeom>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8" name="Shape 148"/>
            <p:cNvSpPr/>
            <p:nvPr/>
          </p:nvSpPr>
          <p:spPr>
            <a:xfrm>
              <a:off x="1599675" y="5025700"/>
              <a:ext cx="58950" cy="55600"/>
            </a:xfrm>
            <a:custGeom>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49" name="Shape 149"/>
            <p:cNvSpPr/>
            <p:nvPr/>
          </p:nvSpPr>
          <p:spPr>
            <a:xfrm>
              <a:off x="1619875" y="5082100"/>
              <a:ext cx="52225" cy="58100"/>
            </a:xfrm>
            <a:custGeom>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0" name="Shape 150"/>
            <p:cNvSpPr/>
            <p:nvPr/>
          </p:nvSpPr>
          <p:spPr>
            <a:xfrm>
              <a:off x="1540750" y="5161225"/>
              <a:ext cx="10975" cy="49675"/>
            </a:xfrm>
            <a:custGeom>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1" name="Shape 151"/>
            <p:cNvSpPr/>
            <p:nvPr/>
          </p:nvSpPr>
          <p:spPr>
            <a:xfrm>
              <a:off x="1550025" y="5212575"/>
              <a:ext cx="58950" cy="10125"/>
            </a:xfrm>
            <a:custGeom>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2" name="Shape 152"/>
            <p:cNvSpPr/>
            <p:nvPr/>
          </p:nvSpPr>
          <p:spPr>
            <a:xfrm>
              <a:off x="1465000" y="5020650"/>
              <a:ext cx="10975" cy="16875"/>
            </a:xfrm>
            <a:custGeom>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3" name="Shape 153"/>
            <p:cNvSpPr/>
            <p:nvPr/>
          </p:nvSpPr>
          <p:spPr>
            <a:xfrm>
              <a:off x="1557600" y="5166275"/>
              <a:ext cx="19375" cy="10975"/>
            </a:xfrm>
            <a:custGeom>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4" name="Shape 154"/>
            <p:cNvSpPr/>
            <p:nvPr/>
          </p:nvSpPr>
          <p:spPr>
            <a:xfrm>
              <a:off x="1438075" y="4997925"/>
              <a:ext cx="11800" cy="49700"/>
            </a:xfrm>
            <a:custGeom>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5" name="Shape 155"/>
            <p:cNvSpPr/>
            <p:nvPr/>
          </p:nvSpPr>
          <p:spPr>
            <a:xfrm>
              <a:off x="1502875" y="5066100"/>
              <a:ext cx="5075" cy="15200"/>
            </a:xfrm>
            <a:custGeom>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6" name="Shape 156"/>
            <p:cNvSpPr/>
            <p:nvPr/>
          </p:nvSpPr>
          <p:spPr>
            <a:xfrm>
              <a:off x="1497825" y="4981950"/>
              <a:ext cx="58950" cy="54725"/>
            </a:xfrm>
            <a:custGeom>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7" name="Shape 157"/>
            <p:cNvSpPr/>
            <p:nvPr/>
          </p:nvSpPr>
          <p:spPr>
            <a:xfrm>
              <a:off x="1560125" y="5056850"/>
              <a:ext cx="16025" cy="16850"/>
            </a:xfrm>
            <a:custGeom>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8" name="Shape 158"/>
            <p:cNvSpPr/>
            <p:nvPr/>
          </p:nvSpPr>
          <p:spPr>
            <a:xfrm>
              <a:off x="1524775" y="5011400"/>
              <a:ext cx="13475" cy="14325"/>
            </a:xfrm>
            <a:custGeom>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 name="Shape 159"/>
            <p:cNvSpPr/>
            <p:nvPr/>
          </p:nvSpPr>
          <p:spPr>
            <a:xfrm>
              <a:off x="1438925" y="5074525"/>
              <a:ext cx="17700" cy="15175"/>
            </a:xfrm>
            <a:custGeom>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 name="Shape 160"/>
            <p:cNvSpPr/>
            <p:nvPr/>
          </p:nvSpPr>
          <p:spPr>
            <a:xfrm>
              <a:off x="1480150" y="5042550"/>
              <a:ext cx="58100" cy="57250"/>
            </a:xfrm>
            <a:custGeom>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 name="Shape 161"/>
            <p:cNvSpPr/>
            <p:nvPr/>
          </p:nvSpPr>
          <p:spPr>
            <a:xfrm>
              <a:off x="1440600" y="5193200"/>
              <a:ext cx="17700" cy="14350"/>
            </a:xfrm>
            <a:custGeom>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 name="Shape 162"/>
            <p:cNvSpPr/>
            <p:nvPr/>
          </p:nvSpPr>
          <p:spPr>
            <a:xfrm>
              <a:off x="1439750" y="5109050"/>
              <a:ext cx="55575" cy="56400"/>
            </a:xfrm>
            <a:custGeom>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 name="Shape 163"/>
            <p:cNvSpPr/>
            <p:nvPr/>
          </p:nvSpPr>
          <p:spPr>
            <a:xfrm>
              <a:off x="1460800" y="5130075"/>
              <a:ext cx="11800" cy="16875"/>
            </a:xfrm>
            <a:custGeom>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 name="Shape 164"/>
            <p:cNvSpPr/>
            <p:nvPr/>
          </p:nvSpPr>
          <p:spPr>
            <a:xfrm>
              <a:off x="1419550" y="5171325"/>
              <a:ext cx="57275" cy="55575"/>
            </a:xfrm>
            <a:custGeom>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 name="Shape 165"/>
            <p:cNvSpPr/>
            <p:nvPr/>
          </p:nvSpPr>
          <p:spPr>
            <a:xfrm>
              <a:off x="1339600" y="5147750"/>
              <a:ext cx="21900" cy="19400"/>
            </a:xfrm>
            <a:custGeom>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 name="Shape 166"/>
            <p:cNvSpPr/>
            <p:nvPr/>
          </p:nvSpPr>
          <p:spPr>
            <a:xfrm>
              <a:off x="1377475" y="5118300"/>
              <a:ext cx="59775" cy="56425"/>
            </a:xfrm>
            <a:custGeom>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 name="Shape 167"/>
            <p:cNvSpPr/>
            <p:nvPr/>
          </p:nvSpPr>
          <p:spPr>
            <a:xfrm>
              <a:off x="1403575" y="5140175"/>
              <a:ext cx="16000" cy="16025"/>
            </a:xfrm>
            <a:custGeom>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 name="Shape 168"/>
            <p:cNvSpPr/>
            <p:nvPr/>
          </p:nvSpPr>
          <p:spPr>
            <a:xfrm>
              <a:off x="1543275" y="5153650"/>
              <a:ext cx="54750" cy="55575"/>
            </a:xfrm>
            <a:custGeom>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 name="Shape 169"/>
            <p:cNvSpPr/>
            <p:nvPr/>
          </p:nvSpPr>
          <p:spPr>
            <a:xfrm>
              <a:off x="1559275" y="5089675"/>
              <a:ext cx="58100" cy="58950"/>
            </a:xfrm>
            <a:custGeom>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 name="Shape 170"/>
            <p:cNvSpPr/>
            <p:nvPr/>
          </p:nvSpPr>
          <p:spPr>
            <a:xfrm>
              <a:off x="1584525" y="5112400"/>
              <a:ext cx="16025" cy="18550"/>
            </a:xfrm>
            <a:custGeom>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 name="Shape 171"/>
            <p:cNvSpPr/>
            <p:nvPr/>
          </p:nvSpPr>
          <p:spPr>
            <a:xfrm>
              <a:off x="1539925" y="5041700"/>
              <a:ext cx="10950" cy="50525"/>
            </a:xfrm>
            <a:custGeom>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 name="Shape 172"/>
            <p:cNvSpPr/>
            <p:nvPr/>
          </p:nvSpPr>
          <p:spPr>
            <a:xfrm>
              <a:off x="1521400" y="5122500"/>
              <a:ext cx="17700" cy="16875"/>
            </a:xfrm>
            <a:custGeom>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 name="Shape 173"/>
            <p:cNvSpPr/>
            <p:nvPr/>
          </p:nvSpPr>
          <p:spPr>
            <a:xfrm>
              <a:off x="1496150" y="5182275"/>
              <a:ext cx="21900" cy="16850"/>
            </a:xfrm>
            <a:custGeom>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 name="Shape 174"/>
            <p:cNvSpPr/>
            <p:nvPr/>
          </p:nvSpPr>
          <p:spPr>
            <a:xfrm>
              <a:off x="1498675" y="5098950"/>
              <a:ext cx="58100" cy="59775"/>
            </a:xfrm>
            <a:custGeom>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 name="Shape 175"/>
            <p:cNvSpPr/>
            <p:nvPr/>
          </p:nvSpPr>
          <p:spPr>
            <a:xfrm>
              <a:off x="1619050" y="5212575"/>
              <a:ext cx="9275" cy="56400"/>
            </a:xfrm>
            <a:custGeom>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 name="Shape 176"/>
            <p:cNvSpPr/>
            <p:nvPr/>
          </p:nvSpPr>
          <p:spPr>
            <a:xfrm>
              <a:off x="1136750" y="5042550"/>
              <a:ext cx="11800" cy="50525"/>
            </a:xfrm>
            <a:custGeom>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 name="Shape 177"/>
            <p:cNvSpPr/>
            <p:nvPr/>
          </p:nvSpPr>
          <p:spPr>
            <a:xfrm>
              <a:off x="1160325" y="5061050"/>
              <a:ext cx="16850" cy="22775"/>
            </a:xfrm>
            <a:custGeom>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 name="Shape 178"/>
            <p:cNvSpPr/>
            <p:nvPr/>
          </p:nvSpPr>
          <p:spPr>
            <a:xfrm>
              <a:off x="1103925" y="5181425"/>
              <a:ext cx="12650" cy="18550"/>
            </a:xfrm>
            <a:custGeom>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 name="Shape 179"/>
            <p:cNvSpPr/>
            <p:nvPr/>
          </p:nvSpPr>
          <p:spPr>
            <a:xfrm>
              <a:off x="1057625" y="5223500"/>
              <a:ext cx="57250" cy="63175"/>
            </a:xfrm>
            <a:custGeom>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0" name="Shape 180"/>
            <p:cNvSpPr/>
            <p:nvPr/>
          </p:nvSpPr>
          <p:spPr>
            <a:xfrm>
              <a:off x="1204075" y="5109050"/>
              <a:ext cx="11825" cy="5075"/>
            </a:xfrm>
            <a:custGeom>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1" name="Shape 181"/>
            <p:cNvSpPr/>
            <p:nvPr/>
          </p:nvSpPr>
          <p:spPr>
            <a:xfrm>
              <a:off x="1178825" y="5088000"/>
              <a:ext cx="58100" cy="57250"/>
            </a:xfrm>
            <a:custGeom>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2" name="Shape 182"/>
            <p:cNvSpPr/>
            <p:nvPr/>
          </p:nvSpPr>
          <p:spPr>
            <a:xfrm>
              <a:off x="1202400" y="5112400"/>
              <a:ext cx="13500" cy="16025"/>
            </a:xfrm>
            <a:custGeom>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3" name="Shape 183"/>
            <p:cNvSpPr/>
            <p:nvPr/>
          </p:nvSpPr>
          <p:spPr>
            <a:xfrm>
              <a:off x="1109800" y="5277375"/>
              <a:ext cx="58950" cy="64000"/>
            </a:xfrm>
            <a:custGeom>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4" name="Shape 184"/>
            <p:cNvSpPr/>
            <p:nvPr/>
          </p:nvSpPr>
          <p:spPr>
            <a:xfrm>
              <a:off x="1660275" y="5133450"/>
              <a:ext cx="57275" cy="63150"/>
            </a:xfrm>
            <a:custGeom>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5" name="Shape 185"/>
            <p:cNvSpPr/>
            <p:nvPr/>
          </p:nvSpPr>
          <p:spPr>
            <a:xfrm>
              <a:off x="1620725" y="5199100"/>
              <a:ext cx="60625" cy="69875"/>
            </a:xfrm>
            <a:custGeom>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6" name="Shape 186"/>
            <p:cNvSpPr/>
            <p:nvPr/>
          </p:nvSpPr>
          <p:spPr>
            <a:xfrm>
              <a:off x="1201550" y="5226875"/>
              <a:ext cx="16025" cy="17700"/>
            </a:xfrm>
            <a:custGeom>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7" name="Shape 187"/>
            <p:cNvSpPr/>
            <p:nvPr/>
          </p:nvSpPr>
          <p:spPr>
            <a:xfrm>
              <a:off x="1546650" y="5208350"/>
              <a:ext cx="73250" cy="67375"/>
            </a:xfrm>
            <a:custGeom>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8" name="Shape 188"/>
            <p:cNvSpPr/>
            <p:nvPr/>
          </p:nvSpPr>
          <p:spPr>
            <a:xfrm>
              <a:off x="1246175" y="5223500"/>
              <a:ext cx="300500" cy="101875"/>
            </a:xfrm>
            <a:custGeom>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9" name="Shape 189"/>
            <p:cNvSpPr/>
            <p:nvPr/>
          </p:nvSpPr>
          <p:spPr>
            <a:xfrm>
              <a:off x="1169575" y="5265600"/>
              <a:ext cx="79975" cy="69875"/>
            </a:xfrm>
            <a:custGeom>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0" name="Shape 190"/>
            <p:cNvSpPr/>
            <p:nvPr/>
          </p:nvSpPr>
          <p:spPr>
            <a:xfrm>
              <a:off x="1418725" y="5052650"/>
              <a:ext cx="58100" cy="55575"/>
            </a:xfrm>
            <a:custGeom>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1" name="Shape 191"/>
            <p:cNvSpPr/>
            <p:nvPr/>
          </p:nvSpPr>
          <p:spPr>
            <a:xfrm>
              <a:off x="1241125" y="5079575"/>
              <a:ext cx="55575" cy="55575"/>
            </a:xfrm>
            <a:custGeom>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2" name="Shape 192"/>
            <p:cNvSpPr/>
            <p:nvPr/>
          </p:nvSpPr>
          <p:spPr>
            <a:xfrm>
              <a:off x="1318550" y="5092200"/>
              <a:ext cx="18550" cy="16025"/>
            </a:xfrm>
            <a:custGeom>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3" name="Shape 193"/>
            <p:cNvSpPr/>
            <p:nvPr/>
          </p:nvSpPr>
          <p:spPr>
            <a:xfrm>
              <a:off x="1138425" y="5153650"/>
              <a:ext cx="55575" cy="57250"/>
            </a:xfrm>
            <a:custGeom>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4" name="Shape 194"/>
            <p:cNvSpPr/>
            <p:nvPr/>
          </p:nvSpPr>
          <p:spPr>
            <a:xfrm>
              <a:off x="1238600" y="5087150"/>
              <a:ext cx="10950" cy="49700"/>
            </a:xfrm>
            <a:custGeom>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5" name="Shape 195"/>
            <p:cNvSpPr/>
            <p:nvPr/>
          </p:nvSpPr>
          <p:spPr>
            <a:xfrm>
              <a:off x="1382525" y="5082950"/>
              <a:ext cx="12650" cy="16025"/>
            </a:xfrm>
            <a:custGeom>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6" name="Shape 196"/>
            <p:cNvSpPr/>
            <p:nvPr/>
          </p:nvSpPr>
          <p:spPr>
            <a:xfrm>
              <a:off x="1298350" y="5071175"/>
              <a:ext cx="58950" cy="55575"/>
            </a:xfrm>
            <a:custGeom>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7" name="Shape 197"/>
            <p:cNvSpPr/>
            <p:nvPr/>
          </p:nvSpPr>
          <p:spPr>
            <a:xfrm>
              <a:off x="1358125" y="5059375"/>
              <a:ext cx="58100" cy="63150"/>
            </a:xfrm>
            <a:custGeom>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8" name="Shape 198"/>
            <p:cNvSpPr/>
            <p:nvPr/>
          </p:nvSpPr>
          <p:spPr>
            <a:xfrm>
              <a:off x="1262150" y="5100625"/>
              <a:ext cx="13500" cy="17700"/>
            </a:xfrm>
            <a:custGeom>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99" name="Shape 199"/>
            <p:cNvSpPr/>
            <p:nvPr/>
          </p:nvSpPr>
          <p:spPr>
            <a:xfrm>
              <a:off x="1118225" y="5216775"/>
              <a:ext cx="57275" cy="55575"/>
            </a:xfrm>
            <a:custGeom>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0" name="Shape 200"/>
            <p:cNvSpPr/>
            <p:nvPr/>
          </p:nvSpPr>
          <p:spPr>
            <a:xfrm>
              <a:off x="1162000" y="5176375"/>
              <a:ext cx="12650" cy="18550"/>
            </a:xfrm>
            <a:custGeom>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1" name="Shape 201"/>
            <p:cNvSpPr/>
            <p:nvPr/>
          </p:nvSpPr>
          <p:spPr>
            <a:xfrm>
              <a:off x="1219225" y="5164600"/>
              <a:ext cx="16025" cy="22750"/>
            </a:xfrm>
            <a:custGeom>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2" name="Shape 202"/>
            <p:cNvSpPr/>
            <p:nvPr/>
          </p:nvSpPr>
          <p:spPr>
            <a:xfrm>
              <a:off x="1140100" y="5236975"/>
              <a:ext cx="16875" cy="18550"/>
            </a:xfrm>
            <a:custGeom>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3" name="Shape 203"/>
            <p:cNvSpPr/>
            <p:nvPr/>
          </p:nvSpPr>
          <p:spPr>
            <a:xfrm>
              <a:off x="1197350" y="5143550"/>
              <a:ext cx="58100" cy="60625"/>
            </a:xfrm>
            <a:custGeom>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4" name="Shape 204"/>
            <p:cNvSpPr/>
            <p:nvPr/>
          </p:nvSpPr>
          <p:spPr>
            <a:xfrm>
              <a:off x="1178825" y="5206675"/>
              <a:ext cx="58950" cy="57250"/>
            </a:xfrm>
            <a:custGeom>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grpSp>
      <p:sp>
        <p:nvSpPr>
          <p:cNvPr id="205" name="Shape 205"/>
          <p:cNvSpPr txBox="1"/>
          <p:nvPr>
            <p:ph type="ctrTitle"/>
          </p:nvPr>
        </p:nvSpPr>
        <p:spPr>
          <a:xfrm>
            <a:off x="2191050" y="2427150"/>
            <a:ext cx="4761900" cy="1546500"/>
          </a:xfrm>
          <a:prstGeom prst="rect">
            <a:avLst/>
          </a:prstGeom>
        </p:spPr>
        <p:txBody>
          <a:bodyPr anchorCtr="0" anchor="ctr" bIns="91425" lIns="91425" rIns="91425" wrap="square" tIns="91425"/>
          <a:lstStyle>
            <a:lvl1pPr lvl="0" algn="ctr">
              <a:spcBef>
                <a:spcPts val="0"/>
              </a:spcBef>
              <a:buClr>
                <a:srgbClr val="FFFFFF"/>
              </a:buClr>
              <a:buSzPct val="100000"/>
              <a:defRPr b="0" sz="7200">
                <a:solidFill>
                  <a:srgbClr val="FFFFFF"/>
                </a:solidFill>
              </a:defRPr>
            </a:lvl1pPr>
            <a:lvl2pPr lvl="1" algn="ctr">
              <a:spcBef>
                <a:spcPts val="0"/>
              </a:spcBef>
              <a:buClr>
                <a:srgbClr val="FFFFFF"/>
              </a:buClr>
              <a:buSzPct val="100000"/>
              <a:defRPr b="0" sz="7200">
                <a:solidFill>
                  <a:srgbClr val="FFFFFF"/>
                </a:solidFill>
              </a:defRPr>
            </a:lvl2pPr>
            <a:lvl3pPr lvl="2" algn="ctr">
              <a:spcBef>
                <a:spcPts val="0"/>
              </a:spcBef>
              <a:buClr>
                <a:srgbClr val="FFFFFF"/>
              </a:buClr>
              <a:buSzPct val="100000"/>
              <a:defRPr b="0" sz="7200">
                <a:solidFill>
                  <a:srgbClr val="FFFFFF"/>
                </a:solidFill>
              </a:defRPr>
            </a:lvl3pPr>
            <a:lvl4pPr lvl="3" algn="ctr">
              <a:spcBef>
                <a:spcPts val="0"/>
              </a:spcBef>
              <a:buClr>
                <a:srgbClr val="FFFFFF"/>
              </a:buClr>
              <a:buSzPct val="100000"/>
              <a:defRPr b="0" sz="7200">
                <a:solidFill>
                  <a:srgbClr val="FFFFFF"/>
                </a:solidFill>
              </a:defRPr>
            </a:lvl4pPr>
            <a:lvl5pPr lvl="4" algn="ctr">
              <a:spcBef>
                <a:spcPts val="0"/>
              </a:spcBef>
              <a:buClr>
                <a:srgbClr val="FFFFFF"/>
              </a:buClr>
              <a:buSzPct val="100000"/>
              <a:defRPr b="0" sz="7200">
                <a:solidFill>
                  <a:srgbClr val="FFFFFF"/>
                </a:solidFill>
              </a:defRPr>
            </a:lvl5pPr>
            <a:lvl6pPr lvl="5" algn="ctr">
              <a:spcBef>
                <a:spcPts val="0"/>
              </a:spcBef>
              <a:buClr>
                <a:srgbClr val="FFFFFF"/>
              </a:buClr>
              <a:buSzPct val="100000"/>
              <a:defRPr b="0" sz="7200">
                <a:solidFill>
                  <a:srgbClr val="FFFFFF"/>
                </a:solidFill>
              </a:defRPr>
            </a:lvl6pPr>
            <a:lvl7pPr lvl="6" algn="ctr">
              <a:spcBef>
                <a:spcPts val="0"/>
              </a:spcBef>
              <a:buClr>
                <a:srgbClr val="FFFFFF"/>
              </a:buClr>
              <a:buSzPct val="100000"/>
              <a:defRPr b="0" sz="7200">
                <a:solidFill>
                  <a:srgbClr val="FFFFFF"/>
                </a:solidFill>
              </a:defRPr>
            </a:lvl7pPr>
            <a:lvl8pPr lvl="7" algn="ctr">
              <a:spcBef>
                <a:spcPts val="0"/>
              </a:spcBef>
              <a:buClr>
                <a:srgbClr val="FFFFFF"/>
              </a:buClr>
              <a:buSzPct val="100000"/>
              <a:defRPr b="0" sz="7200">
                <a:solidFill>
                  <a:srgbClr val="FFFFFF"/>
                </a:solidFill>
              </a:defRPr>
            </a:lvl8pPr>
            <a:lvl9pPr lvl="8" algn="ctr">
              <a:spcBef>
                <a:spcPts val="0"/>
              </a:spcBef>
              <a:buClr>
                <a:srgbClr val="FFFFFF"/>
              </a:buClr>
              <a:buSzPct val="100000"/>
              <a:defRPr b="0" sz="7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dark">
    <p:bg>
      <p:bgPr>
        <a:solidFill>
          <a:srgbClr val="95A5A6"/>
        </a:solidFill>
      </p:bgPr>
    </p:bg>
    <p:spTree>
      <p:nvGrpSpPr>
        <p:cNvPr id="1592" name="Shape 1592"/>
        <p:cNvGrpSpPr/>
        <p:nvPr/>
      </p:nvGrpSpPr>
      <p:grpSpPr>
        <a:xfrm>
          <a:off x="0" y="0"/>
          <a:ext cx="0" cy="0"/>
          <a:chOff x="0" y="0"/>
          <a:chExt cx="0" cy="0"/>
        </a:xfrm>
      </p:grpSpPr>
      <p:grpSp>
        <p:nvGrpSpPr>
          <p:cNvPr id="1593" name="Shape 1593"/>
          <p:cNvGrpSpPr/>
          <p:nvPr/>
        </p:nvGrpSpPr>
        <p:grpSpPr>
          <a:xfrm>
            <a:off x="1" y="5"/>
            <a:ext cx="9152065" cy="6864065"/>
            <a:chOff x="328725" y="238125"/>
            <a:chExt cx="3447625" cy="2585725"/>
          </a:xfrm>
        </p:grpSpPr>
        <p:sp>
          <p:nvSpPr>
            <p:cNvPr id="1594" name="Shape 1594"/>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5" name="Shape 1595"/>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6" name="Shape 1596"/>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7" name="Shape 1597"/>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8" name="Shape 1598"/>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599" name="Shape 1599"/>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0" name="Shape 1600"/>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1" name="Shape 1601"/>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2" name="Shape 1602"/>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3" name="Shape 1603"/>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4" name="Shape 1604"/>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5" name="Shape 1605"/>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6" name="Shape 1606"/>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7" name="Shape 1607"/>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8" name="Shape 1608"/>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09" name="Shape 1609"/>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0" name="Shape 1610"/>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1" name="Shape 1611"/>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2" name="Shape 1612"/>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3" name="Shape 1613"/>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4" name="Shape 1614"/>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5" name="Shape 1615"/>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6" name="Shape 1616"/>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7" name="Shape 1617"/>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8" name="Shape 1618"/>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19" name="Shape 1619"/>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0" name="Shape 1620"/>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1" name="Shape 1621"/>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2" name="Shape 1622"/>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3" name="Shape 1623"/>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4" name="Shape 1624"/>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5" name="Shape 1625"/>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6" name="Shape 1626"/>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7" name="Shape 1627"/>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8" name="Shape 1628"/>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29" name="Shape 1629"/>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0" name="Shape 1630"/>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1" name="Shape 1631"/>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2" name="Shape 1632"/>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3" name="Shape 1633"/>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4" name="Shape 1634"/>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5" name="Shape 1635"/>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6" name="Shape 1636"/>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7" name="Shape 1637"/>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8" name="Shape 1638"/>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39" name="Shape 1639"/>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0" name="Shape 1640"/>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1" name="Shape 1641"/>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2" name="Shape 1642"/>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3" name="Shape 1643"/>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4" name="Shape 1644"/>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5" name="Shape 1645"/>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6" name="Shape 1646"/>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7" name="Shape 1647"/>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8" name="Shape 1648"/>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49" name="Shape 1649"/>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0" name="Shape 1650"/>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1" name="Shape 1651"/>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2" name="Shape 1652"/>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3" name="Shape 1653"/>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4" name="Shape 1654"/>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5" name="Shape 1655"/>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6" name="Shape 1656"/>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7" name="Shape 1657"/>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8" name="Shape 1658"/>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59" name="Shape 1659"/>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0" name="Shape 1660"/>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1" name="Shape 1661"/>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2" name="Shape 1662"/>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3" name="Shape 1663"/>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4" name="Shape 1664"/>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5" name="Shape 1665"/>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6" name="Shape 1666"/>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7" name="Shape 1667"/>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8" name="Shape 1668"/>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69" name="Shape 1669"/>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0" name="Shape 1670"/>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1" name="Shape 1671"/>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2" name="Shape 1672"/>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3" name="Shape 1673"/>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4" name="Shape 1674"/>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5" name="Shape 1675"/>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6" name="Shape 1676"/>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7" name="Shape 1677"/>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8" name="Shape 1678"/>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79" name="Shape 1679"/>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0" name="Shape 1680"/>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1" name="Shape 1681"/>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2" name="Shape 1682"/>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3" name="Shape 1683"/>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4" name="Shape 1684"/>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5" name="Shape 1685"/>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6" name="Shape 1686"/>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7" name="Shape 1687"/>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8" name="Shape 1688"/>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89" name="Shape 1689"/>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0" name="Shape 1690"/>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1" name="Shape 1691"/>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2" name="Shape 1692"/>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3" name="Shape 1693"/>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4" name="Shape 1694"/>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5" name="Shape 1695"/>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6" name="Shape 1696"/>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697" name="Shape 1697"/>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
    <p:bg>
      <p:bgPr>
        <a:solidFill>
          <a:srgbClr val="F55D4B"/>
        </a:solidFill>
      </p:bgPr>
    </p:bg>
    <p:spTree>
      <p:nvGrpSpPr>
        <p:cNvPr id="1698" name="Shape 1698"/>
        <p:cNvGrpSpPr/>
        <p:nvPr/>
      </p:nvGrpSpPr>
      <p:grpSpPr>
        <a:xfrm>
          <a:off x="0" y="0"/>
          <a:ext cx="0" cy="0"/>
          <a:chOff x="0" y="0"/>
          <a:chExt cx="0" cy="0"/>
        </a:xfrm>
      </p:grpSpPr>
      <p:grpSp>
        <p:nvGrpSpPr>
          <p:cNvPr id="1699" name="Shape 1699"/>
          <p:cNvGrpSpPr/>
          <p:nvPr/>
        </p:nvGrpSpPr>
        <p:grpSpPr>
          <a:xfrm>
            <a:off x="1" y="5"/>
            <a:ext cx="9152065" cy="6864065"/>
            <a:chOff x="328725" y="238125"/>
            <a:chExt cx="3447625" cy="2585725"/>
          </a:xfrm>
        </p:grpSpPr>
        <p:sp>
          <p:nvSpPr>
            <p:cNvPr id="1700" name="Shape 1700"/>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1" name="Shape 1701"/>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2" name="Shape 1702"/>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3" name="Shape 1703"/>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4" name="Shape 1704"/>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5" name="Shape 1705"/>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6" name="Shape 1706"/>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7" name="Shape 1707"/>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8" name="Shape 1708"/>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09" name="Shape 1709"/>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0" name="Shape 1710"/>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1" name="Shape 1711"/>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2" name="Shape 1712"/>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3" name="Shape 1713"/>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4" name="Shape 1714"/>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5" name="Shape 1715"/>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6" name="Shape 1716"/>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7" name="Shape 1717"/>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8" name="Shape 1718"/>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19" name="Shape 1719"/>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0" name="Shape 1720"/>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1" name="Shape 1721"/>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2" name="Shape 1722"/>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3" name="Shape 1723"/>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4" name="Shape 1724"/>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5" name="Shape 1725"/>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6" name="Shape 1726"/>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7" name="Shape 1727"/>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8" name="Shape 1728"/>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29" name="Shape 1729"/>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0" name="Shape 1730"/>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1" name="Shape 1731"/>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2" name="Shape 1732"/>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3" name="Shape 1733"/>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4" name="Shape 1734"/>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5" name="Shape 1735"/>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6" name="Shape 1736"/>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7" name="Shape 1737"/>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8" name="Shape 1738"/>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39" name="Shape 1739"/>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0" name="Shape 1740"/>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1" name="Shape 1741"/>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2" name="Shape 1742"/>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3" name="Shape 1743"/>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4" name="Shape 1744"/>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5" name="Shape 1745"/>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6" name="Shape 1746"/>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7" name="Shape 1747"/>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8" name="Shape 1748"/>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49" name="Shape 1749"/>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0" name="Shape 1750"/>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1" name="Shape 1751"/>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2" name="Shape 1752"/>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3" name="Shape 1753"/>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4" name="Shape 1754"/>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5" name="Shape 1755"/>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6" name="Shape 1756"/>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7" name="Shape 1757"/>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8" name="Shape 1758"/>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59" name="Shape 1759"/>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0" name="Shape 1760"/>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1" name="Shape 1761"/>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2" name="Shape 1762"/>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3" name="Shape 1763"/>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4" name="Shape 1764"/>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5" name="Shape 1765"/>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6" name="Shape 1766"/>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7" name="Shape 1767"/>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8" name="Shape 1768"/>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69" name="Shape 1769"/>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0" name="Shape 1770"/>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1" name="Shape 1771"/>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2" name="Shape 1772"/>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3" name="Shape 1773"/>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4" name="Shape 1774"/>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5" name="Shape 1775"/>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6" name="Shape 1776"/>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7" name="Shape 1777"/>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8" name="Shape 1778"/>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79" name="Shape 1779"/>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0" name="Shape 1780"/>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1" name="Shape 1781"/>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2" name="Shape 1782"/>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3" name="Shape 1783"/>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4" name="Shape 1784"/>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5" name="Shape 1785"/>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6" name="Shape 1786"/>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7" name="Shape 1787"/>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8" name="Shape 1788"/>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89" name="Shape 1789"/>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0" name="Shape 1790"/>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1" name="Shape 1791"/>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2" name="Shape 1792"/>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3" name="Shape 1793"/>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4" name="Shape 1794"/>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5" name="Shape 1795"/>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6" name="Shape 1796"/>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7" name="Shape 1797"/>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8" name="Shape 1798"/>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799" name="Shape 1799"/>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00" name="Shape 1800"/>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01" name="Shape 1801"/>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02" name="Shape 1802"/>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1803" name="Shape 1803"/>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95A5A6"/>
        </a:solidFill>
      </p:bgPr>
    </p:bg>
    <p:spTree>
      <p:nvGrpSpPr>
        <p:cNvPr id="206" name="Shape 206"/>
        <p:cNvGrpSpPr/>
        <p:nvPr/>
      </p:nvGrpSpPr>
      <p:grpSpPr>
        <a:xfrm>
          <a:off x="0" y="0"/>
          <a:ext cx="0" cy="0"/>
          <a:chOff x="0" y="0"/>
          <a:chExt cx="0" cy="0"/>
        </a:xfrm>
      </p:grpSpPr>
      <p:grpSp>
        <p:nvGrpSpPr>
          <p:cNvPr id="207" name="Shape 207"/>
          <p:cNvGrpSpPr/>
          <p:nvPr/>
        </p:nvGrpSpPr>
        <p:grpSpPr>
          <a:xfrm>
            <a:off x="92" y="10"/>
            <a:ext cx="9152065" cy="6864065"/>
            <a:chOff x="3843650" y="238125"/>
            <a:chExt cx="3447625" cy="2585725"/>
          </a:xfrm>
        </p:grpSpPr>
        <p:sp>
          <p:nvSpPr>
            <p:cNvPr id="208" name="Shape 208"/>
            <p:cNvSpPr/>
            <p:nvPr/>
          </p:nvSpPr>
          <p:spPr>
            <a:xfrm>
              <a:off x="4904200" y="1929925"/>
              <a:ext cx="1327375" cy="316500"/>
            </a:xfrm>
            <a:custGeom>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09" name="Shape 209"/>
            <p:cNvSpPr/>
            <p:nvPr/>
          </p:nvSpPr>
          <p:spPr>
            <a:xfrm>
              <a:off x="5562400" y="1903850"/>
              <a:ext cx="15175" cy="15175"/>
            </a:xfrm>
            <a:custGeom>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0" name="Shape 210"/>
            <p:cNvSpPr/>
            <p:nvPr/>
          </p:nvSpPr>
          <p:spPr>
            <a:xfrm>
              <a:off x="5150825" y="2276725"/>
              <a:ext cx="837500" cy="7600"/>
            </a:xfrm>
            <a:custGeom>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1" name="Shape 211"/>
            <p:cNvSpPr/>
            <p:nvPr/>
          </p:nvSpPr>
          <p:spPr>
            <a:xfrm>
              <a:off x="6030400" y="634550"/>
              <a:ext cx="6750" cy="14350"/>
            </a:xfrm>
            <a:custGeom>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2" name="Shape 212"/>
            <p:cNvSpPr/>
            <p:nvPr/>
          </p:nvSpPr>
          <p:spPr>
            <a:xfrm>
              <a:off x="5362925" y="2780900"/>
              <a:ext cx="430975" cy="42950"/>
            </a:xfrm>
            <a:custGeom>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3" name="Shape 213"/>
            <p:cNvSpPr/>
            <p:nvPr/>
          </p:nvSpPr>
          <p:spPr>
            <a:xfrm>
              <a:off x="4575925" y="2354150"/>
              <a:ext cx="326625" cy="469700"/>
            </a:xfrm>
            <a:custGeom>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4" name="Shape 214"/>
            <p:cNvSpPr/>
            <p:nvPr/>
          </p:nvSpPr>
          <p:spPr>
            <a:xfrm>
              <a:off x="4839400" y="1865975"/>
              <a:ext cx="1471300" cy="15175"/>
            </a:xfrm>
            <a:custGeom>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5" name="Shape 215"/>
            <p:cNvSpPr/>
            <p:nvPr/>
          </p:nvSpPr>
          <p:spPr>
            <a:xfrm>
              <a:off x="6021975" y="655600"/>
              <a:ext cx="8450" cy="16850"/>
            </a:xfrm>
            <a:custGeom>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6" name="Shape 216"/>
            <p:cNvSpPr/>
            <p:nvPr/>
          </p:nvSpPr>
          <p:spPr>
            <a:xfrm>
              <a:off x="6037975" y="610975"/>
              <a:ext cx="7600" cy="13500"/>
            </a:xfrm>
            <a:custGeom>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7" name="Shape 217"/>
            <p:cNvSpPr/>
            <p:nvPr/>
          </p:nvSpPr>
          <p:spPr>
            <a:xfrm>
              <a:off x="6859475" y="2144575"/>
              <a:ext cx="111975" cy="69875"/>
            </a:xfrm>
            <a:custGeom>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8" name="Shape 218"/>
            <p:cNvSpPr/>
            <p:nvPr/>
          </p:nvSpPr>
          <p:spPr>
            <a:xfrm>
              <a:off x="7089250" y="1504875"/>
              <a:ext cx="114500" cy="168375"/>
            </a:xfrm>
            <a:custGeom>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19" name="Shape 219"/>
            <p:cNvSpPr/>
            <p:nvPr/>
          </p:nvSpPr>
          <p:spPr>
            <a:xfrm>
              <a:off x="6601075" y="2117625"/>
              <a:ext cx="520200" cy="617850"/>
            </a:xfrm>
            <a:custGeom>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0" name="Shape 220"/>
            <p:cNvSpPr/>
            <p:nvPr/>
          </p:nvSpPr>
          <p:spPr>
            <a:xfrm>
              <a:off x="6923450" y="1426600"/>
              <a:ext cx="69875" cy="218850"/>
            </a:xfrm>
            <a:custGeom>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1" name="Shape 221"/>
            <p:cNvSpPr/>
            <p:nvPr/>
          </p:nvSpPr>
          <p:spPr>
            <a:xfrm>
              <a:off x="6956275" y="2530075"/>
              <a:ext cx="74925" cy="111125"/>
            </a:xfrm>
            <a:custGeom>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2" name="Shape 222"/>
            <p:cNvSpPr/>
            <p:nvPr/>
          </p:nvSpPr>
          <p:spPr>
            <a:xfrm>
              <a:off x="6645675" y="2190850"/>
              <a:ext cx="331650" cy="88425"/>
            </a:xfrm>
            <a:custGeom>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3" name="Shape 223"/>
            <p:cNvSpPr/>
            <p:nvPr/>
          </p:nvSpPr>
          <p:spPr>
            <a:xfrm>
              <a:off x="7052225" y="2597400"/>
              <a:ext cx="16000" cy="8450"/>
            </a:xfrm>
            <a:custGeom>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4" name="Shape 224"/>
            <p:cNvSpPr/>
            <p:nvPr/>
          </p:nvSpPr>
          <p:spPr>
            <a:xfrm>
              <a:off x="7051375" y="2588975"/>
              <a:ext cx="11800" cy="7600"/>
            </a:xfrm>
            <a:custGeom>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5" name="Shape 225"/>
            <p:cNvSpPr/>
            <p:nvPr/>
          </p:nvSpPr>
          <p:spPr>
            <a:xfrm>
              <a:off x="7026125" y="2567950"/>
              <a:ext cx="60625" cy="54725"/>
            </a:xfrm>
            <a:custGeom>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6" name="Shape 226"/>
            <p:cNvSpPr/>
            <p:nvPr/>
          </p:nvSpPr>
          <p:spPr>
            <a:xfrm>
              <a:off x="4553200" y="2754800"/>
              <a:ext cx="129650" cy="69050"/>
            </a:xfrm>
            <a:custGeom>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7" name="Shape 227"/>
            <p:cNvSpPr/>
            <p:nvPr/>
          </p:nvSpPr>
          <p:spPr>
            <a:xfrm>
              <a:off x="7039600" y="1471200"/>
              <a:ext cx="157425" cy="198675"/>
            </a:xfrm>
            <a:custGeom>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8" name="Shape 228"/>
            <p:cNvSpPr/>
            <p:nvPr/>
          </p:nvSpPr>
          <p:spPr>
            <a:xfrm>
              <a:off x="6976475" y="2197600"/>
              <a:ext cx="36200" cy="117850"/>
            </a:xfrm>
            <a:custGeom>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29" name="Shape 229"/>
            <p:cNvSpPr/>
            <p:nvPr/>
          </p:nvSpPr>
          <p:spPr>
            <a:xfrm>
              <a:off x="6639775" y="2213575"/>
              <a:ext cx="167525" cy="44650"/>
            </a:xfrm>
            <a:custGeom>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0" name="Shape 230"/>
            <p:cNvSpPr/>
            <p:nvPr/>
          </p:nvSpPr>
          <p:spPr>
            <a:xfrm>
              <a:off x="6685250" y="2227900"/>
              <a:ext cx="282825" cy="132175"/>
            </a:xfrm>
            <a:custGeom>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1" name="Shape 231"/>
            <p:cNvSpPr/>
            <p:nvPr/>
          </p:nvSpPr>
          <p:spPr>
            <a:xfrm>
              <a:off x="6644000" y="2278400"/>
              <a:ext cx="31150" cy="121225"/>
            </a:xfrm>
            <a:custGeom>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2" name="Shape 232"/>
            <p:cNvSpPr/>
            <p:nvPr/>
          </p:nvSpPr>
          <p:spPr>
            <a:xfrm>
              <a:off x="6672625" y="2313750"/>
              <a:ext cx="334175" cy="88400"/>
            </a:xfrm>
            <a:custGeom>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3" name="Shape 233"/>
            <p:cNvSpPr/>
            <p:nvPr/>
          </p:nvSpPr>
          <p:spPr>
            <a:xfrm>
              <a:off x="6762675" y="2487150"/>
              <a:ext cx="15175" cy="24425"/>
            </a:xfrm>
            <a:custGeom>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4" name="Shape 234"/>
            <p:cNvSpPr/>
            <p:nvPr/>
          </p:nvSpPr>
          <p:spPr>
            <a:xfrm>
              <a:off x="7013500" y="2429050"/>
              <a:ext cx="7600" cy="5925"/>
            </a:xfrm>
            <a:custGeom>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5" name="Shape 235"/>
            <p:cNvSpPr/>
            <p:nvPr/>
          </p:nvSpPr>
          <p:spPr>
            <a:xfrm>
              <a:off x="7026975" y="2478725"/>
              <a:ext cx="15175" cy="27800"/>
            </a:xfrm>
            <a:custGeom>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6" name="Shape 236"/>
            <p:cNvSpPr/>
            <p:nvPr/>
          </p:nvSpPr>
          <p:spPr>
            <a:xfrm>
              <a:off x="7005925" y="2460200"/>
              <a:ext cx="58950" cy="57275"/>
            </a:xfrm>
            <a:custGeom>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7" name="Shape 237"/>
            <p:cNvSpPr/>
            <p:nvPr/>
          </p:nvSpPr>
          <p:spPr>
            <a:xfrm>
              <a:off x="6926800" y="2425700"/>
              <a:ext cx="63150" cy="54725"/>
            </a:xfrm>
            <a:custGeom>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8" name="Shape 238"/>
            <p:cNvSpPr/>
            <p:nvPr/>
          </p:nvSpPr>
          <p:spPr>
            <a:xfrm>
              <a:off x="6867875" y="2439150"/>
              <a:ext cx="63175" cy="58125"/>
            </a:xfrm>
            <a:custGeom>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39" name="Shape 239"/>
            <p:cNvSpPr/>
            <p:nvPr/>
          </p:nvSpPr>
          <p:spPr>
            <a:xfrm>
              <a:off x="7017700" y="2426525"/>
              <a:ext cx="12650" cy="31175"/>
            </a:xfrm>
            <a:custGeom>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0" name="Shape 240"/>
            <p:cNvSpPr/>
            <p:nvPr/>
          </p:nvSpPr>
          <p:spPr>
            <a:xfrm>
              <a:off x="6901550" y="2507350"/>
              <a:ext cx="16025" cy="27800"/>
            </a:xfrm>
            <a:custGeom>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1" name="Shape 241"/>
            <p:cNvSpPr/>
            <p:nvPr/>
          </p:nvSpPr>
          <p:spPr>
            <a:xfrm>
              <a:off x="6878825" y="2490500"/>
              <a:ext cx="63150" cy="55575"/>
            </a:xfrm>
            <a:custGeom>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2" name="Shape 242"/>
            <p:cNvSpPr/>
            <p:nvPr/>
          </p:nvSpPr>
          <p:spPr>
            <a:xfrm>
              <a:off x="7032850" y="2440000"/>
              <a:ext cx="5925" cy="6750"/>
            </a:xfrm>
            <a:custGeom>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3" name="Shape 243"/>
            <p:cNvSpPr/>
            <p:nvPr/>
          </p:nvSpPr>
          <p:spPr>
            <a:xfrm>
              <a:off x="6807275" y="1085700"/>
              <a:ext cx="484000" cy="586700"/>
            </a:xfrm>
            <a:custGeom>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4" name="Shape 244"/>
            <p:cNvSpPr/>
            <p:nvPr/>
          </p:nvSpPr>
          <p:spPr>
            <a:xfrm>
              <a:off x="6964675" y="2496400"/>
              <a:ext cx="14350" cy="8450"/>
            </a:xfrm>
            <a:custGeom>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5" name="Shape 245"/>
            <p:cNvSpPr/>
            <p:nvPr/>
          </p:nvSpPr>
          <p:spPr>
            <a:xfrm>
              <a:off x="7014350" y="2516600"/>
              <a:ext cx="60625" cy="54725"/>
            </a:xfrm>
            <a:custGeom>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6" name="Shape 246"/>
            <p:cNvSpPr/>
            <p:nvPr/>
          </p:nvSpPr>
          <p:spPr>
            <a:xfrm>
              <a:off x="6044700" y="589950"/>
              <a:ext cx="8450" cy="13475"/>
            </a:xfrm>
            <a:custGeom>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7" name="Shape 247"/>
            <p:cNvSpPr/>
            <p:nvPr/>
          </p:nvSpPr>
          <p:spPr>
            <a:xfrm>
              <a:off x="6754250" y="2521650"/>
              <a:ext cx="64850" cy="53900"/>
            </a:xfrm>
            <a:custGeom>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8" name="Shape 248"/>
            <p:cNvSpPr/>
            <p:nvPr/>
          </p:nvSpPr>
          <p:spPr>
            <a:xfrm>
              <a:off x="6746675" y="2465250"/>
              <a:ext cx="58100" cy="58100"/>
            </a:xfrm>
            <a:custGeom>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49" name="Shape 249"/>
            <p:cNvSpPr/>
            <p:nvPr/>
          </p:nvSpPr>
          <p:spPr>
            <a:xfrm>
              <a:off x="6794650" y="2591500"/>
              <a:ext cx="11825" cy="24450"/>
            </a:xfrm>
            <a:custGeom>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0" name="Shape 250"/>
            <p:cNvSpPr/>
            <p:nvPr/>
          </p:nvSpPr>
          <p:spPr>
            <a:xfrm>
              <a:off x="6770250" y="2573825"/>
              <a:ext cx="62300" cy="58100"/>
            </a:xfrm>
            <a:custGeom>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1" name="Shape 251"/>
            <p:cNvSpPr/>
            <p:nvPr/>
          </p:nvSpPr>
          <p:spPr>
            <a:xfrm>
              <a:off x="6988250" y="2412225"/>
              <a:ext cx="64825" cy="58100"/>
            </a:xfrm>
            <a:custGeom>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2" name="Shape 252"/>
            <p:cNvSpPr/>
            <p:nvPr/>
          </p:nvSpPr>
          <p:spPr>
            <a:xfrm>
              <a:off x="6893150" y="2546050"/>
              <a:ext cx="56400" cy="56425"/>
            </a:xfrm>
            <a:custGeom>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3" name="Shape 253"/>
            <p:cNvSpPr/>
            <p:nvPr/>
          </p:nvSpPr>
          <p:spPr>
            <a:xfrm>
              <a:off x="6779500" y="2537650"/>
              <a:ext cx="16875" cy="23575"/>
            </a:xfrm>
            <a:custGeom>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4" name="Shape 254"/>
            <p:cNvSpPr/>
            <p:nvPr/>
          </p:nvSpPr>
          <p:spPr>
            <a:xfrm>
              <a:off x="6819075" y="2507350"/>
              <a:ext cx="59775" cy="53875"/>
            </a:xfrm>
            <a:custGeom>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5" name="Shape 255"/>
            <p:cNvSpPr/>
            <p:nvPr/>
          </p:nvSpPr>
          <p:spPr>
            <a:xfrm>
              <a:off x="6827475" y="2467775"/>
              <a:ext cx="15175" cy="29500"/>
            </a:xfrm>
            <a:custGeom>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6" name="Shape 256"/>
            <p:cNvSpPr/>
            <p:nvPr/>
          </p:nvSpPr>
          <p:spPr>
            <a:xfrm>
              <a:off x="6984050" y="2574675"/>
              <a:ext cx="27800" cy="22750"/>
            </a:xfrm>
            <a:custGeom>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7" name="Shape 257"/>
            <p:cNvSpPr/>
            <p:nvPr/>
          </p:nvSpPr>
          <p:spPr>
            <a:xfrm>
              <a:off x="6808975" y="2453475"/>
              <a:ext cx="55575" cy="55575"/>
            </a:xfrm>
            <a:custGeom>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8" name="Shape 258"/>
            <p:cNvSpPr/>
            <p:nvPr/>
          </p:nvSpPr>
          <p:spPr>
            <a:xfrm>
              <a:off x="6914175" y="2562050"/>
              <a:ext cx="15175" cy="24425"/>
            </a:xfrm>
            <a:custGeom>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59" name="Shape 259"/>
            <p:cNvSpPr/>
            <p:nvPr/>
          </p:nvSpPr>
          <p:spPr>
            <a:xfrm>
              <a:off x="6841800" y="2524175"/>
              <a:ext cx="14325" cy="21900"/>
            </a:xfrm>
            <a:custGeom>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0" name="Shape 260"/>
            <p:cNvSpPr/>
            <p:nvPr/>
          </p:nvSpPr>
          <p:spPr>
            <a:xfrm>
              <a:off x="6716375" y="2637800"/>
              <a:ext cx="66525" cy="59800"/>
            </a:xfrm>
            <a:custGeom>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1" name="Shape 261"/>
            <p:cNvSpPr/>
            <p:nvPr/>
          </p:nvSpPr>
          <p:spPr>
            <a:xfrm>
              <a:off x="6851050" y="2572150"/>
              <a:ext cx="24425" cy="21900"/>
            </a:xfrm>
            <a:custGeom>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2" name="Shape 262"/>
            <p:cNvSpPr/>
            <p:nvPr/>
          </p:nvSpPr>
          <p:spPr>
            <a:xfrm>
              <a:off x="6775300" y="2626025"/>
              <a:ext cx="66525" cy="53050"/>
            </a:xfrm>
            <a:custGeom>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3" name="Shape 263"/>
            <p:cNvSpPr/>
            <p:nvPr/>
          </p:nvSpPr>
          <p:spPr>
            <a:xfrm>
              <a:off x="6698700" y="2537650"/>
              <a:ext cx="58100" cy="48825"/>
            </a:xfrm>
            <a:custGeom>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4" name="Shape 264"/>
            <p:cNvSpPr/>
            <p:nvPr/>
          </p:nvSpPr>
          <p:spPr>
            <a:xfrm>
              <a:off x="6740800" y="2658000"/>
              <a:ext cx="19375" cy="24450"/>
            </a:xfrm>
            <a:custGeom>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5" name="Shape 265"/>
            <p:cNvSpPr/>
            <p:nvPr/>
          </p:nvSpPr>
          <p:spPr>
            <a:xfrm>
              <a:off x="6705450" y="2585625"/>
              <a:ext cx="62300" cy="57250"/>
            </a:xfrm>
            <a:custGeom>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6" name="Shape 266"/>
            <p:cNvSpPr/>
            <p:nvPr/>
          </p:nvSpPr>
          <p:spPr>
            <a:xfrm>
              <a:off x="6806450" y="2643700"/>
              <a:ext cx="14325" cy="23600"/>
            </a:xfrm>
            <a:custGeom>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7" name="Shape 267"/>
            <p:cNvSpPr/>
            <p:nvPr/>
          </p:nvSpPr>
          <p:spPr>
            <a:xfrm>
              <a:off x="6932700" y="2630225"/>
              <a:ext cx="5925" cy="5075"/>
            </a:xfrm>
            <a:custGeom>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8" name="Shape 268"/>
            <p:cNvSpPr/>
            <p:nvPr/>
          </p:nvSpPr>
          <p:spPr>
            <a:xfrm>
              <a:off x="6903250" y="2595725"/>
              <a:ext cx="58925" cy="53875"/>
            </a:xfrm>
            <a:custGeom>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69" name="Shape 269"/>
            <p:cNvSpPr/>
            <p:nvPr/>
          </p:nvSpPr>
          <p:spPr>
            <a:xfrm>
              <a:off x="6844325" y="2609175"/>
              <a:ext cx="64000" cy="55600"/>
            </a:xfrm>
            <a:custGeom>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0" name="Shape 270"/>
            <p:cNvSpPr/>
            <p:nvPr/>
          </p:nvSpPr>
          <p:spPr>
            <a:xfrm>
              <a:off x="6835050" y="2561200"/>
              <a:ext cx="56425" cy="55575"/>
            </a:xfrm>
            <a:custGeom>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1" name="Shape 271"/>
            <p:cNvSpPr/>
            <p:nvPr/>
          </p:nvSpPr>
          <p:spPr>
            <a:xfrm>
              <a:off x="6862825" y="2622650"/>
              <a:ext cx="26125" cy="29475"/>
            </a:xfrm>
            <a:custGeom>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2" name="Shape 272"/>
            <p:cNvSpPr/>
            <p:nvPr/>
          </p:nvSpPr>
          <p:spPr>
            <a:xfrm>
              <a:off x="6254275" y="238125"/>
              <a:ext cx="974725" cy="642225"/>
            </a:xfrm>
            <a:custGeom>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3" name="Shape 273"/>
            <p:cNvSpPr/>
            <p:nvPr/>
          </p:nvSpPr>
          <p:spPr>
            <a:xfrm>
              <a:off x="6883875" y="670750"/>
              <a:ext cx="53900" cy="50525"/>
            </a:xfrm>
            <a:custGeom>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4" name="Shape 274"/>
            <p:cNvSpPr/>
            <p:nvPr/>
          </p:nvSpPr>
          <p:spPr>
            <a:xfrm>
              <a:off x="6979825" y="2369300"/>
              <a:ext cx="63150" cy="42100"/>
            </a:xfrm>
            <a:custGeom>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5" name="Shape 275"/>
            <p:cNvSpPr/>
            <p:nvPr/>
          </p:nvSpPr>
          <p:spPr>
            <a:xfrm>
              <a:off x="6897350" y="685900"/>
              <a:ext cx="26125" cy="20225"/>
            </a:xfrm>
            <a:custGeom>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6" name="Shape 276"/>
            <p:cNvSpPr/>
            <p:nvPr/>
          </p:nvSpPr>
          <p:spPr>
            <a:xfrm>
              <a:off x="6942800" y="2476200"/>
              <a:ext cx="61475" cy="58100"/>
            </a:xfrm>
            <a:custGeom>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7" name="Shape 277"/>
            <p:cNvSpPr/>
            <p:nvPr/>
          </p:nvSpPr>
          <p:spPr>
            <a:xfrm>
              <a:off x="6845150" y="1283500"/>
              <a:ext cx="25" cy="25"/>
            </a:xfrm>
            <a:custGeom>
              <a:pathLst>
                <a:path extrusionOk="0" h="1" w="1">
                  <a:moveTo>
                    <a:pt x="1" y="1"/>
                  </a:moveTo>
                  <a:lnTo>
                    <a:pt x="1" y="1"/>
                  </a:lnTo>
                  <a:lnTo>
                    <a:pt x="1" y="1"/>
                  </a:lnTo>
                  <a:lnTo>
                    <a:pt x="1" y="1"/>
                  </a:lnTo>
                  <a:lnTo>
                    <a:pt x="1" y="1"/>
                  </a:lnTo>
                  <a:lnTo>
                    <a:pt x="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8" name="Shape 278"/>
            <p:cNvSpPr/>
            <p:nvPr/>
          </p:nvSpPr>
          <p:spPr>
            <a:xfrm>
              <a:off x="6918400" y="2384450"/>
              <a:ext cx="60625" cy="39575"/>
            </a:xfrm>
            <a:custGeom>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79" name="Shape 279"/>
            <p:cNvSpPr/>
            <p:nvPr/>
          </p:nvSpPr>
          <p:spPr>
            <a:xfrm>
              <a:off x="6689450" y="2435800"/>
              <a:ext cx="87550" cy="43800"/>
            </a:xfrm>
            <a:custGeom>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0" name="Shape 280"/>
            <p:cNvSpPr/>
            <p:nvPr/>
          </p:nvSpPr>
          <p:spPr>
            <a:xfrm>
              <a:off x="3843650" y="1982125"/>
              <a:ext cx="530300" cy="841725"/>
            </a:xfrm>
            <a:custGeom>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1" name="Shape 281"/>
            <p:cNvSpPr/>
            <p:nvPr/>
          </p:nvSpPr>
          <p:spPr>
            <a:xfrm>
              <a:off x="6854425" y="2395400"/>
              <a:ext cx="68200" cy="50525"/>
            </a:xfrm>
            <a:custGeom>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2" name="Shape 282"/>
            <p:cNvSpPr/>
            <p:nvPr/>
          </p:nvSpPr>
          <p:spPr>
            <a:xfrm>
              <a:off x="6345200" y="238125"/>
              <a:ext cx="810575" cy="563100"/>
            </a:xfrm>
            <a:custGeom>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3" name="Shape 283"/>
            <p:cNvSpPr/>
            <p:nvPr/>
          </p:nvSpPr>
          <p:spPr>
            <a:xfrm>
              <a:off x="6682725" y="2484625"/>
              <a:ext cx="60625" cy="52200"/>
            </a:xfrm>
            <a:custGeom>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4" name="Shape 284"/>
            <p:cNvSpPr/>
            <p:nvPr/>
          </p:nvSpPr>
          <p:spPr>
            <a:xfrm>
              <a:off x="6793825" y="2413075"/>
              <a:ext cx="61450" cy="47150"/>
            </a:xfrm>
            <a:custGeom>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5" name="Shape 285"/>
            <p:cNvSpPr/>
            <p:nvPr/>
          </p:nvSpPr>
          <p:spPr>
            <a:xfrm>
              <a:off x="5622175" y="2490500"/>
              <a:ext cx="21050" cy="17700"/>
            </a:xfrm>
            <a:custGeom>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6" name="Shape 286"/>
            <p:cNvSpPr/>
            <p:nvPr/>
          </p:nvSpPr>
          <p:spPr>
            <a:xfrm>
              <a:off x="5600275" y="2466100"/>
              <a:ext cx="64000" cy="61475"/>
            </a:xfrm>
            <a:custGeom>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7" name="Shape 287"/>
            <p:cNvSpPr/>
            <p:nvPr/>
          </p:nvSpPr>
          <p:spPr>
            <a:xfrm>
              <a:off x="5633950" y="23970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8" name="Shape 288"/>
            <p:cNvSpPr/>
            <p:nvPr/>
          </p:nvSpPr>
          <p:spPr>
            <a:xfrm>
              <a:off x="5603650" y="2630225"/>
              <a:ext cx="19375" cy="16850"/>
            </a:xfrm>
            <a:custGeom>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89" name="Shape 289"/>
            <p:cNvSpPr/>
            <p:nvPr/>
          </p:nvSpPr>
          <p:spPr>
            <a:xfrm>
              <a:off x="5580075" y="2607500"/>
              <a:ext cx="64000" cy="61475"/>
            </a:xfrm>
            <a:custGeom>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0" name="Shape 290"/>
            <p:cNvSpPr/>
            <p:nvPr/>
          </p:nvSpPr>
          <p:spPr>
            <a:xfrm>
              <a:off x="5637325" y="2558675"/>
              <a:ext cx="14325" cy="20225"/>
            </a:xfrm>
            <a:custGeom>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1" name="Shape 291"/>
            <p:cNvSpPr/>
            <p:nvPr/>
          </p:nvSpPr>
          <p:spPr>
            <a:xfrm>
              <a:off x="5526225" y="2538475"/>
              <a:ext cx="7600" cy="60625"/>
            </a:xfrm>
            <a:custGeom>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2" name="Shape 292"/>
            <p:cNvSpPr/>
            <p:nvPr/>
          </p:nvSpPr>
          <p:spPr>
            <a:xfrm>
              <a:off x="5528750" y="2464425"/>
              <a:ext cx="63150" cy="68200"/>
            </a:xfrm>
            <a:custGeom>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3" name="Shape 293"/>
            <p:cNvSpPr/>
            <p:nvPr/>
          </p:nvSpPr>
          <p:spPr>
            <a:xfrm>
              <a:off x="5541375" y="2535950"/>
              <a:ext cx="64825" cy="62325"/>
            </a:xfrm>
            <a:custGeom>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4" name="Shape 294"/>
            <p:cNvSpPr/>
            <p:nvPr/>
          </p:nvSpPr>
          <p:spPr>
            <a:xfrm>
              <a:off x="5568300" y="2562050"/>
              <a:ext cx="20225" cy="19375"/>
            </a:xfrm>
            <a:custGeom>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5" name="Shape 295"/>
            <p:cNvSpPr/>
            <p:nvPr/>
          </p:nvSpPr>
          <p:spPr>
            <a:xfrm>
              <a:off x="5492550" y="2558675"/>
              <a:ext cx="25275" cy="24450"/>
            </a:xfrm>
            <a:custGeom>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6" name="Shape 296"/>
            <p:cNvSpPr/>
            <p:nvPr/>
          </p:nvSpPr>
          <p:spPr>
            <a:xfrm>
              <a:off x="556157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7" name="Shape 297"/>
            <p:cNvSpPr/>
            <p:nvPr/>
          </p:nvSpPr>
          <p:spPr>
            <a:xfrm>
              <a:off x="5587650" y="2429900"/>
              <a:ext cx="11825" cy="18550"/>
            </a:xfrm>
            <a:custGeom>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8" name="Shape 298"/>
            <p:cNvSpPr/>
            <p:nvPr/>
          </p:nvSpPr>
          <p:spPr>
            <a:xfrm>
              <a:off x="5554825" y="2489675"/>
              <a:ext cx="16025" cy="18525"/>
            </a:xfrm>
            <a:custGeom>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299" name="Shape 299"/>
            <p:cNvSpPr/>
            <p:nvPr/>
          </p:nvSpPr>
          <p:spPr>
            <a:xfrm>
              <a:off x="5516125" y="2429900"/>
              <a:ext cx="14325" cy="18550"/>
            </a:xfrm>
            <a:custGeom>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0" name="Shape 300"/>
            <p:cNvSpPr/>
            <p:nvPr/>
          </p:nvSpPr>
          <p:spPr>
            <a:xfrm>
              <a:off x="5506850" y="2348250"/>
              <a:ext cx="68200" cy="42125"/>
            </a:xfrm>
            <a:custGeom>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1" name="Shape 301"/>
            <p:cNvSpPr/>
            <p:nvPr/>
          </p:nvSpPr>
          <p:spPr>
            <a:xfrm>
              <a:off x="561460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2" name="Shape 302"/>
            <p:cNvSpPr/>
            <p:nvPr/>
          </p:nvSpPr>
          <p:spPr>
            <a:xfrm>
              <a:off x="5579250" y="2345725"/>
              <a:ext cx="69025" cy="47175"/>
            </a:xfrm>
            <a:custGeom>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3" name="Shape 303"/>
            <p:cNvSpPr/>
            <p:nvPr/>
          </p:nvSpPr>
          <p:spPr>
            <a:xfrm>
              <a:off x="5662575" y="2429900"/>
              <a:ext cx="11800" cy="20225"/>
            </a:xfrm>
            <a:custGeom>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4" name="Shape 304"/>
            <p:cNvSpPr/>
            <p:nvPr/>
          </p:nvSpPr>
          <p:spPr>
            <a:xfrm>
              <a:off x="5697925" y="2489675"/>
              <a:ext cx="5925" cy="17700"/>
            </a:xfrm>
            <a:custGeom>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5" name="Shape 305"/>
            <p:cNvSpPr/>
            <p:nvPr/>
          </p:nvSpPr>
          <p:spPr>
            <a:xfrm>
              <a:off x="5733275" y="2429050"/>
              <a:ext cx="16025" cy="17700"/>
            </a:xfrm>
            <a:custGeom>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6" name="Shape 306"/>
            <p:cNvSpPr/>
            <p:nvPr/>
          </p:nvSpPr>
          <p:spPr>
            <a:xfrm>
              <a:off x="5639000" y="2395400"/>
              <a:ext cx="57275" cy="62300"/>
            </a:xfrm>
            <a:custGeom>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7" name="Shape 307"/>
            <p:cNvSpPr/>
            <p:nvPr/>
          </p:nvSpPr>
          <p:spPr>
            <a:xfrm>
              <a:off x="5364600" y="2609175"/>
              <a:ext cx="7600" cy="60650"/>
            </a:xfrm>
            <a:custGeom>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8" name="Shape 308"/>
            <p:cNvSpPr/>
            <p:nvPr/>
          </p:nvSpPr>
          <p:spPr>
            <a:xfrm>
              <a:off x="5672675" y="2465250"/>
              <a:ext cx="64825" cy="62325"/>
            </a:xfrm>
            <a:custGeom>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09" name="Shape 309"/>
            <p:cNvSpPr/>
            <p:nvPr/>
          </p:nvSpPr>
          <p:spPr>
            <a:xfrm>
              <a:off x="5528750" y="2626850"/>
              <a:ext cx="19375" cy="22750"/>
            </a:xfrm>
            <a:custGeom>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0" name="Shape 310"/>
            <p:cNvSpPr/>
            <p:nvPr/>
          </p:nvSpPr>
          <p:spPr>
            <a:xfrm>
              <a:off x="5705500" y="2394550"/>
              <a:ext cx="64825" cy="62300"/>
            </a:xfrm>
            <a:custGeom>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1" name="Shape 311"/>
            <p:cNvSpPr/>
            <p:nvPr/>
          </p:nvSpPr>
          <p:spPr>
            <a:xfrm>
              <a:off x="5508550" y="2605825"/>
              <a:ext cx="63150" cy="68200"/>
            </a:xfrm>
            <a:custGeom>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2" name="Shape 312"/>
            <p:cNvSpPr/>
            <p:nvPr/>
          </p:nvSpPr>
          <p:spPr>
            <a:xfrm>
              <a:off x="5436150" y="2606650"/>
              <a:ext cx="64850" cy="62325"/>
            </a:xfrm>
            <a:custGeom>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3" name="Shape 313"/>
            <p:cNvSpPr/>
            <p:nvPr/>
          </p:nvSpPr>
          <p:spPr>
            <a:xfrm>
              <a:off x="5461400" y="2627700"/>
              <a:ext cx="18550" cy="16850"/>
            </a:xfrm>
            <a:custGeom>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4" name="Shape 314"/>
            <p:cNvSpPr/>
            <p:nvPr/>
          </p:nvSpPr>
          <p:spPr>
            <a:xfrm>
              <a:off x="5727375" y="2678200"/>
              <a:ext cx="69900" cy="8450"/>
            </a:xfrm>
            <a:custGeom>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5" name="Shape 315"/>
            <p:cNvSpPr/>
            <p:nvPr/>
          </p:nvSpPr>
          <p:spPr>
            <a:xfrm>
              <a:off x="5886475" y="2538475"/>
              <a:ext cx="7600" cy="60625"/>
            </a:xfrm>
            <a:custGeom>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6" name="Shape 316"/>
            <p:cNvSpPr/>
            <p:nvPr/>
          </p:nvSpPr>
          <p:spPr>
            <a:xfrm>
              <a:off x="5470675" y="2536800"/>
              <a:ext cx="58100" cy="62300"/>
            </a:xfrm>
            <a:custGeom>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7" name="Shape 317"/>
            <p:cNvSpPr/>
            <p:nvPr/>
          </p:nvSpPr>
          <p:spPr>
            <a:xfrm>
              <a:off x="5849425" y="2395400"/>
              <a:ext cx="64000" cy="61450"/>
            </a:xfrm>
            <a:custGeom>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8" name="Shape 318"/>
            <p:cNvSpPr/>
            <p:nvPr/>
          </p:nvSpPr>
          <p:spPr>
            <a:xfrm>
              <a:off x="5777875" y="2393700"/>
              <a:ext cx="63150" cy="68225"/>
            </a:xfrm>
            <a:custGeom>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19" name="Shape 319"/>
            <p:cNvSpPr/>
            <p:nvPr/>
          </p:nvSpPr>
          <p:spPr>
            <a:xfrm>
              <a:off x="6053950" y="571425"/>
              <a:ext cx="7600" cy="11800"/>
            </a:xfrm>
            <a:custGeom>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0" name="Shape 320"/>
            <p:cNvSpPr/>
            <p:nvPr/>
          </p:nvSpPr>
          <p:spPr>
            <a:xfrm>
              <a:off x="5384800" y="2467775"/>
              <a:ext cx="7600" cy="60625"/>
            </a:xfrm>
            <a:custGeom>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1" name="Shape 321"/>
            <p:cNvSpPr/>
            <p:nvPr/>
          </p:nvSpPr>
          <p:spPr>
            <a:xfrm>
              <a:off x="5456350" y="2465250"/>
              <a:ext cx="64850" cy="62325"/>
            </a:xfrm>
            <a:custGeom>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2" name="Shape 322"/>
            <p:cNvSpPr/>
            <p:nvPr/>
          </p:nvSpPr>
          <p:spPr>
            <a:xfrm>
              <a:off x="5397425" y="2535950"/>
              <a:ext cx="64850" cy="62325"/>
            </a:xfrm>
            <a:custGeom>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3" name="Shape 323"/>
            <p:cNvSpPr/>
            <p:nvPr/>
          </p:nvSpPr>
          <p:spPr>
            <a:xfrm>
              <a:off x="5479075" y="2489675"/>
              <a:ext cx="21925" cy="17700"/>
            </a:xfrm>
            <a:custGeom>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4" name="Shape 324"/>
            <p:cNvSpPr/>
            <p:nvPr/>
          </p:nvSpPr>
          <p:spPr>
            <a:xfrm>
              <a:off x="5369650" y="2607500"/>
              <a:ext cx="57275" cy="62325"/>
            </a:xfrm>
            <a:custGeom>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5" name="Shape 325"/>
            <p:cNvSpPr/>
            <p:nvPr/>
          </p:nvSpPr>
          <p:spPr>
            <a:xfrm>
              <a:off x="5422675" y="2558675"/>
              <a:ext cx="18550" cy="26975"/>
            </a:xfrm>
            <a:custGeom>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6" name="Shape 326"/>
            <p:cNvSpPr/>
            <p:nvPr/>
          </p:nvSpPr>
          <p:spPr>
            <a:xfrm>
              <a:off x="5489175" y="2395400"/>
              <a:ext cx="64000" cy="61450"/>
            </a:xfrm>
            <a:custGeom>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7" name="Shape 327"/>
            <p:cNvSpPr/>
            <p:nvPr/>
          </p:nvSpPr>
          <p:spPr>
            <a:xfrm>
              <a:off x="5389025" y="2629375"/>
              <a:ext cx="16850" cy="16025"/>
            </a:xfrm>
            <a:custGeom>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8" name="Shape 328"/>
            <p:cNvSpPr/>
            <p:nvPr/>
          </p:nvSpPr>
          <p:spPr>
            <a:xfrm>
              <a:off x="5389850" y="2466100"/>
              <a:ext cx="57275" cy="62300"/>
            </a:xfrm>
            <a:custGeom>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29" name="Shape 329"/>
            <p:cNvSpPr/>
            <p:nvPr/>
          </p:nvSpPr>
          <p:spPr>
            <a:xfrm>
              <a:off x="5410900" y="2488825"/>
              <a:ext cx="14325" cy="21900"/>
            </a:xfrm>
            <a:custGeom>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0" name="Shape 330"/>
            <p:cNvSpPr/>
            <p:nvPr/>
          </p:nvSpPr>
          <p:spPr>
            <a:xfrm>
              <a:off x="5671000" y="2627700"/>
              <a:ext cx="23575" cy="21075"/>
            </a:xfrm>
            <a:custGeom>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1" name="Shape 331"/>
            <p:cNvSpPr/>
            <p:nvPr/>
          </p:nvSpPr>
          <p:spPr>
            <a:xfrm>
              <a:off x="5347775" y="2557000"/>
              <a:ext cx="19375" cy="26950"/>
            </a:xfrm>
            <a:custGeom>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2" name="Shape 332"/>
            <p:cNvSpPr/>
            <p:nvPr/>
          </p:nvSpPr>
          <p:spPr>
            <a:xfrm>
              <a:off x="5219825" y="2607500"/>
              <a:ext cx="64000" cy="61475"/>
            </a:xfrm>
            <a:custGeom>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3" name="Shape 333"/>
            <p:cNvSpPr/>
            <p:nvPr/>
          </p:nvSpPr>
          <p:spPr>
            <a:xfrm>
              <a:off x="5652475" y="2606650"/>
              <a:ext cx="64825" cy="62325"/>
            </a:xfrm>
            <a:custGeom>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4" name="Shape 334"/>
            <p:cNvSpPr/>
            <p:nvPr/>
          </p:nvSpPr>
          <p:spPr>
            <a:xfrm>
              <a:off x="5326725" y="2535125"/>
              <a:ext cx="63150" cy="68200"/>
            </a:xfrm>
            <a:custGeom>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5" name="Shape 335"/>
            <p:cNvSpPr/>
            <p:nvPr/>
          </p:nvSpPr>
          <p:spPr>
            <a:xfrm>
              <a:off x="5244250" y="2627700"/>
              <a:ext cx="19375" cy="22750"/>
            </a:xfrm>
            <a:custGeom>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6" name="Shape 336"/>
            <p:cNvSpPr/>
            <p:nvPr/>
          </p:nvSpPr>
          <p:spPr>
            <a:xfrm>
              <a:off x="5057400" y="2606650"/>
              <a:ext cx="81650" cy="67375"/>
            </a:xfrm>
            <a:custGeom>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7" name="Shape 337"/>
            <p:cNvSpPr/>
            <p:nvPr/>
          </p:nvSpPr>
          <p:spPr>
            <a:xfrm>
              <a:off x="5058225" y="2535950"/>
              <a:ext cx="117025" cy="65675"/>
            </a:xfrm>
            <a:custGeom>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8" name="Shape 338"/>
            <p:cNvSpPr/>
            <p:nvPr/>
          </p:nvSpPr>
          <p:spPr>
            <a:xfrm>
              <a:off x="5128925" y="2395400"/>
              <a:ext cx="64000" cy="61450"/>
            </a:xfrm>
            <a:custGeom>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39" name="Shape 339"/>
            <p:cNvSpPr/>
            <p:nvPr/>
          </p:nvSpPr>
          <p:spPr>
            <a:xfrm>
              <a:off x="5148300" y="2605825"/>
              <a:ext cx="63150" cy="68200"/>
            </a:xfrm>
            <a:custGeom>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0" name="Shape 340"/>
            <p:cNvSpPr/>
            <p:nvPr/>
          </p:nvSpPr>
          <p:spPr>
            <a:xfrm>
              <a:off x="5199625" y="2678200"/>
              <a:ext cx="64000" cy="71575"/>
            </a:xfrm>
            <a:custGeom>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1" name="Shape 341"/>
            <p:cNvSpPr/>
            <p:nvPr/>
          </p:nvSpPr>
          <p:spPr>
            <a:xfrm>
              <a:off x="5724850" y="2609175"/>
              <a:ext cx="7600" cy="60650"/>
            </a:xfrm>
            <a:custGeom>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2" name="Shape 342"/>
            <p:cNvSpPr/>
            <p:nvPr/>
          </p:nvSpPr>
          <p:spPr>
            <a:xfrm>
              <a:off x="5806500" y="2684100"/>
              <a:ext cx="7600" cy="68200"/>
            </a:xfrm>
            <a:custGeom>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3" name="Shape 343"/>
            <p:cNvSpPr/>
            <p:nvPr/>
          </p:nvSpPr>
          <p:spPr>
            <a:xfrm>
              <a:off x="5912550" y="2723650"/>
              <a:ext cx="11825" cy="17700"/>
            </a:xfrm>
            <a:custGeom>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4" name="Shape 344"/>
            <p:cNvSpPr/>
            <p:nvPr/>
          </p:nvSpPr>
          <p:spPr>
            <a:xfrm>
              <a:off x="5888150" y="2710200"/>
              <a:ext cx="64825" cy="43775"/>
            </a:xfrm>
            <a:custGeom>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5" name="Shape 345"/>
            <p:cNvSpPr/>
            <p:nvPr/>
          </p:nvSpPr>
          <p:spPr>
            <a:xfrm>
              <a:off x="5950425" y="2345725"/>
              <a:ext cx="69050" cy="47175"/>
            </a:xfrm>
            <a:custGeom>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6" name="Shape 346"/>
            <p:cNvSpPr/>
            <p:nvPr/>
          </p:nvSpPr>
          <p:spPr>
            <a:xfrm>
              <a:off x="5710550" y="2559525"/>
              <a:ext cx="21075" cy="22750"/>
            </a:xfrm>
            <a:custGeom>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7" name="Shape 347"/>
            <p:cNvSpPr/>
            <p:nvPr/>
          </p:nvSpPr>
          <p:spPr>
            <a:xfrm>
              <a:off x="6010200" y="1881125"/>
              <a:ext cx="297150" cy="942725"/>
            </a:xfrm>
            <a:custGeom>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8" name="Shape 348"/>
            <p:cNvSpPr/>
            <p:nvPr/>
          </p:nvSpPr>
          <p:spPr>
            <a:xfrm>
              <a:off x="7092625" y="1473725"/>
              <a:ext cx="198650" cy="260950"/>
            </a:xfrm>
            <a:custGeom>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49" name="Shape 349"/>
            <p:cNvSpPr/>
            <p:nvPr/>
          </p:nvSpPr>
          <p:spPr>
            <a:xfrm>
              <a:off x="5168500" y="2464425"/>
              <a:ext cx="63150" cy="68200"/>
            </a:xfrm>
            <a:custGeom>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0" name="Shape 350"/>
            <p:cNvSpPr/>
            <p:nvPr/>
          </p:nvSpPr>
          <p:spPr>
            <a:xfrm>
              <a:off x="5686975" y="2535125"/>
              <a:ext cx="63150" cy="68200"/>
            </a:xfrm>
            <a:custGeom>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1" name="Shape 351"/>
            <p:cNvSpPr/>
            <p:nvPr/>
          </p:nvSpPr>
          <p:spPr>
            <a:xfrm>
              <a:off x="5796400" y="2606650"/>
              <a:ext cx="64825" cy="62325"/>
            </a:xfrm>
            <a:custGeom>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2" name="Shape 352"/>
            <p:cNvSpPr/>
            <p:nvPr/>
          </p:nvSpPr>
          <p:spPr>
            <a:xfrm>
              <a:off x="5818275" y="2619275"/>
              <a:ext cx="16875" cy="16875"/>
            </a:xfrm>
            <a:custGeom>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3" name="Shape 353"/>
            <p:cNvSpPr/>
            <p:nvPr/>
          </p:nvSpPr>
          <p:spPr>
            <a:xfrm>
              <a:off x="5280450" y="2348250"/>
              <a:ext cx="68200" cy="42125"/>
            </a:xfrm>
            <a:custGeom>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4" name="Shape 354"/>
            <p:cNvSpPr/>
            <p:nvPr/>
          </p:nvSpPr>
          <p:spPr>
            <a:xfrm>
              <a:off x="5262775" y="2490500"/>
              <a:ext cx="24425" cy="17700"/>
            </a:xfrm>
            <a:custGeom>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5" name="Shape 355"/>
            <p:cNvSpPr/>
            <p:nvPr/>
          </p:nvSpPr>
          <p:spPr>
            <a:xfrm>
              <a:off x="5240050" y="2466100"/>
              <a:ext cx="63975" cy="61475"/>
            </a:xfrm>
            <a:custGeom>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6" name="Shape 356"/>
            <p:cNvSpPr/>
            <p:nvPr/>
          </p:nvSpPr>
          <p:spPr>
            <a:xfrm>
              <a:off x="5209725" y="2556150"/>
              <a:ext cx="15175" cy="23600"/>
            </a:xfrm>
            <a:custGeom>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7" name="Shape 357"/>
            <p:cNvSpPr/>
            <p:nvPr/>
          </p:nvSpPr>
          <p:spPr>
            <a:xfrm>
              <a:off x="525435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8" name="Shape 358"/>
            <p:cNvSpPr/>
            <p:nvPr/>
          </p:nvSpPr>
          <p:spPr>
            <a:xfrm>
              <a:off x="5278750" y="2560375"/>
              <a:ext cx="16025" cy="21900"/>
            </a:xfrm>
            <a:custGeom>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59" name="Shape 359"/>
            <p:cNvSpPr/>
            <p:nvPr/>
          </p:nvSpPr>
          <p:spPr>
            <a:xfrm>
              <a:off x="5181125" y="2535950"/>
              <a:ext cx="64825" cy="62325"/>
            </a:xfrm>
            <a:custGeom>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0" name="Shape 360"/>
            <p:cNvSpPr/>
            <p:nvPr/>
          </p:nvSpPr>
          <p:spPr>
            <a:xfrm>
              <a:off x="5315800" y="2629375"/>
              <a:ext cx="20225" cy="19400"/>
            </a:xfrm>
            <a:custGeom>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1" name="Shape 361"/>
            <p:cNvSpPr/>
            <p:nvPr/>
          </p:nvSpPr>
          <p:spPr>
            <a:xfrm>
              <a:off x="5345250" y="2394550"/>
              <a:ext cx="64825" cy="62300"/>
            </a:xfrm>
            <a:custGeom>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2" name="Shape 362"/>
            <p:cNvSpPr/>
            <p:nvPr/>
          </p:nvSpPr>
          <p:spPr>
            <a:xfrm>
              <a:off x="5417625" y="2393700"/>
              <a:ext cx="63175" cy="68225"/>
            </a:xfrm>
            <a:custGeom>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3" name="Shape 363"/>
            <p:cNvSpPr/>
            <p:nvPr/>
          </p:nvSpPr>
          <p:spPr>
            <a:xfrm>
              <a:off x="5292225" y="2606650"/>
              <a:ext cx="64825" cy="62325"/>
            </a:xfrm>
            <a:custGeom>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4" name="Shape 364"/>
            <p:cNvSpPr/>
            <p:nvPr/>
          </p:nvSpPr>
          <p:spPr>
            <a:xfrm>
              <a:off x="5227400" y="2424000"/>
              <a:ext cx="19400" cy="22750"/>
            </a:xfrm>
            <a:custGeom>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5" name="Shape 365"/>
            <p:cNvSpPr/>
            <p:nvPr/>
          </p:nvSpPr>
          <p:spPr>
            <a:xfrm>
              <a:off x="5278750" y="2395400"/>
              <a:ext cx="57275" cy="62300"/>
            </a:xfrm>
            <a:custGeom>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6" name="Shape 366"/>
            <p:cNvSpPr/>
            <p:nvPr/>
          </p:nvSpPr>
          <p:spPr>
            <a:xfrm>
              <a:off x="5298950" y="2424000"/>
              <a:ext cx="18550" cy="26975"/>
            </a:xfrm>
            <a:custGeom>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7" name="Shape 367"/>
            <p:cNvSpPr/>
            <p:nvPr/>
          </p:nvSpPr>
          <p:spPr>
            <a:xfrm>
              <a:off x="5273700" y="23970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8" name="Shape 368"/>
            <p:cNvSpPr/>
            <p:nvPr/>
          </p:nvSpPr>
          <p:spPr>
            <a:xfrm>
              <a:off x="5206375" y="2345725"/>
              <a:ext cx="69050" cy="47175"/>
            </a:xfrm>
            <a:custGeom>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69" name="Shape 369"/>
            <p:cNvSpPr/>
            <p:nvPr/>
          </p:nvSpPr>
          <p:spPr>
            <a:xfrm>
              <a:off x="5190375" y="2485450"/>
              <a:ext cx="20225" cy="26125"/>
            </a:xfrm>
            <a:custGeom>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0" name="Shape 370"/>
            <p:cNvSpPr/>
            <p:nvPr/>
          </p:nvSpPr>
          <p:spPr>
            <a:xfrm>
              <a:off x="5341875" y="2489675"/>
              <a:ext cx="14350" cy="4225"/>
            </a:xfrm>
            <a:custGeom>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1" name="Shape 371"/>
            <p:cNvSpPr/>
            <p:nvPr/>
          </p:nvSpPr>
          <p:spPr>
            <a:xfrm>
              <a:off x="5312425" y="2465250"/>
              <a:ext cx="64825" cy="62325"/>
            </a:xfrm>
            <a:custGeom>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2" name="Shape 372"/>
            <p:cNvSpPr/>
            <p:nvPr/>
          </p:nvSpPr>
          <p:spPr>
            <a:xfrm>
              <a:off x="5337675" y="2490500"/>
              <a:ext cx="16850" cy="20225"/>
            </a:xfrm>
            <a:custGeom>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3" name="Shape 373"/>
            <p:cNvSpPr/>
            <p:nvPr/>
          </p:nvSpPr>
          <p:spPr>
            <a:xfrm>
              <a:off x="5367125" y="2425700"/>
              <a:ext cx="20225" cy="22750"/>
            </a:xfrm>
            <a:custGeom>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4" name="Shape 374"/>
            <p:cNvSpPr/>
            <p:nvPr/>
          </p:nvSpPr>
          <p:spPr>
            <a:xfrm>
              <a:off x="5441200" y="2428225"/>
              <a:ext cx="18550" cy="24425"/>
            </a:xfrm>
            <a:custGeom>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5" name="Shape 375"/>
            <p:cNvSpPr/>
            <p:nvPr/>
          </p:nvSpPr>
          <p:spPr>
            <a:xfrm>
              <a:off x="5803125" y="2430750"/>
              <a:ext cx="16025" cy="18525"/>
            </a:xfrm>
            <a:custGeom>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6" name="Shape 376"/>
            <p:cNvSpPr/>
            <p:nvPr/>
          </p:nvSpPr>
          <p:spPr>
            <a:xfrm>
              <a:off x="5667625" y="536075"/>
              <a:ext cx="5925" cy="14325"/>
            </a:xfrm>
            <a:custGeom>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7" name="Shape 377"/>
            <p:cNvSpPr/>
            <p:nvPr/>
          </p:nvSpPr>
          <p:spPr>
            <a:xfrm>
              <a:off x="5676875" y="508300"/>
              <a:ext cx="8450" cy="16850"/>
            </a:xfrm>
            <a:custGeom>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8" name="Shape 378"/>
            <p:cNvSpPr/>
            <p:nvPr/>
          </p:nvSpPr>
          <p:spPr>
            <a:xfrm>
              <a:off x="5631425" y="266725"/>
              <a:ext cx="519350" cy="436025"/>
            </a:xfrm>
            <a:custGeom>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79" name="Shape 379"/>
            <p:cNvSpPr/>
            <p:nvPr/>
          </p:nvSpPr>
          <p:spPr>
            <a:xfrm>
              <a:off x="5685300" y="485575"/>
              <a:ext cx="7600" cy="13500"/>
            </a:xfrm>
            <a:custGeom>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0" name="Shape 380"/>
            <p:cNvSpPr/>
            <p:nvPr/>
          </p:nvSpPr>
          <p:spPr>
            <a:xfrm>
              <a:off x="5657525" y="557950"/>
              <a:ext cx="8450" cy="13500"/>
            </a:xfrm>
            <a:custGeom>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1" name="Shape 381"/>
            <p:cNvSpPr/>
            <p:nvPr/>
          </p:nvSpPr>
          <p:spPr>
            <a:xfrm>
              <a:off x="5754325" y="392150"/>
              <a:ext cx="18525" cy="7600"/>
            </a:xfrm>
            <a:custGeom>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2" name="Shape 382"/>
            <p:cNvSpPr/>
            <p:nvPr/>
          </p:nvSpPr>
          <p:spPr>
            <a:xfrm>
              <a:off x="5783775" y="400550"/>
              <a:ext cx="21075" cy="7600"/>
            </a:xfrm>
            <a:custGeom>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3" name="Shape 383"/>
            <p:cNvSpPr/>
            <p:nvPr/>
          </p:nvSpPr>
          <p:spPr>
            <a:xfrm>
              <a:off x="3921925" y="624450"/>
              <a:ext cx="579125" cy="264325"/>
            </a:xfrm>
            <a:custGeom>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4" name="Shape 384"/>
            <p:cNvSpPr/>
            <p:nvPr/>
          </p:nvSpPr>
          <p:spPr>
            <a:xfrm>
              <a:off x="5696250" y="439275"/>
              <a:ext cx="9275" cy="14350"/>
            </a:xfrm>
            <a:custGeom>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5" name="Shape 385"/>
            <p:cNvSpPr/>
            <p:nvPr/>
          </p:nvSpPr>
          <p:spPr>
            <a:xfrm>
              <a:off x="5692875" y="462850"/>
              <a:ext cx="5925" cy="15175"/>
            </a:xfrm>
            <a:custGeom>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6" name="Shape 386"/>
            <p:cNvSpPr/>
            <p:nvPr/>
          </p:nvSpPr>
          <p:spPr>
            <a:xfrm>
              <a:off x="5702975" y="416550"/>
              <a:ext cx="8450" cy="16025"/>
            </a:xfrm>
            <a:custGeom>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7" name="Shape 387"/>
            <p:cNvSpPr/>
            <p:nvPr/>
          </p:nvSpPr>
          <p:spPr>
            <a:xfrm>
              <a:off x="4836025" y="1876900"/>
              <a:ext cx="1179250" cy="946950"/>
            </a:xfrm>
            <a:custGeom>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8" name="Shape 388"/>
            <p:cNvSpPr/>
            <p:nvPr/>
          </p:nvSpPr>
          <p:spPr>
            <a:xfrm>
              <a:off x="4860425" y="2687475"/>
              <a:ext cx="6775" cy="9275"/>
            </a:xfrm>
            <a:custGeom>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89" name="Shape 389"/>
            <p:cNvSpPr/>
            <p:nvPr/>
          </p:nvSpPr>
          <p:spPr>
            <a:xfrm>
              <a:off x="4403375" y="2435800"/>
              <a:ext cx="143975" cy="388050"/>
            </a:xfrm>
            <a:custGeom>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0" name="Shape 390"/>
            <p:cNvSpPr/>
            <p:nvPr/>
          </p:nvSpPr>
          <p:spPr>
            <a:xfrm>
              <a:off x="4422750" y="2442525"/>
              <a:ext cx="17700" cy="58100"/>
            </a:xfrm>
            <a:custGeom>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1" name="Shape 391"/>
            <p:cNvSpPr/>
            <p:nvPr/>
          </p:nvSpPr>
          <p:spPr>
            <a:xfrm>
              <a:off x="4109625" y="305450"/>
              <a:ext cx="213825" cy="201200"/>
            </a:xfrm>
            <a:custGeom>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2" name="Shape 392"/>
            <p:cNvSpPr/>
            <p:nvPr/>
          </p:nvSpPr>
          <p:spPr>
            <a:xfrm>
              <a:off x="4865475" y="2713550"/>
              <a:ext cx="16025" cy="51375"/>
            </a:xfrm>
            <a:custGeom>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3" name="Shape 393"/>
            <p:cNvSpPr/>
            <p:nvPr/>
          </p:nvSpPr>
          <p:spPr>
            <a:xfrm>
              <a:off x="5730750" y="386250"/>
              <a:ext cx="16850" cy="6750"/>
            </a:xfrm>
            <a:custGeom>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4" name="Shape 394"/>
            <p:cNvSpPr/>
            <p:nvPr/>
          </p:nvSpPr>
          <p:spPr>
            <a:xfrm>
              <a:off x="3855450" y="1483825"/>
              <a:ext cx="286200" cy="291250"/>
            </a:xfrm>
            <a:custGeom>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5" name="Shape 395"/>
            <p:cNvSpPr/>
            <p:nvPr/>
          </p:nvSpPr>
          <p:spPr>
            <a:xfrm>
              <a:off x="3843650" y="1362625"/>
              <a:ext cx="430150" cy="525250"/>
            </a:xfrm>
            <a:custGeom>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6" name="Shape 396"/>
            <p:cNvSpPr/>
            <p:nvPr/>
          </p:nvSpPr>
          <p:spPr>
            <a:xfrm>
              <a:off x="4094475" y="289450"/>
              <a:ext cx="529450" cy="500000"/>
            </a:xfrm>
            <a:custGeom>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7" name="Shape 397"/>
            <p:cNvSpPr/>
            <p:nvPr/>
          </p:nvSpPr>
          <p:spPr>
            <a:xfrm>
              <a:off x="3843650" y="1458575"/>
              <a:ext cx="404900" cy="344275"/>
            </a:xfrm>
            <a:custGeom>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8" name="Shape 398"/>
            <p:cNvSpPr/>
            <p:nvPr/>
          </p:nvSpPr>
          <p:spPr>
            <a:xfrm>
              <a:off x="6068275" y="525975"/>
              <a:ext cx="5925" cy="14325"/>
            </a:xfrm>
            <a:custGeom>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399" name="Shape 399"/>
            <p:cNvSpPr/>
            <p:nvPr/>
          </p:nvSpPr>
          <p:spPr>
            <a:xfrm>
              <a:off x="6084275" y="465375"/>
              <a:ext cx="6750" cy="15175"/>
            </a:xfrm>
            <a:custGeom>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0" name="Shape 400"/>
            <p:cNvSpPr/>
            <p:nvPr/>
          </p:nvSpPr>
          <p:spPr>
            <a:xfrm>
              <a:off x="6091850" y="445175"/>
              <a:ext cx="8425" cy="11800"/>
            </a:xfrm>
            <a:custGeom>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1" name="Shape 401"/>
            <p:cNvSpPr/>
            <p:nvPr/>
          </p:nvSpPr>
          <p:spPr>
            <a:xfrm>
              <a:off x="6069125" y="483900"/>
              <a:ext cx="16850" cy="5075"/>
            </a:xfrm>
            <a:custGeom>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2" name="Shape 402"/>
            <p:cNvSpPr/>
            <p:nvPr/>
          </p:nvSpPr>
          <p:spPr>
            <a:xfrm>
              <a:off x="6028700" y="468750"/>
              <a:ext cx="11825" cy="6750"/>
            </a:xfrm>
            <a:custGeom>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3" name="Shape 403"/>
            <p:cNvSpPr/>
            <p:nvPr/>
          </p:nvSpPr>
          <p:spPr>
            <a:xfrm>
              <a:off x="6047225" y="475475"/>
              <a:ext cx="15175" cy="5075"/>
            </a:xfrm>
            <a:custGeom>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4" name="Shape 404"/>
            <p:cNvSpPr/>
            <p:nvPr/>
          </p:nvSpPr>
          <p:spPr>
            <a:xfrm>
              <a:off x="6100250" y="405600"/>
              <a:ext cx="6775" cy="12650"/>
            </a:xfrm>
            <a:custGeom>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5" name="Shape 405"/>
            <p:cNvSpPr/>
            <p:nvPr/>
          </p:nvSpPr>
          <p:spPr>
            <a:xfrm>
              <a:off x="6024500" y="2348250"/>
              <a:ext cx="68200" cy="42125"/>
            </a:xfrm>
            <a:custGeom>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6" name="Shape 406"/>
            <p:cNvSpPr/>
            <p:nvPr/>
          </p:nvSpPr>
          <p:spPr>
            <a:xfrm>
              <a:off x="6060700" y="547850"/>
              <a:ext cx="7600" cy="14350"/>
            </a:xfrm>
            <a:custGeom>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7" name="Shape 407"/>
            <p:cNvSpPr/>
            <p:nvPr/>
          </p:nvSpPr>
          <p:spPr>
            <a:xfrm>
              <a:off x="6003450" y="462000"/>
              <a:ext cx="16025" cy="5075"/>
            </a:xfrm>
            <a:custGeom>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8" name="Shape 408"/>
            <p:cNvSpPr/>
            <p:nvPr/>
          </p:nvSpPr>
          <p:spPr>
            <a:xfrm>
              <a:off x="6096050" y="422450"/>
              <a:ext cx="8450" cy="15175"/>
            </a:xfrm>
            <a:custGeom>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09" name="Shape 409"/>
            <p:cNvSpPr/>
            <p:nvPr/>
          </p:nvSpPr>
          <p:spPr>
            <a:xfrm>
              <a:off x="5834275" y="413175"/>
              <a:ext cx="14325" cy="5075"/>
            </a:xfrm>
            <a:custGeom>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0" name="Shape 410"/>
            <p:cNvSpPr/>
            <p:nvPr/>
          </p:nvSpPr>
          <p:spPr>
            <a:xfrm>
              <a:off x="5728225" y="359325"/>
              <a:ext cx="4225" cy="14325"/>
            </a:xfrm>
            <a:custGeom>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1" name="Shape 411"/>
            <p:cNvSpPr/>
            <p:nvPr/>
          </p:nvSpPr>
          <p:spPr>
            <a:xfrm>
              <a:off x="5811550" y="405600"/>
              <a:ext cx="16025" cy="9300"/>
            </a:xfrm>
            <a:custGeom>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2" name="Shape 412"/>
            <p:cNvSpPr/>
            <p:nvPr/>
          </p:nvSpPr>
          <p:spPr>
            <a:xfrm>
              <a:off x="5731600" y="330700"/>
              <a:ext cx="8425" cy="22750"/>
            </a:xfrm>
            <a:custGeom>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3" name="Shape 413"/>
            <p:cNvSpPr/>
            <p:nvPr/>
          </p:nvSpPr>
          <p:spPr>
            <a:xfrm>
              <a:off x="5855325" y="419075"/>
              <a:ext cx="15175" cy="4225"/>
            </a:xfrm>
            <a:custGeom>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4" name="Shape 414"/>
            <p:cNvSpPr/>
            <p:nvPr/>
          </p:nvSpPr>
          <p:spPr>
            <a:xfrm>
              <a:off x="5740000" y="301250"/>
              <a:ext cx="10125" cy="17700"/>
            </a:xfrm>
            <a:custGeom>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5" name="Shape 415"/>
            <p:cNvSpPr/>
            <p:nvPr/>
          </p:nvSpPr>
          <p:spPr>
            <a:xfrm>
              <a:off x="5877200" y="424975"/>
              <a:ext cx="21075" cy="8425"/>
            </a:xfrm>
            <a:custGeom>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6" name="Shape 416"/>
            <p:cNvSpPr/>
            <p:nvPr/>
          </p:nvSpPr>
          <p:spPr>
            <a:xfrm>
              <a:off x="5951275" y="446025"/>
              <a:ext cx="15175" cy="6750"/>
            </a:xfrm>
            <a:custGeom>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7" name="Shape 417"/>
            <p:cNvSpPr/>
            <p:nvPr/>
          </p:nvSpPr>
          <p:spPr>
            <a:xfrm>
              <a:off x="5971475" y="452750"/>
              <a:ext cx="21900" cy="6750"/>
            </a:xfrm>
            <a:custGeom>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8" name="Shape 418"/>
            <p:cNvSpPr/>
            <p:nvPr/>
          </p:nvSpPr>
          <p:spPr>
            <a:xfrm>
              <a:off x="5927700" y="438425"/>
              <a:ext cx="17700" cy="6775"/>
            </a:xfrm>
            <a:custGeom>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19" name="Shape 419"/>
            <p:cNvSpPr/>
            <p:nvPr/>
          </p:nvSpPr>
          <p:spPr>
            <a:xfrm>
              <a:off x="5904150" y="430850"/>
              <a:ext cx="18525" cy="6775"/>
            </a:xfrm>
            <a:custGeom>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0" name="Shape 420"/>
            <p:cNvSpPr/>
            <p:nvPr/>
          </p:nvSpPr>
          <p:spPr>
            <a:xfrm>
              <a:off x="5057400" y="2393700"/>
              <a:ext cx="63150" cy="68225"/>
            </a:xfrm>
            <a:custGeom>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1" name="Shape 421"/>
            <p:cNvSpPr/>
            <p:nvPr/>
          </p:nvSpPr>
          <p:spPr>
            <a:xfrm>
              <a:off x="592182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2" name="Shape 422"/>
            <p:cNvSpPr/>
            <p:nvPr/>
          </p:nvSpPr>
          <p:spPr>
            <a:xfrm>
              <a:off x="5876375" y="2346575"/>
              <a:ext cx="63975" cy="44625"/>
            </a:xfrm>
            <a:custGeom>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3" name="Shape 423"/>
            <p:cNvSpPr/>
            <p:nvPr/>
          </p:nvSpPr>
          <p:spPr>
            <a:xfrm>
              <a:off x="5960525" y="2466100"/>
              <a:ext cx="64000" cy="61475"/>
            </a:xfrm>
            <a:custGeom>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4" name="Shape 424"/>
            <p:cNvSpPr/>
            <p:nvPr/>
          </p:nvSpPr>
          <p:spPr>
            <a:xfrm>
              <a:off x="5974850" y="2536800"/>
              <a:ext cx="63150" cy="61475"/>
            </a:xfrm>
            <a:custGeom>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5" name="Shape 425"/>
            <p:cNvSpPr/>
            <p:nvPr/>
          </p:nvSpPr>
          <p:spPr>
            <a:xfrm>
              <a:off x="5803125" y="2348250"/>
              <a:ext cx="66525" cy="40425"/>
            </a:xfrm>
            <a:custGeom>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6" name="Shape 426"/>
            <p:cNvSpPr/>
            <p:nvPr/>
          </p:nvSpPr>
          <p:spPr>
            <a:xfrm>
              <a:off x="5201325" y="2394550"/>
              <a:ext cx="64825" cy="62300"/>
            </a:xfrm>
            <a:custGeom>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7" name="Shape 427"/>
            <p:cNvSpPr/>
            <p:nvPr/>
          </p:nvSpPr>
          <p:spPr>
            <a:xfrm>
              <a:off x="5355350" y="2348250"/>
              <a:ext cx="69050" cy="40425"/>
            </a:xfrm>
            <a:custGeom>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8" name="Shape 428"/>
            <p:cNvSpPr/>
            <p:nvPr/>
          </p:nvSpPr>
          <p:spPr>
            <a:xfrm>
              <a:off x="5901625" y="2535950"/>
              <a:ext cx="64825" cy="62325"/>
            </a:xfrm>
            <a:custGeom>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29" name="Shape 429"/>
            <p:cNvSpPr/>
            <p:nvPr/>
          </p:nvSpPr>
          <p:spPr>
            <a:xfrm>
              <a:off x="5658375" y="2346575"/>
              <a:ext cx="63975" cy="44625"/>
            </a:xfrm>
            <a:custGeom>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0" name="Shape 430"/>
            <p:cNvSpPr/>
            <p:nvPr/>
          </p:nvSpPr>
          <p:spPr>
            <a:xfrm>
              <a:off x="5430250" y="2348250"/>
              <a:ext cx="69050" cy="40425"/>
            </a:xfrm>
            <a:custGeom>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1" name="Shape 431"/>
            <p:cNvSpPr/>
            <p:nvPr/>
          </p:nvSpPr>
          <p:spPr>
            <a:xfrm>
              <a:off x="5132300" y="2346575"/>
              <a:ext cx="64000" cy="44625"/>
            </a:xfrm>
            <a:custGeom>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2" name="Shape 432"/>
            <p:cNvSpPr/>
            <p:nvPr/>
          </p:nvSpPr>
          <p:spPr>
            <a:xfrm>
              <a:off x="5729075" y="2348250"/>
              <a:ext cx="67350" cy="40425"/>
            </a:xfrm>
            <a:custGeom>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3" name="Shape 433"/>
            <p:cNvSpPr/>
            <p:nvPr/>
          </p:nvSpPr>
          <p:spPr>
            <a:xfrm>
              <a:off x="5750100" y="2466100"/>
              <a:ext cx="57275" cy="62300"/>
            </a:xfrm>
            <a:custGeom>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4" name="Shape 434"/>
            <p:cNvSpPr/>
            <p:nvPr/>
          </p:nvSpPr>
          <p:spPr>
            <a:xfrm>
              <a:off x="5766100" y="2489675"/>
              <a:ext cx="19375" cy="20225"/>
            </a:xfrm>
            <a:custGeom>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5" name="Shape 435"/>
            <p:cNvSpPr/>
            <p:nvPr/>
          </p:nvSpPr>
          <p:spPr>
            <a:xfrm>
              <a:off x="5729900" y="2607500"/>
              <a:ext cx="57275" cy="62325"/>
            </a:xfrm>
            <a:custGeom>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6" name="Shape 436"/>
            <p:cNvSpPr/>
            <p:nvPr/>
          </p:nvSpPr>
          <p:spPr>
            <a:xfrm>
              <a:off x="5784625" y="2559525"/>
              <a:ext cx="18525" cy="21900"/>
            </a:xfrm>
            <a:custGeom>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7" name="Shape 437"/>
            <p:cNvSpPr/>
            <p:nvPr/>
          </p:nvSpPr>
          <p:spPr>
            <a:xfrm>
              <a:off x="5745050" y="2467775"/>
              <a:ext cx="7600" cy="60625"/>
            </a:xfrm>
            <a:custGeom>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8" name="Shape 438"/>
            <p:cNvSpPr/>
            <p:nvPr/>
          </p:nvSpPr>
          <p:spPr>
            <a:xfrm>
              <a:off x="5757675" y="2535950"/>
              <a:ext cx="64850" cy="62325"/>
            </a:xfrm>
            <a:custGeom>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39" name="Shape 439"/>
            <p:cNvSpPr/>
            <p:nvPr/>
          </p:nvSpPr>
          <p:spPr>
            <a:xfrm>
              <a:off x="5889000" y="2464425"/>
              <a:ext cx="63150" cy="68200"/>
            </a:xfrm>
            <a:custGeom>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0" name="Shape 440"/>
            <p:cNvSpPr/>
            <p:nvPr/>
          </p:nvSpPr>
          <p:spPr>
            <a:xfrm>
              <a:off x="5830900" y="2536800"/>
              <a:ext cx="58125" cy="62300"/>
            </a:xfrm>
            <a:custGeom>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1" name="Shape 441"/>
            <p:cNvSpPr/>
            <p:nvPr/>
          </p:nvSpPr>
          <p:spPr>
            <a:xfrm>
              <a:off x="5835950" y="2487975"/>
              <a:ext cx="22750" cy="18550"/>
            </a:xfrm>
            <a:custGeom>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2" name="Shape 442"/>
            <p:cNvSpPr/>
            <p:nvPr/>
          </p:nvSpPr>
          <p:spPr>
            <a:xfrm>
              <a:off x="5816600" y="2465250"/>
              <a:ext cx="64850" cy="62325"/>
            </a:xfrm>
            <a:custGeom>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3" name="Shape 443"/>
            <p:cNvSpPr/>
            <p:nvPr/>
          </p:nvSpPr>
          <p:spPr>
            <a:xfrm>
              <a:off x="5979900" y="2689150"/>
              <a:ext cx="22750" cy="15175"/>
            </a:xfrm>
            <a:custGeom>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4" name="Shape 444"/>
            <p:cNvSpPr/>
            <p:nvPr/>
          </p:nvSpPr>
          <p:spPr>
            <a:xfrm>
              <a:off x="6049750" y="2427375"/>
              <a:ext cx="28650" cy="20225"/>
            </a:xfrm>
            <a:custGeom>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5" name="Shape 445"/>
            <p:cNvSpPr/>
            <p:nvPr/>
          </p:nvSpPr>
          <p:spPr>
            <a:xfrm>
              <a:off x="5938650" y="2604125"/>
              <a:ext cx="155750" cy="69900"/>
            </a:xfrm>
            <a:custGeom>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6" name="Shape 446"/>
            <p:cNvSpPr/>
            <p:nvPr/>
          </p:nvSpPr>
          <p:spPr>
            <a:xfrm>
              <a:off x="5744225" y="2620125"/>
              <a:ext cx="22750" cy="13500"/>
            </a:xfrm>
            <a:custGeom>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7" name="Shape 447"/>
            <p:cNvSpPr/>
            <p:nvPr/>
          </p:nvSpPr>
          <p:spPr>
            <a:xfrm>
              <a:off x="6030400" y="2712725"/>
              <a:ext cx="64000" cy="41250"/>
            </a:xfrm>
            <a:custGeom>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8" name="Shape 448"/>
            <p:cNvSpPr/>
            <p:nvPr/>
          </p:nvSpPr>
          <p:spPr>
            <a:xfrm>
              <a:off x="5958000" y="2678200"/>
              <a:ext cx="62325" cy="74950"/>
            </a:xfrm>
            <a:custGeom>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49" name="Shape 449"/>
            <p:cNvSpPr/>
            <p:nvPr/>
          </p:nvSpPr>
          <p:spPr>
            <a:xfrm>
              <a:off x="6028700" y="2718600"/>
              <a:ext cx="4250" cy="35375"/>
            </a:xfrm>
            <a:custGeom>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0" name="Shape 450"/>
            <p:cNvSpPr/>
            <p:nvPr/>
          </p:nvSpPr>
          <p:spPr>
            <a:xfrm>
              <a:off x="6053950" y="2723650"/>
              <a:ext cx="14350" cy="19400"/>
            </a:xfrm>
            <a:custGeom>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1" name="Shape 451"/>
            <p:cNvSpPr/>
            <p:nvPr/>
          </p:nvSpPr>
          <p:spPr>
            <a:xfrm>
              <a:off x="6056475" y="2501450"/>
              <a:ext cx="27825" cy="22750"/>
            </a:xfrm>
            <a:custGeom>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2" name="Shape 452"/>
            <p:cNvSpPr/>
            <p:nvPr/>
          </p:nvSpPr>
          <p:spPr>
            <a:xfrm>
              <a:off x="5990825" y="2395400"/>
              <a:ext cx="101875" cy="63150"/>
            </a:xfrm>
            <a:custGeom>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3" name="Shape 453"/>
            <p:cNvSpPr/>
            <p:nvPr/>
          </p:nvSpPr>
          <p:spPr>
            <a:xfrm>
              <a:off x="6030400" y="2466100"/>
              <a:ext cx="66525" cy="132175"/>
            </a:xfrm>
            <a:custGeom>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4" name="Shape 454"/>
            <p:cNvSpPr/>
            <p:nvPr/>
          </p:nvSpPr>
          <p:spPr>
            <a:xfrm>
              <a:off x="5982425" y="2726175"/>
              <a:ext cx="21050" cy="12650"/>
            </a:xfrm>
            <a:custGeom>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5" name="Shape 455"/>
            <p:cNvSpPr/>
            <p:nvPr/>
          </p:nvSpPr>
          <p:spPr>
            <a:xfrm>
              <a:off x="5072550" y="2497250"/>
              <a:ext cx="28625" cy="23575"/>
            </a:xfrm>
            <a:custGeom>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6" name="Shape 456"/>
            <p:cNvSpPr/>
            <p:nvPr/>
          </p:nvSpPr>
          <p:spPr>
            <a:xfrm>
              <a:off x="5868800" y="2605825"/>
              <a:ext cx="63150" cy="68200"/>
            </a:xfrm>
            <a:custGeom>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7" name="Shape 457"/>
            <p:cNvSpPr/>
            <p:nvPr/>
          </p:nvSpPr>
          <p:spPr>
            <a:xfrm>
              <a:off x="5128100" y="2676525"/>
              <a:ext cx="63150" cy="78300"/>
            </a:xfrm>
            <a:custGeom>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8" name="Shape 458"/>
            <p:cNvSpPr/>
            <p:nvPr/>
          </p:nvSpPr>
          <p:spPr>
            <a:xfrm>
              <a:off x="5055700" y="2464425"/>
              <a:ext cx="103550" cy="65675"/>
            </a:xfrm>
            <a:custGeom>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59" name="Shape 459"/>
            <p:cNvSpPr/>
            <p:nvPr/>
          </p:nvSpPr>
          <p:spPr>
            <a:xfrm>
              <a:off x="5059075" y="2348250"/>
              <a:ext cx="66525" cy="40425"/>
            </a:xfrm>
            <a:custGeom>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0" name="Shape 460"/>
            <p:cNvSpPr/>
            <p:nvPr/>
          </p:nvSpPr>
          <p:spPr>
            <a:xfrm>
              <a:off x="5055700" y="2677375"/>
              <a:ext cx="64850" cy="72400"/>
            </a:xfrm>
            <a:custGeom>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1" name="Shape 461"/>
            <p:cNvSpPr/>
            <p:nvPr/>
          </p:nvSpPr>
          <p:spPr>
            <a:xfrm>
              <a:off x="5722325" y="2677375"/>
              <a:ext cx="80825" cy="72400"/>
            </a:xfrm>
            <a:custGeom>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2" name="Shape 462"/>
            <p:cNvSpPr/>
            <p:nvPr/>
          </p:nvSpPr>
          <p:spPr>
            <a:xfrm>
              <a:off x="5811550" y="2677375"/>
              <a:ext cx="65675" cy="75775"/>
            </a:xfrm>
            <a:custGeom>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3" name="Shape 463"/>
            <p:cNvSpPr/>
            <p:nvPr/>
          </p:nvSpPr>
          <p:spPr>
            <a:xfrm>
              <a:off x="5363775" y="2677375"/>
              <a:ext cx="351000" cy="78300"/>
            </a:xfrm>
            <a:custGeom>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sp>
          <p:nvSpPr>
            <p:cNvPr id="464" name="Shape 464"/>
            <p:cNvSpPr/>
            <p:nvPr/>
          </p:nvSpPr>
          <p:spPr>
            <a:xfrm>
              <a:off x="5273700" y="2674850"/>
              <a:ext cx="85050" cy="79125"/>
            </a:xfrm>
            <a:custGeom>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anchorCtr="0" anchor="ctr" bIns="117025" lIns="117025" rIns="117025" wrap="square" tIns="117025">
              <a:noAutofit/>
            </a:bodyPr>
            <a:lstStyle/>
            <a:p>
              <a:pPr lvl="0">
                <a:spcBef>
                  <a:spcPts val="0"/>
                </a:spcBef>
                <a:buNone/>
              </a:pPr>
              <a:r>
                <a:t/>
              </a:r>
              <a:endParaRPr/>
            </a:p>
          </p:txBody>
        </p:sp>
      </p:grpSp>
      <p:sp>
        <p:nvSpPr>
          <p:cNvPr id="465" name="Shape 465"/>
          <p:cNvSpPr txBox="1"/>
          <p:nvPr>
            <p:ph type="ctrTitle"/>
          </p:nvPr>
        </p:nvSpPr>
        <p:spPr>
          <a:xfrm>
            <a:off x="1557875" y="1882525"/>
            <a:ext cx="6028200" cy="1546500"/>
          </a:xfrm>
          <a:prstGeom prst="rect">
            <a:avLst/>
          </a:prstGeom>
        </p:spPr>
        <p:txBody>
          <a:bodyPr anchorCtr="0" anchor="b" bIns="91425" lIns="91425" rIns="91425" wrap="square" tIns="91425"/>
          <a:lstStyle>
            <a:lvl1pPr lvl="0" rtl="0" algn="ctr">
              <a:spcBef>
                <a:spcPts val="0"/>
              </a:spcBef>
              <a:buClr>
                <a:srgbClr val="FFFFFF"/>
              </a:buClr>
              <a:buSzPct val="100000"/>
              <a:defRPr b="0" sz="5400">
                <a:solidFill>
                  <a:srgbClr val="FFFFFF"/>
                </a:solidFill>
              </a:defRPr>
            </a:lvl1pPr>
            <a:lvl2pPr lvl="1" rtl="0" algn="ctr">
              <a:spcBef>
                <a:spcPts val="0"/>
              </a:spcBef>
              <a:buClr>
                <a:srgbClr val="FFFFFF"/>
              </a:buClr>
              <a:buSzPct val="100000"/>
              <a:defRPr b="0" sz="5400">
                <a:solidFill>
                  <a:srgbClr val="FFFFFF"/>
                </a:solidFill>
              </a:defRPr>
            </a:lvl2pPr>
            <a:lvl3pPr lvl="2" rtl="0" algn="ctr">
              <a:spcBef>
                <a:spcPts val="0"/>
              </a:spcBef>
              <a:buClr>
                <a:srgbClr val="FFFFFF"/>
              </a:buClr>
              <a:buSzPct val="100000"/>
              <a:defRPr b="0" sz="5400">
                <a:solidFill>
                  <a:srgbClr val="FFFFFF"/>
                </a:solidFill>
              </a:defRPr>
            </a:lvl3pPr>
            <a:lvl4pPr lvl="3" rtl="0" algn="ctr">
              <a:spcBef>
                <a:spcPts val="0"/>
              </a:spcBef>
              <a:buClr>
                <a:srgbClr val="FFFFFF"/>
              </a:buClr>
              <a:buSzPct val="100000"/>
              <a:defRPr b="0" sz="5400">
                <a:solidFill>
                  <a:srgbClr val="FFFFFF"/>
                </a:solidFill>
              </a:defRPr>
            </a:lvl4pPr>
            <a:lvl5pPr lvl="4" rtl="0" algn="ctr">
              <a:spcBef>
                <a:spcPts val="0"/>
              </a:spcBef>
              <a:buClr>
                <a:srgbClr val="FFFFFF"/>
              </a:buClr>
              <a:buSzPct val="100000"/>
              <a:defRPr b="0" sz="5400">
                <a:solidFill>
                  <a:srgbClr val="FFFFFF"/>
                </a:solidFill>
              </a:defRPr>
            </a:lvl5pPr>
            <a:lvl6pPr lvl="5" rtl="0" algn="ctr">
              <a:spcBef>
                <a:spcPts val="0"/>
              </a:spcBef>
              <a:buClr>
                <a:srgbClr val="FFFFFF"/>
              </a:buClr>
              <a:buSzPct val="100000"/>
              <a:defRPr b="0" sz="5400">
                <a:solidFill>
                  <a:srgbClr val="FFFFFF"/>
                </a:solidFill>
              </a:defRPr>
            </a:lvl6pPr>
            <a:lvl7pPr lvl="6" rtl="0" algn="ctr">
              <a:spcBef>
                <a:spcPts val="0"/>
              </a:spcBef>
              <a:buClr>
                <a:srgbClr val="FFFFFF"/>
              </a:buClr>
              <a:buSzPct val="100000"/>
              <a:defRPr b="0" sz="5400">
                <a:solidFill>
                  <a:srgbClr val="FFFFFF"/>
                </a:solidFill>
              </a:defRPr>
            </a:lvl7pPr>
            <a:lvl8pPr lvl="7" rtl="0" algn="ctr">
              <a:spcBef>
                <a:spcPts val="0"/>
              </a:spcBef>
              <a:buClr>
                <a:srgbClr val="FFFFFF"/>
              </a:buClr>
              <a:buSzPct val="100000"/>
              <a:defRPr b="0" sz="5400">
                <a:solidFill>
                  <a:srgbClr val="FFFFFF"/>
                </a:solidFill>
              </a:defRPr>
            </a:lvl8pPr>
            <a:lvl9pPr lvl="8" rtl="0" algn="ctr">
              <a:spcBef>
                <a:spcPts val="0"/>
              </a:spcBef>
              <a:buClr>
                <a:srgbClr val="FFFFFF"/>
              </a:buClr>
              <a:buSzPct val="100000"/>
              <a:defRPr b="0" sz="5400">
                <a:solidFill>
                  <a:srgbClr val="FFFFFF"/>
                </a:solidFill>
              </a:defRPr>
            </a:lvl9pPr>
          </a:lstStyle>
          <a:p/>
        </p:txBody>
      </p:sp>
      <p:sp>
        <p:nvSpPr>
          <p:cNvPr id="466" name="Shape 466"/>
          <p:cNvSpPr txBox="1"/>
          <p:nvPr>
            <p:ph idx="1" type="subTitle"/>
          </p:nvPr>
        </p:nvSpPr>
        <p:spPr>
          <a:xfrm>
            <a:off x="1557875" y="3329551"/>
            <a:ext cx="6028200" cy="1061100"/>
          </a:xfrm>
          <a:prstGeom prst="rect">
            <a:avLst/>
          </a:prstGeom>
        </p:spPr>
        <p:txBody>
          <a:bodyPr anchorCtr="0" anchor="t" bIns="91425" lIns="91425" rIns="91425" wrap="square" tIns="91425"/>
          <a:lstStyle>
            <a:lvl1pPr lvl="0" rtl="0" algn="ctr">
              <a:spcBef>
                <a:spcPts val="0"/>
              </a:spcBef>
              <a:buClr>
                <a:srgbClr val="434343"/>
              </a:buClr>
              <a:buSzPct val="100000"/>
              <a:buNone/>
              <a:defRPr sz="1800">
                <a:solidFill>
                  <a:srgbClr val="434343"/>
                </a:solidFill>
              </a:defRPr>
            </a:lvl1pPr>
            <a:lvl2pPr lvl="1" rtl="0" algn="ctr">
              <a:spcBef>
                <a:spcPts val="0"/>
              </a:spcBef>
              <a:buClr>
                <a:srgbClr val="434343"/>
              </a:buClr>
              <a:buSzPct val="100000"/>
              <a:buNone/>
              <a:defRPr sz="3000">
                <a:solidFill>
                  <a:srgbClr val="434343"/>
                </a:solidFill>
              </a:defRPr>
            </a:lvl2pPr>
            <a:lvl3pPr lvl="2" rtl="0" algn="ctr">
              <a:spcBef>
                <a:spcPts val="0"/>
              </a:spcBef>
              <a:buClr>
                <a:srgbClr val="434343"/>
              </a:buClr>
              <a:buSzPct val="100000"/>
              <a:buNone/>
              <a:defRPr sz="3000">
                <a:solidFill>
                  <a:srgbClr val="434343"/>
                </a:solidFill>
              </a:defRPr>
            </a:lvl3pPr>
            <a:lvl4pPr lvl="3" rtl="0" algn="ctr">
              <a:spcBef>
                <a:spcPts val="0"/>
              </a:spcBef>
              <a:buClr>
                <a:srgbClr val="434343"/>
              </a:buClr>
              <a:buSzPct val="100000"/>
              <a:buNone/>
              <a:defRPr sz="3000">
                <a:solidFill>
                  <a:srgbClr val="434343"/>
                </a:solidFill>
              </a:defRPr>
            </a:lvl4pPr>
            <a:lvl5pPr lvl="4" rtl="0" algn="ctr">
              <a:spcBef>
                <a:spcPts val="0"/>
              </a:spcBef>
              <a:buClr>
                <a:srgbClr val="434343"/>
              </a:buClr>
              <a:buSzPct val="100000"/>
              <a:buNone/>
              <a:defRPr sz="3000">
                <a:solidFill>
                  <a:srgbClr val="434343"/>
                </a:solidFill>
              </a:defRPr>
            </a:lvl5pPr>
            <a:lvl6pPr lvl="5" rtl="0" algn="ctr">
              <a:spcBef>
                <a:spcPts val="0"/>
              </a:spcBef>
              <a:buClr>
                <a:srgbClr val="434343"/>
              </a:buClr>
              <a:buSzPct val="100000"/>
              <a:buNone/>
              <a:defRPr sz="3000">
                <a:solidFill>
                  <a:srgbClr val="434343"/>
                </a:solidFill>
              </a:defRPr>
            </a:lvl6pPr>
            <a:lvl7pPr lvl="6" rtl="0" algn="ctr">
              <a:spcBef>
                <a:spcPts val="0"/>
              </a:spcBef>
              <a:buClr>
                <a:srgbClr val="434343"/>
              </a:buClr>
              <a:buSzPct val="100000"/>
              <a:buNone/>
              <a:defRPr sz="3000">
                <a:solidFill>
                  <a:srgbClr val="434343"/>
                </a:solidFill>
              </a:defRPr>
            </a:lvl7pPr>
            <a:lvl8pPr lvl="7" rtl="0" algn="ctr">
              <a:spcBef>
                <a:spcPts val="0"/>
              </a:spcBef>
              <a:buClr>
                <a:srgbClr val="434343"/>
              </a:buClr>
              <a:buSzPct val="100000"/>
              <a:buNone/>
              <a:defRPr sz="3000">
                <a:solidFill>
                  <a:srgbClr val="434343"/>
                </a:solidFill>
              </a:defRPr>
            </a:lvl8pPr>
            <a:lvl9pPr lvl="8" rtl="0" algn="ctr">
              <a:spcBef>
                <a:spcPts val="0"/>
              </a:spcBef>
              <a:buClr>
                <a:srgbClr val="434343"/>
              </a:buClr>
              <a:buSzPct val="100000"/>
              <a:buNone/>
              <a:defRPr sz="30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467" name="Shape 467"/>
        <p:cNvGrpSpPr/>
        <p:nvPr/>
      </p:nvGrpSpPr>
      <p:grpSpPr>
        <a:xfrm>
          <a:off x="0" y="0"/>
          <a:ext cx="0" cy="0"/>
          <a:chOff x="0" y="0"/>
          <a:chExt cx="0" cy="0"/>
        </a:xfrm>
      </p:grpSpPr>
      <p:grpSp>
        <p:nvGrpSpPr>
          <p:cNvPr id="468" name="Shape 468"/>
          <p:cNvGrpSpPr/>
          <p:nvPr/>
        </p:nvGrpSpPr>
        <p:grpSpPr>
          <a:xfrm>
            <a:off x="-7997" y="-6007"/>
            <a:ext cx="9159995" cy="6870013"/>
            <a:chOff x="328725" y="2891150"/>
            <a:chExt cx="3447625" cy="2585725"/>
          </a:xfrm>
        </p:grpSpPr>
        <p:sp>
          <p:nvSpPr>
            <p:cNvPr id="469" name="Shape 469"/>
            <p:cNvSpPr/>
            <p:nvPr/>
          </p:nvSpPr>
          <p:spPr>
            <a:xfrm>
              <a:off x="1720050" y="5007200"/>
              <a:ext cx="58100" cy="55575"/>
            </a:xfrm>
            <a:custGeom>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0" name="Shape 470"/>
            <p:cNvSpPr/>
            <p:nvPr/>
          </p:nvSpPr>
          <p:spPr>
            <a:xfrm>
              <a:off x="328725" y="4577925"/>
              <a:ext cx="118700" cy="33700"/>
            </a:xfrm>
            <a:custGeom>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1" name="Shape 471"/>
            <p:cNvSpPr/>
            <p:nvPr/>
          </p:nvSpPr>
          <p:spPr>
            <a:xfrm>
              <a:off x="1679650" y="4953325"/>
              <a:ext cx="58100" cy="57250"/>
            </a:xfrm>
            <a:custGeom>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2" name="Shape 472"/>
            <p:cNvSpPr/>
            <p:nvPr/>
          </p:nvSpPr>
          <p:spPr>
            <a:xfrm>
              <a:off x="328725" y="4540050"/>
              <a:ext cx="117000" cy="36225"/>
            </a:xfrm>
            <a:custGeom>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3" name="Shape 473"/>
            <p:cNvSpPr/>
            <p:nvPr/>
          </p:nvSpPr>
          <p:spPr>
            <a:xfrm>
              <a:off x="328725" y="4469350"/>
              <a:ext cx="96800" cy="23600"/>
            </a:xfrm>
            <a:custGeom>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4" name="Shape 474"/>
            <p:cNvSpPr/>
            <p:nvPr/>
          </p:nvSpPr>
          <p:spPr>
            <a:xfrm>
              <a:off x="328725" y="4488700"/>
              <a:ext cx="98500" cy="32025"/>
            </a:xfrm>
            <a:custGeom>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5" name="Shape 475"/>
            <p:cNvSpPr/>
            <p:nvPr/>
          </p:nvSpPr>
          <p:spPr>
            <a:xfrm>
              <a:off x="1618200" y="5157850"/>
              <a:ext cx="15175" cy="14350"/>
            </a:xfrm>
            <a:custGeom>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6" name="Shape 476"/>
            <p:cNvSpPr/>
            <p:nvPr/>
          </p:nvSpPr>
          <p:spPr>
            <a:xfrm>
              <a:off x="1741075" y="5063575"/>
              <a:ext cx="55600" cy="57275"/>
            </a:xfrm>
            <a:custGeom>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7" name="Shape 477"/>
            <p:cNvSpPr/>
            <p:nvPr/>
          </p:nvSpPr>
          <p:spPr>
            <a:xfrm>
              <a:off x="1678800" y="5072850"/>
              <a:ext cx="59775" cy="56425"/>
            </a:xfrm>
            <a:custGeom>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8" name="Shape 478"/>
            <p:cNvSpPr/>
            <p:nvPr/>
          </p:nvSpPr>
          <p:spPr>
            <a:xfrm>
              <a:off x="1659450" y="5014775"/>
              <a:ext cx="58100" cy="63150"/>
            </a:xfrm>
            <a:custGeom>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79" name="Shape 479"/>
            <p:cNvSpPr/>
            <p:nvPr/>
          </p:nvSpPr>
          <p:spPr>
            <a:xfrm>
              <a:off x="328725" y="4637675"/>
              <a:ext cx="140575" cy="37075"/>
            </a:xfrm>
            <a:custGeom>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0" name="Shape 480"/>
            <p:cNvSpPr/>
            <p:nvPr/>
          </p:nvSpPr>
          <p:spPr>
            <a:xfrm>
              <a:off x="1583700" y="5002975"/>
              <a:ext cx="12650" cy="16875"/>
            </a:xfrm>
            <a:custGeom>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1" name="Shape 481"/>
            <p:cNvSpPr/>
            <p:nvPr/>
          </p:nvSpPr>
          <p:spPr>
            <a:xfrm>
              <a:off x="1558450" y="4970150"/>
              <a:ext cx="57250" cy="63150"/>
            </a:xfrm>
            <a:custGeom>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2" name="Shape 482"/>
            <p:cNvSpPr/>
            <p:nvPr/>
          </p:nvSpPr>
          <p:spPr>
            <a:xfrm>
              <a:off x="1318550" y="5127550"/>
              <a:ext cx="52225" cy="57275"/>
            </a:xfrm>
            <a:custGeom>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3" name="Shape 483"/>
            <p:cNvSpPr/>
            <p:nvPr/>
          </p:nvSpPr>
          <p:spPr>
            <a:xfrm>
              <a:off x="328725" y="4609075"/>
              <a:ext cx="85025" cy="26100"/>
            </a:xfrm>
            <a:custGeom>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4" name="Shape 484"/>
            <p:cNvSpPr/>
            <p:nvPr/>
          </p:nvSpPr>
          <p:spPr>
            <a:xfrm>
              <a:off x="328725" y="4657050"/>
              <a:ext cx="143950" cy="35375"/>
            </a:xfrm>
            <a:custGeom>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5" name="Shape 485"/>
            <p:cNvSpPr/>
            <p:nvPr/>
          </p:nvSpPr>
          <p:spPr>
            <a:xfrm>
              <a:off x="955775" y="4552675"/>
              <a:ext cx="143950" cy="126275"/>
            </a:xfrm>
            <a:custGeom>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6" name="Shape 486"/>
            <p:cNvSpPr/>
            <p:nvPr/>
          </p:nvSpPr>
          <p:spPr>
            <a:xfrm>
              <a:off x="328725" y="4675575"/>
              <a:ext cx="141425" cy="38725"/>
            </a:xfrm>
            <a:custGeom>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7" name="Shape 487"/>
            <p:cNvSpPr/>
            <p:nvPr/>
          </p:nvSpPr>
          <p:spPr>
            <a:xfrm>
              <a:off x="1320225" y="5209200"/>
              <a:ext cx="16875" cy="13500"/>
            </a:xfrm>
            <a:custGeom>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8" name="Shape 488"/>
            <p:cNvSpPr/>
            <p:nvPr/>
          </p:nvSpPr>
          <p:spPr>
            <a:xfrm>
              <a:off x="328725" y="4393600"/>
              <a:ext cx="81650" cy="27800"/>
            </a:xfrm>
            <a:custGeom>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89" name="Shape 489"/>
            <p:cNvSpPr/>
            <p:nvPr/>
          </p:nvSpPr>
          <p:spPr>
            <a:xfrm>
              <a:off x="1261325" y="5218450"/>
              <a:ext cx="13475" cy="13500"/>
            </a:xfrm>
            <a:custGeom>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0" name="Shape 490"/>
            <p:cNvSpPr/>
            <p:nvPr/>
          </p:nvSpPr>
          <p:spPr>
            <a:xfrm>
              <a:off x="328725" y="4558575"/>
              <a:ext cx="122050" cy="35375"/>
            </a:xfrm>
            <a:custGeom>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1" name="Shape 491"/>
            <p:cNvSpPr/>
            <p:nvPr/>
          </p:nvSpPr>
          <p:spPr>
            <a:xfrm>
              <a:off x="1298350" y="5189850"/>
              <a:ext cx="59800" cy="55575"/>
            </a:xfrm>
            <a:custGeom>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2" name="Shape 492"/>
            <p:cNvSpPr/>
            <p:nvPr/>
          </p:nvSpPr>
          <p:spPr>
            <a:xfrm>
              <a:off x="1241950" y="5199100"/>
              <a:ext cx="54750" cy="55575"/>
            </a:xfrm>
            <a:custGeom>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3" name="Shape 493"/>
            <p:cNvSpPr/>
            <p:nvPr/>
          </p:nvSpPr>
          <p:spPr>
            <a:xfrm>
              <a:off x="1238600" y="5205825"/>
              <a:ext cx="11800" cy="50525"/>
            </a:xfrm>
            <a:custGeom>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4" name="Shape 494"/>
            <p:cNvSpPr/>
            <p:nvPr/>
          </p:nvSpPr>
          <p:spPr>
            <a:xfrm>
              <a:off x="1279825" y="5156175"/>
              <a:ext cx="16025" cy="23600"/>
            </a:xfrm>
            <a:custGeom>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5" name="Shape 495"/>
            <p:cNvSpPr/>
            <p:nvPr/>
          </p:nvSpPr>
          <p:spPr>
            <a:xfrm>
              <a:off x="1257100" y="5134300"/>
              <a:ext cx="58950" cy="58925"/>
            </a:xfrm>
            <a:custGeom>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6" name="Shape 496"/>
            <p:cNvSpPr/>
            <p:nvPr/>
          </p:nvSpPr>
          <p:spPr>
            <a:xfrm>
              <a:off x="1010500" y="2891150"/>
              <a:ext cx="2237250" cy="272750"/>
            </a:xfrm>
            <a:custGeom>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7" name="Shape 497"/>
            <p:cNvSpPr/>
            <p:nvPr/>
          </p:nvSpPr>
          <p:spPr>
            <a:xfrm>
              <a:off x="328725" y="4410425"/>
              <a:ext cx="81650" cy="25275"/>
            </a:xfrm>
            <a:custGeom>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8" name="Shape 498"/>
            <p:cNvSpPr/>
            <p:nvPr/>
          </p:nvSpPr>
          <p:spPr>
            <a:xfrm>
              <a:off x="328725" y="4446625"/>
              <a:ext cx="90075" cy="27800"/>
            </a:xfrm>
            <a:custGeom>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499" name="Shape 499"/>
            <p:cNvSpPr/>
            <p:nvPr/>
          </p:nvSpPr>
          <p:spPr>
            <a:xfrm>
              <a:off x="328725" y="4515650"/>
              <a:ext cx="53875" cy="20225"/>
            </a:xfrm>
            <a:custGeom>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0" name="Shape 500"/>
            <p:cNvSpPr/>
            <p:nvPr/>
          </p:nvSpPr>
          <p:spPr>
            <a:xfrm>
              <a:off x="1480150" y="5161225"/>
              <a:ext cx="58950" cy="58100"/>
            </a:xfrm>
            <a:custGeom>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1" name="Shape 501"/>
            <p:cNvSpPr/>
            <p:nvPr/>
          </p:nvSpPr>
          <p:spPr>
            <a:xfrm>
              <a:off x="1599675" y="5145225"/>
              <a:ext cx="59800" cy="54750"/>
            </a:xfrm>
            <a:custGeom>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2" name="Shape 502"/>
            <p:cNvSpPr/>
            <p:nvPr/>
          </p:nvSpPr>
          <p:spPr>
            <a:xfrm>
              <a:off x="1358950" y="5178900"/>
              <a:ext cx="57275" cy="63150"/>
            </a:xfrm>
            <a:custGeom>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3" name="Shape 503"/>
            <p:cNvSpPr/>
            <p:nvPr/>
          </p:nvSpPr>
          <p:spPr>
            <a:xfrm>
              <a:off x="328725" y="4427250"/>
              <a:ext cx="93450" cy="34550"/>
            </a:xfrm>
            <a:custGeom>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4" name="Shape 504"/>
            <p:cNvSpPr/>
            <p:nvPr/>
          </p:nvSpPr>
          <p:spPr>
            <a:xfrm>
              <a:off x="1379150" y="5199100"/>
              <a:ext cx="16025" cy="19375"/>
            </a:xfrm>
            <a:custGeom>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5" name="Shape 505"/>
            <p:cNvSpPr/>
            <p:nvPr/>
          </p:nvSpPr>
          <p:spPr>
            <a:xfrm>
              <a:off x="1618200" y="4963425"/>
              <a:ext cx="58100" cy="54725"/>
            </a:xfrm>
            <a:custGeom>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6" name="Shape 506"/>
            <p:cNvSpPr/>
            <p:nvPr/>
          </p:nvSpPr>
          <p:spPr>
            <a:xfrm>
              <a:off x="1077825" y="5125025"/>
              <a:ext cx="18550" cy="21075"/>
            </a:xfrm>
            <a:custGeom>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7" name="Shape 507"/>
            <p:cNvSpPr/>
            <p:nvPr/>
          </p:nvSpPr>
          <p:spPr>
            <a:xfrm>
              <a:off x="2853825" y="4795925"/>
              <a:ext cx="42100" cy="569025"/>
            </a:xfrm>
            <a:custGeom>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8" name="Shape 508"/>
            <p:cNvSpPr/>
            <p:nvPr/>
          </p:nvSpPr>
          <p:spPr>
            <a:xfrm>
              <a:off x="3628175" y="4015675"/>
              <a:ext cx="10125" cy="12650"/>
            </a:xfrm>
            <a:custGeom>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09" name="Shape 509"/>
            <p:cNvSpPr/>
            <p:nvPr/>
          </p:nvSpPr>
          <p:spPr>
            <a:xfrm>
              <a:off x="1049200" y="5284950"/>
              <a:ext cx="58950" cy="70725"/>
            </a:xfrm>
            <a:custGeom>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0" name="Shape 510"/>
            <p:cNvSpPr/>
            <p:nvPr/>
          </p:nvSpPr>
          <p:spPr>
            <a:xfrm>
              <a:off x="3599550" y="4372550"/>
              <a:ext cx="38750" cy="44625"/>
            </a:xfrm>
            <a:custGeom>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1" name="Shape 511"/>
            <p:cNvSpPr/>
            <p:nvPr/>
          </p:nvSpPr>
          <p:spPr>
            <a:xfrm>
              <a:off x="1076150" y="5162900"/>
              <a:ext cx="59775" cy="56425"/>
            </a:xfrm>
            <a:custGeom>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2" name="Shape 512"/>
            <p:cNvSpPr/>
            <p:nvPr/>
          </p:nvSpPr>
          <p:spPr>
            <a:xfrm>
              <a:off x="2762075" y="4700825"/>
              <a:ext cx="125425" cy="712925"/>
            </a:xfrm>
            <a:custGeom>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3" name="Shape 513"/>
            <p:cNvSpPr/>
            <p:nvPr/>
          </p:nvSpPr>
          <p:spPr>
            <a:xfrm>
              <a:off x="1056775" y="5104825"/>
              <a:ext cx="57275" cy="63150"/>
            </a:xfrm>
            <a:custGeom>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4" name="Shape 514"/>
            <p:cNvSpPr/>
            <p:nvPr/>
          </p:nvSpPr>
          <p:spPr>
            <a:xfrm>
              <a:off x="3645850" y="4022400"/>
              <a:ext cx="40425" cy="10125"/>
            </a:xfrm>
            <a:custGeom>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5" name="Shape 515"/>
            <p:cNvSpPr/>
            <p:nvPr/>
          </p:nvSpPr>
          <p:spPr>
            <a:xfrm>
              <a:off x="3509500" y="3976950"/>
              <a:ext cx="259275" cy="457900"/>
            </a:xfrm>
            <a:custGeom>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6" name="Shape 516"/>
            <p:cNvSpPr/>
            <p:nvPr/>
          </p:nvSpPr>
          <p:spPr>
            <a:xfrm>
              <a:off x="725150" y="2891150"/>
              <a:ext cx="2679175" cy="790400"/>
            </a:xfrm>
            <a:custGeom>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7" name="Shape 517"/>
            <p:cNvSpPr/>
            <p:nvPr/>
          </p:nvSpPr>
          <p:spPr>
            <a:xfrm>
              <a:off x="475175" y="4197475"/>
              <a:ext cx="269375" cy="75775"/>
            </a:xfrm>
            <a:custGeom>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8" name="Shape 518"/>
            <p:cNvSpPr/>
            <p:nvPr/>
          </p:nvSpPr>
          <p:spPr>
            <a:xfrm>
              <a:off x="733575" y="4522375"/>
              <a:ext cx="19375" cy="10125"/>
            </a:xfrm>
            <a:custGeom>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19" name="Shape 519"/>
            <p:cNvSpPr/>
            <p:nvPr/>
          </p:nvSpPr>
          <p:spPr>
            <a:xfrm>
              <a:off x="1440600" y="4990350"/>
              <a:ext cx="55575" cy="55575"/>
            </a:xfrm>
            <a:custGeom>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0" name="Shape 520"/>
            <p:cNvSpPr/>
            <p:nvPr/>
          </p:nvSpPr>
          <p:spPr>
            <a:xfrm>
              <a:off x="3530550" y="4035875"/>
              <a:ext cx="219700" cy="344275"/>
            </a:xfrm>
            <a:custGeom>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1" name="Shape 521"/>
            <p:cNvSpPr/>
            <p:nvPr/>
          </p:nvSpPr>
          <p:spPr>
            <a:xfrm>
              <a:off x="988600" y="5295900"/>
              <a:ext cx="60625" cy="64000"/>
            </a:xfrm>
            <a:custGeom>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2" name="Shape 522"/>
            <p:cNvSpPr/>
            <p:nvPr/>
          </p:nvSpPr>
          <p:spPr>
            <a:xfrm>
              <a:off x="1100550" y="4580450"/>
              <a:ext cx="24425" cy="9275"/>
            </a:xfrm>
            <a:custGeom>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3" name="Shape 523"/>
            <p:cNvSpPr/>
            <p:nvPr/>
          </p:nvSpPr>
          <p:spPr>
            <a:xfrm>
              <a:off x="1938050" y="4972675"/>
              <a:ext cx="222225" cy="368700"/>
            </a:xfrm>
            <a:custGeom>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4" name="Shape 524"/>
            <p:cNvSpPr/>
            <p:nvPr/>
          </p:nvSpPr>
          <p:spPr>
            <a:xfrm>
              <a:off x="1257100" y="5015600"/>
              <a:ext cx="57275" cy="62325"/>
            </a:xfrm>
            <a:custGeom>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5" name="Shape 525"/>
            <p:cNvSpPr/>
            <p:nvPr/>
          </p:nvSpPr>
          <p:spPr>
            <a:xfrm>
              <a:off x="830375" y="2891150"/>
              <a:ext cx="183500" cy="267700"/>
            </a:xfrm>
            <a:custGeom>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6" name="Shape 526"/>
            <p:cNvSpPr/>
            <p:nvPr/>
          </p:nvSpPr>
          <p:spPr>
            <a:xfrm>
              <a:off x="1316875" y="5008025"/>
              <a:ext cx="58100" cy="55575"/>
            </a:xfrm>
            <a:custGeom>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7" name="Shape 527"/>
            <p:cNvSpPr/>
            <p:nvPr/>
          </p:nvSpPr>
          <p:spPr>
            <a:xfrm>
              <a:off x="1138425" y="5119150"/>
              <a:ext cx="19400" cy="16000"/>
            </a:xfrm>
            <a:custGeom>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8" name="Shape 528"/>
            <p:cNvSpPr/>
            <p:nvPr/>
          </p:nvSpPr>
          <p:spPr>
            <a:xfrm>
              <a:off x="3384075" y="4763100"/>
              <a:ext cx="22775" cy="22750"/>
            </a:xfrm>
            <a:custGeom>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29" name="Shape 529"/>
            <p:cNvSpPr/>
            <p:nvPr/>
          </p:nvSpPr>
          <p:spPr>
            <a:xfrm>
              <a:off x="1378325" y="4997925"/>
              <a:ext cx="58100" cy="57275"/>
            </a:xfrm>
            <a:custGeom>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0" name="Shape 530"/>
            <p:cNvSpPr/>
            <p:nvPr/>
          </p:nvSpPr>
          <p:spPr>
            <a:xfrm>
              <a:off x="1402725" y="5029925"/>
              <a:ext cx="10125" cy="15175"/>
            </a:xfrm>
            <a:custGeom>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1" name="Shape 531"/>
            <p:cNvSpPr/>
            <p:nvPr/>
          </p:nvSpPr>
          <p:spPr>
            <a:xfrm>
              <a:off x="328725" y="4115825"/>
              <a:ext cx="825725" cy="756725"/>
            </a:xfrm>
            <a:custGeom>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2" name="Shape 532"/>
            <p:cNvSpPr/>
            <p:nvPr/>
          </p:nvSpPr>
          <p:spPr>
            <a:xfrm>
              <a:off x="1342950" y="5039175"/>
              <a:ext cx="12675" cy="15175"/>
            </a:xfrm>
            <a:custGeom>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3" name="Shape 533"/>
            <p:cNvSpPr/>
            <p:nvPr/>
          </p:nvSpPr>
          <p:spPr>
            <a:xfrm>
              <a:off x="1117375" y="5097250"/>
              <a:ext cx="58125" cy="55575"/>
            </a:xfrm>
            <a:custGeom>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4" name="Shape 534"/>
            <p:cNvSpPr/>
            <p:nvPr/>
          </p:nvSpPr>
          <p:spPr>
            <a:xfrm>
              <a:off x="328725" y="4697450"/>
              <a:ext cx="135525" cy="41275"/>
            </a:xfrm>
            <a:custGeom>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5" name="Shape 535"/>
            <p:cNvSpPr/>
            <p:nvPr/>
          </p:nvSpPr>
          <p:spPr>
            <a:xfrm>
              <a:off x="3661000" y="4008100"/>
              <a:ext cx="7600" cy="7600"/>
            </a:xfrm>
            <a:custGeom>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6" name="Shape 536"/>
            <p:cNvSpPr/>
            <p:nvPr/>
          </p:nvSpPr>
          <p:spPr>
            <a:xfrm>
              <a:off x="2890000" y="4783300"/>
              <a:ext cx="886350" cy="58950"/>
            </a:xfrm>
            <a:custGeom>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7" name="Shape 537"/>
            <p:cNvSpPr/>
            <p:nvPr/>
          </p:nvSpPr>
          <p:spPr>
            <a:xfrm>
              <a:off x="2885800" y="4699125"/>
              <a:ext cx="890550" cy="64000"/>
            </a:xfrm>
            <a:custGeom>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8" name="Shape 538"/>
            <p:cNvSpPr/>
            <p:nvPr/>
          </p:nvSpPr>
          <p:spPr>
            <a:xfrm>
              <a:off x="3352100" y="4769000"/>
              <a:ext cx="11800" cy="11800"/>
            </a:xfrm>
            <a:custGeom>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39" name="Shape 539"/>
            <p:cNvSpPr/>
            <p:nvPr/>
          </p:nvSpPr>
          <p:spPr>
            <a:xfrm>
              <a:off x="1281525" y="5046750"/>
              <a:ext cx="15175" cy="21900"/>
            </a:xfrm>
            <a:custGeom>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0" name="Shape 540"/>
            <p:cNvSpPr/>
            <p:nvPr/>
          </p:nvSpPr>
          <p:spPr>
            <a:xfrm>
              <a:off x="1139275" y="5035800"/>
              <a:ext cx="55575" cy="54750"/>
            </a:xfrm>
            <a:custGeom>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1" name="Shape 541"/>
            <p:cNvSpPr/>
            <p:nvPr/>
          </p:nvSpPr>
          <p:spPr>
            <a:xfrm>
              <a:off x="981025" y="5147750"/>
              <a:ext cx="24450" cy="20225"/>
            </a:xfrm>
            <a:custGeom>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2" name="Shape 542"/>
            <p:cNvSpPr/>
            <p:nvPr/>
          </p:nvSpPr>
          <p:spPr>
            <a:xfrm>
              <a:off x="1325275" y="4965950"/>
              <a:ext cx="60650" cy="42100"/>
            </a:xfrm>
            <a:custGeom>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3" name="Shape 543"/>
            <p:cNvSpPr/>
            <p:nvPr/>
          </p:nvSpPr>
          <p:spPr>
            <a:xfrm>
              <a:off x="1385050" y="4957525"/>
              <a:ext cx="60625" cy="42125"/>
            </a:xfrm>
            <a:custGeom>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4" name="Shape 544"/>
            <p:cNvSpPr/>
            <p:nvPr/>
          </p:nvSpPr>
          <p:spPr>
            <a:xfrm>
              <a:off x="1635025" y="4922175"/>
              <a:ext cx="57275" cy="37900"/>
            </a:xfrm>
            <a:custGeom>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5" name="Shape 545"/>
            <p:cNvSpPr/>
            <p:nvPr/>
          </p:nvSpPr>
          <p:spPr>
            <a:xfrm>
              <a:off x="1453225" y="4947425"/>
              <a:ext cx="54725" cy="42125"/>
            </a:xfrm>
            <a:custGeom>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6" name="Shape 546"/>
            <p:cNvSpPr/>
            <p:nvPr/>
          </p:nvSpPr>
          <p:spPr>
            <a:xfrm>
              <a:off x="1199025" y="4985300"/>
              <a:ext cx="61475" cy="39600"/>
            </a:xfrm>
            <a:custGeom>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7" name="Shape 547"/>
            <p:cNvSpPr/>
            <p:nvPr/>
          </p:nvSpPr>
          <p:spPr>
            <a:xfrm>
              <a:off x="1573600" y="4930600"/>
              <a:ext cx="58925" cy="38750"/>
            </a:xfrm>
            <a:custGeom>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8" name="Shape 548"/>
            <p:cNvSpPr/>
            <p:nvPr/>
          </p:nvSpPr>
          <p:spPr>
            <a:xfrm>
              <a:off x="1512150" y="4939850"/>
              <a:ext cx="58950" cy="38750"/>
            </a:xfrm>
            <a:custGeom>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49" name="Shape 549"/>
            <p:cNvSpPr/>
            <p:nvPr/>
          </p:nvSpPr>
          <p:spPr>
            <a:xfrm>
              <a:off x="1012175" y="5015600"/>
              <a:ext cx="57250" cy="37900"/>
            </a:xfrm>
            <a:custGeom>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0" name="Shape 550"/>
            <p:cNvSpPr/>
            <p:nvPr/>
          </p:nvSpPr>
          <p:spPr>
            <a:xfrm>
              <a:off x="1073625" y="5003825"/>
              <a:ext cx="61450" cy="40425"/>
            </a:xfrm>
            <a:custGeom>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1" name="Shape 551"/>
            <p:cNvSpPr/>
            <p:nvPr/>
          </p:nvSpPr>
          <p:spPr>
            <a:xfrm>
              <a:off x="1015550" y="5053475"/>
              <a:ext cx="58100" cy="55600"/>
            </a:xfrm>
            <a:custGeom>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2" name="Shape 552"/>
            <p:cNvSpPr/>
            <p:nvPr/>
          </p:nvSpPr>
          <p:spPr>
            <a:xfrm>
              <a:off x="1102225" y="5070325"/>
              <a:ext cx="16025" cy="19375"/>
            </a:xfrm>
            <a:custGeom>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3" name="Shape 553"/>
            <p:cNvSpPr/>
            <p:nvPr/>
          </p:nvSpPr>
          <p:spPr>
            <a:xfrm>
              <a:off x="1135900" y="4995400"/>
              <a:ext cx="59800" cy="40425"/>
            </a:xfrm>
            <a:custGeom>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4" name="Shape 554"/>
            <p:cNvSpPr/>
            <p:nvPr/>
          </p:nvSpPr>
          <p:spPr>
            <a:xfrm>
              <a:off x="1076975" y="5043375"/>
              <a:ext cx="58100" cy="57275"/>
            </a:xfrm>
            <a:custGeom>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5" name="Shape 555"/>
            <p:cNvSpPr/>
            <p:nvPr/>
          </p:nvSpPr>
          <p:spPr>
            <a:xfrm>
              <a:off x="1219225" y="5053475"/>
              <a:ext cx="16875" cy="18550"/>
            </a:xfrm>
            <a:custGeom>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6" name="Shape 556"/>
            <p:cNvSpPr/>
            <p:nvPr/>
          </p:nvSpPr>
          <p:spPr>
            <a:xfrm>
              <a:off x="1196500" y="5026550"/>
              <a:ext cx="58950" cy="55575"/>
            </a:xfrm>
            <a:custGeom>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7" name="Shape 557"/>
            <p:cNvSpPr/>
            <p:nvPr/>
          </p:nvSpPr>
          <p:spPr>
            <a:xfrm>
              <a:off x="1262150" y="4976900"/>
              <a:ext cx="59800" cy="39575"/>
            </a:xfrm>
            <a:custGeom>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8" name="Shape 558"/>
            <p:cNvSpPr/>
            <p:nvPr/>
          </p:nvSpPr>
          <p:spPr>
            <a:xfrm>
              <a:off x="1830300" y="5214250"/>
              <a:ext cx="10975" cy="16025"/>
            </a:xfrm>
            <a:custGeom>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59" name="Shape 559"/>
            <p:cNvSpPr/>
            <p:nvPr/>
          </p:nvSpPr>
          <p:spPr>
            <a:xfrm>
              <a:off x="1807575" y="5213400"/>
              <a:ext cx="6775" cy="29500"/>
            </a:xfrm>
            <a:custGeom>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0" name="Shape 560"/>
            <p:cNvSpPr/>
            <p:nvPr/>
          </p:nvSpPr>
          <p:spPr>
            <a:xfrm>
              <a:off x="1807575" y="5201625"/>
              <a:ext cx="58100" cy="38750"/>
            </a:xfrm>
            <a:custGeom>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1" name="Shape 561"/>
            <p:cNvSpPr/>
            <p:nvPr/>
          </p:nvSpPr>
          <p:spPr>
            <a:xfrm>
              <a:off x="1763825" y="5194050"/>
              <a:ext cx="18525" cy="11800"/>
            </a:xfrm>
            <a:custGeom>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2" name="Shape 562"/>
            <p:cNvSpPr/>
            <p:nvPr/>
          </p:nvSpPr>
          <p:spPr>
            <a:xfrm>
              <a:off x="1695625" y="4910400"/>
              <a:ext cx="62325" cy="41275"/>
            </a:xfrm>
            <a:custGeom>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3" name="Shape 563"/>
            <p:cNvSpPr/>
            <p:nvPr/>
          </p:nvSpPr>
          <p:spPr>
            <a:xfrm>
              <a:off x="1744450" y="5182275"/>
              <a:ext cx="58100" cy="68200"/>
            </a:xfrm>
            <a:custGeom>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4" name="Shape 564"/>
            <p:cNvSpPr/>
            <p:nvPr/>
          </p:nvSpPr>
          <p:spPr>
            <a:xfrm>
              <a:off x="1768875" y="5223500"/>
              <a:ext cx="17700" cy="11825"/>
            </a:xfrm>
            <a:custGeom>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5" name="Shape 565"/>
            <p:cNvSpPr/>
            <p:nvPr/>
          </p:nvSpPr>
          <p:spPr>
            <a:xfrm>
              <a:off x="1688900" y="5216775"/>
              <a:ext cx="58100" cy="40425"/>
            </a:xfrm>
            <a:custGeom>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6" name="Shape 566"/>
            <p:cNvSpPr/>
            <p:nvPr/>
          </p:nvSpPr>
          <p:spPr>
            <a:xfrm>
              <a:off x="1737725" y="4941550"/>
              <a:ext cx="90075" cy="58100"/>
            </a:xfrm>
            <a:custGeom>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7" name="Shape 567"/>
            <p:cNvSpPr/>
            <p:nvPr/>
          </p:nvSpPr>
          <p:spPr>
            <a:xfrm>
              <a:off x="1789900" y="4970150"/>
              <a:ext cx="23600" cy="16025"/>
            </a:xfrm>
            <a:custGeom>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8" name="Shape 568"/>
            <p:cNvSpPr/>
            <p:nvPr/>
          </p:nvSpPr>
          <p:spPr>
            <a:xfrm>
              <a:off x="1758750" y="4901975"/>
              <a:ext cx="58950" cy="41275"/>
            </a:xfrm>
            <a:custGeom>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69" name="Shape 569"/>
            <p:cNvSpPr/>
            <p:nvPr/>
          </p:nvSpPr>
          <p:spPr>
            <a:xfrm>
              <a:off x="1804225" y="5028225"/>
              <a:ext cx="22750" cy="21075"/>
            </a:xfrm>
            <a:custGeom>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0" name="Shape 570"/>
            <p:cNvSpPr/>
            <p:nvPr/>
          </p:nvSpPr>
          <p:spPr>
            <a:xfrm>
              <a:off x="1719200" y="5112400"/>
              <a:ext cx="133850" cy="72425"/>
            </a:xfrm>
            <a:custGeom>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1" name="Shape 571"/>
            <p:cNvSpPr/>
            <p:nvPr/>
          </p:nvSpPr>
          <p:spPr>
            <a:xfrm>
              <a:off x="1778125" y="4997925"/>
              <a:ext cx="69875" cy="111975"/>
            </a:xfrm>
            <a:custGeom>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2" name="Shape 572"/>
            <p:cNvSpPr/>
            <p:nvPr/>
          </p:nvSpPr>
          <p:spPr>
            <a:xfrm>
              <a:off x="981025" y="5233600"/>
              <a:ext cx="74950" cy="60650"/>
            </a:xfrm>
            <a:custGeom>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3" name="Shape 573"/>
            <p:cNvSpPr/>
            <p:nvPr/>
          </p:nvSpPr>
          <p:spPr>
            <a:xfrm>
              <a:off x="837100" y="3663850"/>
              <a:ext cx="44625" cy="40425"/>
            </a:xfrm>
            <a:custGeom>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4" name="Shape 574"/>
            <p:cNvSpPr/>
            <p:nvPr/>
          </p:nvSpPr>
          <p:spPr>
            <a:xfrm>
              <a:off x="862350" y="3691625"/>
              <a:ext cx="13500" cy="13475"/>
            </a:xfrm>
            <a:custGeom>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5" name="Shape 575"/>
            <p:cNvSpPr/>
            <p:nvPr/>
          </p:nvSpPr>
          <p:spPr>
            <a:xfrm>
              <a:off x="950725" y="5023175"/>
              <a:ext cx="58950" cy="38750"/>
            </a:xfrm>
            <a:custGeom>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6" name="Shape 576"/>
            <p:cNvSpPr/>
            <p:nvPr/>
          </p:nvSpPr>
          <p:spPr>
            <a:xfrm>
              <a:off x="630050" y="3368400"/>
              <a:ext cx="233175" cy="212975"/>
            </a:xfrm>
            <a:custGeom>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7" name="Shape 577"/>
            <p:cNvSpPr/>
            <p:nvPr/>
          </p:nvSpPr>
          <p:spPr>
            <a:xfrm>
              <a:off x="696525" y="3543475"/>
              <a:ext cx="79150" cy="20225"/>
            </a:xfrm>
            <a:custGeom>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8" name="Shape 578"/>
            <p:cNvSpPr/>
            <p:nvPr/>
          </p:nvSpPr>
          <p:spPr>
            <a:xfrm>
              <a:off x="1008800" y="3646150"/>
              <a:ext cx="23600" cy="50550"/>
            </a:xfrm>
            <a:custGeom>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79" name="Shape 579"/>
            <p:cNvSpPr/>
            <p:nvPr/>
          </p:nvSpPr>
          <p:spPr>
            <a:xfrm>
              <a:off x="782400" y="3562000"/>
              <a:ext cx="27800" cy="11800"/>
            </a:xfrm>
            <a:custGeom>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0" name="Shape 580"/>
            <p:cNvSpPr/>
            <p:nvPr/>
          </p:nvSpPr>
          <p:spPr>
            <a:xfrm>
              <a:off x="3432900" y="5444025"/>
              <a:ext cx="35375" cy="25275"/>
            </a:xfrm>
            <a:custGeom>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1" name="Shape 581"/>
            <p:cNvSpPr/>
            <p:nvPr/>
          </p:nvSpPr>
          <p:spPr>
            <a:xfrm>
              <a:off x="3291500" y="5425525"/>
              <a:ext cx="109450" cy="36200"/>
            </a:xfrm>
            <a:custGeom>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2" name="Shape 582"/>
            <p:cNvSpPr/>
            <p:nvPr/>
          </p:nvSpPr>
          <p:spPr>
            <a:xfrm>
              <a:off x="632575" y="3558625"/>
              <a:ext cx="24425" cy="12650"/>
            </a:xfrm>
            <a:custGeom>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3" name="Shape 583"/>
            <p:cNvSpPr/>
            <p:nvPr/>
          </p:nvSpPr>
          <p:spPr>
            <a:xfrm>
              <a:off x="2855500" y="5364075"/>
              <a:ext cx="920850" cy="71575"/>
            </a:xfrm>
            <a:custGeom>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4" name="Shape 584"/>
            <p:cNvSpPr/>
            <p:nvPr/>
          </p:nvSpPr>
          <p:spPr>
            <a:xfrm>
              <a:off x="3219125" y="5439825"/>
              <a:ext cx="32000" cy="8450"/>
            </a:xfrm>
            <a:custGeom>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5" name="Shape 585"/>
            <p:cNvSpPr/>
            <p:nvPr/>
          </p:nvSpPr>
          <p:spPr>
            <a:xfrm>
              <a:off x="3221650" y="5413725"/>
              <a:ext cx="32850" cy="7600"/>
            </a:xfrm>
            <a:custGeom>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6" name="Shape 586"/>
            <p:cNvSpPr/>
            <p:nvPr/>
          </p:nvSpPr>
          <p:spPr>
            <a:xfrm>
              <a:off x="3225000" y="5426350"/>
              <a:ext cx="34550" cy="10975"/>
            </a:xfrm>
            <a:custGeom>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7" name="Shape 587"/>
            <p:cNvSpPr/>
            <p:nvPr/>
          </p:nvSpPr>
          <p:spPr>
            <a:xfrm>
              <a:off x="2757850" y="5409525"/>
              <a:ext cx="584175" cy="67350"/>
            </a:xfrm>
            <a:custGeom>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8" name="Shape 588"/>
            <p:cNvSpPr/>
            <p:nvPr/>
          </p:nvSpPr>
          <p:spPr>
            <a:xfrm>
              <a:off x="829525" y="3584725"/>
              <a:ext cx="53900" cy="19375"/>
            </a:xfrm>
            <a:custGeom>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89" name="Shape 589"/>
            <p:cNvSpPr/>
            <p:nvPr/>
          </p:nvSpPr>
          <p:spPr>
            <a:xfrm>
              <a:off x="1711625" y="5231075"/>
              <a:ext cx="10125" cy="15175"/>
            </a:xfrm>
            <a:custGeom>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0" name="Shape 590"/>
            <p:cNvSpPr/>
            <p:nvPr/>
          </p:nvSpPr>
          <p:spPr>
            <a:xfrm>
              <a:off x="923800" y="4840525"/>
              <a:ext cx="959550" cy="542925"/>
            </a:xfrm>
            <a:custGeom>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1" name="Shape 591"/>
            <p:cNvSpPr/>
            <p:nvPr/>
          </p:nvSpPr>
          <p:spPr>
            <a:xfrm>
              <a:off x="965875" y="3714350"/>
              <a:ext cx="25" cy="25"/>
            </a:xfrm>
            <a:custGeom>
              <a:pathLst>
                <a:path extrusionOk="0" h="1" w="1">
                  <a:moveTo>
                    <a:pt x="1" y="0"/>
                  </a:moveTo>
                  <a:lnTo>
                    <a:pt x="1" y="0"/>
                  </a:lnTo>
                  <a:lnTo>
                    <a:pt x="1" y="0"/>
                  </a:lnTo>
                  <a:lnTo>
                    <a:pt x="1" y="0"/>
                  </a:lnTo>
                  <a:lnTo>
                    <a:pt x="1" y="0"/>
                  </a:lnTo>
                  <a:lnTo>
                    <a:pt x="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2" name="Shape 592"/>
            <p:cNvSpPr/>
            <p:nvPr/>
          </p:nvSpPr>
          <p:spPr>
            <a:xfrm>
              <a:off x="954950" y="5060225"/>
              <a:ext cx="58100" cy="63150"/>
            </a:xfrm>
            <a:custGeom>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3" name="Shape 593"/>
            <p:cNvSpPr/>
            <p:nvPr/>
          </p:nvSpPr>
          <p:spPr>
            <a:xfrm>
              <a:off x="956625" y="3705925"/>
              <a:ext cx="10125" cy="10125"/>
            </a:xfrm>
            <a:custGeom>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4" name="Shape 594"/>
            <p:cNvSpPr/>
            <p:nvPr/>
          </p:nvSpPr>
          <p:spPr>
            <a:xfrm>
              <a:off x="973450" y="5173850"/>
              <a:ext cx="103550" cy="63150"/>
            </a:xfrm>
            <a:custGeom>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5" name="Shape 595"/>
            <p:cNvSpPr/>
            <p:nvPr/>
          </p:nvSpPr>
          <p:spPr>
            <a:xfrm>
              <a:off x="614050" y="3595650"/>
              <a:ext cx="114500" cy="94300"/>
            </a:xfrm>
            <a:custGeom>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6" name="Shape 596"/>
            <p:cNvSpPr/>
            <p:nvPr/>
          </p:nvSpPr>
          <p:spPr>
            <a:xfrm>
              <a:off x="963350" y="5113250"/>
              <a:ext cx="90100" cy="63150"/>
            </a:xfrm>
            <a:custGeom>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7" name="Shape 597"/>
            <p:cNvSpPr/>
            <p:nvPr/>
          </p:nvSpPr>
          <p:spPr>
            <a:xfrm>
              <a:off x="947375" y="3694975"/>
              <a:ext cx="33675" cy="37900"/>
            </a:xfrm>
            <a:custGeom>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8" name="Shape 598"/>
            <p:cNvSpPr/>
            <p:nvPr/>
          </p:nvSpPr>
          <p:spPr>
            <a:xfrm>
              <a:off x="659500" y="3640275"/>
              <a:ext cx="14325" cy="13475"/>
            </a:xfrm>
            <a:custGeom>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599" name="Shape 599"/>
            <p:cNvSpPr/>
            <p:nvPr/>
          </p:nvSpPr>
          <p:spPr>
            <a:xfrm>
              <a:off x="470950" y="3557775"/>
              <a:ext cx="100200" cy="96825"/>
            </a:xfrm>
            <a:custGeom>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0" name="Shape 600"/>
            <p:cNvSpPr/>
            <p:nvPr/>
          </p:nvSpPr>
          <p:spPr>
            <a:xfrm>
              <a:off x="446550" y="3524950"/>
              <a:ext cx="579125" cy="253375"/>
            </a:xfrm>
            <a:custGeom>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1" name="Shape 601"/>
            <p:cNvSpPr/>
            <p:nvPr/>
          </p:nvSpPr>
          <p:spPr>
            <a:xfrm>
              <a:off x="492850" y="3578825"/>
              <a:ext cx="53900" cy="58950"/>
            </a:xfrm>
            <a:custGeom>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2" name="Shape 602"/>
            <p:cNvSpPr/>
            <p:nvPr/>
          </p:nvSpPr>
          <p:spPr>
            <a:xfrm>
              <a:off x="928850" y="3674775"/>
              <a:ext cx="71575" cy="75775"/>
            </a:xfrm>
            <a:custGeom>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3" name="Shape 603"/>
            <p:cNvSpPr/>
            <p:nvPr/>
          </p:nvSpPr>
          <p:spPr>
            <a:xfrm>
              <a:off x="1366525" y="5127550"/>
              <a:ext cx="8450" cy="50525"/>
            </a:xfrm>
            <a:custGeom>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4" name="Shape 604"/>
            <p:cNvSpPr/>
            <p:nvPr/>
          </p:nvSpPr>
          <p:spPr>
            <a:xfrm>
              <a:off x="1542450" y="5034975"/>
              <a:ext cx="55575" cy="55575"/>
            </a:xfrm>
            <a:custGeom>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5" name="Shape 605"/>
            <p:cNvSpPr/>
            <p:nvPr/>
          </p:nvSpPr>
          <p:spPr>
            <a:xfrm>
              <a:off x="1618200" y="5046750"/>
              <a:ext cx="18550" cy="16025"/>
            </a:xfrm>
            <a:custGeom>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6" name="Shape 606"/>
            <p:cNvSpPr/>
            <p:nvPr/>
          </p:nvSpPr>
          <p:spPr>
            <a:xfrm>
              <a:off x="1667850" y="5082100"/>
              <a:ext cx="9300" cy="50525"/>
            </a:xfrm>
            <a:custGeom>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7" name="Shape 607"/>
            <p:cNvSpPr/>
            <p:nvPr/>
          </p:nvSpPr>
          <p:spPr>
            <a:xfrm>
              <a:off x="1599675" y="5025700"/>
              <a:ext cx="58950" cy="55600"/>
            </a:xfrm>
            <a:custGeom>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8" name="Shape 608"/>
            <p:cNvSpPr/>
            <p:nvPr/>
          </p:nvSpPr>
          <p:spPr>
            <a:xfrm>
              <a:off x="1619875" y="5082100"/>
              <a:ext cx="52225" cy="58100"/>
            </a:xfrm>
            <a:custGeom>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09" name="Shape 609"/>
            <p:cNvSpPr/>
            <p:nvPr/>
          </p:nvSpPr>
          <p:spPr>
            <a:xfrm>
              <a:off x="1540750" y="5161225"/>
              <a:ext cx="10975" cy="49675"/>
            </a:xfrm>
            <a:custGeom>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0" name="Shape 610"/>
            <p:cNvSpPr/>
            <p:nvPr/>
          </p:nvSpPr>
          <p:spPr>
            <a:xfrm>
              <a:off x="1550025" y="5212575"/>
              <a:ext cx="58950" cy="10125"/>
            </a:xfrm>
            <a:custGeom>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1" name="Shape 611"/>
            <p:cNvSpPr/>
            <p:nvPr/>
          </p:nvSpPr>
          <p:spPr>
            <a:xfrm>
              <a:off x="1465000" y="5020650"/>
              <a:ext cx="10975" cy="16875"/>
            </a:xfrm>
            <a:custGeom>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2" name="Shape 612"/>
            <p:cNvSpPr/>
            <p:nvPr/>
          </p:nvSpPr>
          <p:spPr>
            <a:xfrm>
              <a:off x="1557600" y="5166275"/>
              <a:ext cx="19375" cy="10975"/>
            </a:xfrm>
            <a:custGeom>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3" name="Shape 613"/>
            <p:cNvSpPr/>
            <p:nvPr/>
          </p:nvSpPr>
          <p:spPr>
            <a:xfrm>
              <a:off x="1438075" y="4997925"/>
              <a:ext cx="11800" cy="49700"/>
            </a:xfrm>
            <a:custGeom>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4" name="Shape 614"/>
            <p:cNvSpPr/>
            <p:nvPr/>
          </p:nvSpPr>
          <p:spPr>
            <a:xfrm>
              <a:off x="1502875" y="5066100"/>
              <a:ext cx="5075" cy="15200"/>
            </a:xfrm>
            <a:custGeom>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5" name="Shape 615"/>
            <p:cNvSpPr/>
            <p:nvPr/>
          </p:nvSpPr>
          <p:spPr>
            <a:xfrm>
              <a:off x="1497825" y="4981950"/>
              <a:ext cx="58950" cy="54725"/>
            </a:xfrm>
            <a:custGeom>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6" name="Shape 616"/>
            <p:cNvSpPr/>
            <p:nvPr/>
          </p:nvSpPr>
          <p:spPr>
            <a:xfrm>
              <a:off x="1560125" y="5056850"/>
              <a:ext cx="16025" cy="16850"/>
            </a:xfrm>
            <a:custGeom>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7" name="Shape 617"/>
            <p:cNvSpPr/>
            <p:nvPr/>
          </p:nvSpPr>
          <p:spPr>
            <a:xfrm>
              <a:off x="1524775" y="5011400"/>
              <a:ext cx="13475" cy="14325"/>
            </a:xfrm>
            <a:custGeom>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8" name="Shape 618"/>
            <p:cNvSpPr/>
            <p:nvPr/>
          </p:nvSpPr>
          <p:spPr>
            <a:xfrm>
              <a:off x="1438925" y="5074525"/>
              <a:ext cx="17700" cy="15175"/>
            </a:xfrm>
            <a:custGeom>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19" name="Shape 619"/>
            <p:cNvSpPr/>
            <p:nvPr/>
          </p:nvSpPr>
          <p:spPr>
            <a:xfrm>
              <a:off x="1480150" y="5042550"/>
              <a:ext cx="58100" cy="57250"/>
            </a:xfrm>
            <a:custGeom>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0" name="Shape 620"/>
            <p:cNvSpPr/>
            <p:nvPr/>
          </p:nvSpPr>
          <p:spPr>
            <a:xfrm>
              <a:off x="1440600" y="5193200"/>
              <a:ext cx="17700" cy="14350"/>
            </a:xfrm>
            <a:custGeom>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1" name="Shape 621"/>
            <p:cNvSpPr/>
            <p:nvPr/>
          </p:nvSpPr>
          <p:spPr>
            <a:xfrm>
              <a:off x="1439750" y="5109050"/>
              <a:ext cx="55575" cy="56400"/>
            </a:xfrm>
            <a:custGeom>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2" name="Shape 622"/>
            <p:cNvSpPr/>
            <p:nvPr/>
          </p:nvSpPr>
          <p:spPr>
            <a:xfrm>
              <a:off x="1460800" y="5130075"/>
              <a:ext cx="11800" cy="16875"/>
            </a:xfrm>
            <a:custGeom>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3" name="Shape 623"/>
            <p:cNvSpPr/>
            <p:nvPr/>
          </p:nvSpPr>
          <p:spPr>
            <a:xfrm>
              <a:off x="1419550" y="5171325"/>
              <a:ext cx="57275" cy="55575"/>
            </a:xfrm>
            <a:custGeom>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4" name="Shape 624"/>
            <p:cNvSpPr/>
            <p:nvPr/>
          </p:nvSpPr>
          <p:spPr>
            <a:xfrm>
              <a:off x="1339600" y="5147750"/>
              <a:ext cx="21900" cy="19400"/>
            </a:xfrm>
            <a:custGeom>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5" name="Shape 625"/>
            <p:cNvSpPr/>
            <p:nvPr/>
          </p:nvSpPr>
          <p:spPr>
            <a:xfrm>
              <a:off x="1377475" y="5118300"/>
              <a:ext cx="59775" cy="56425"/>
            </a:xfrm>
            <a:custGeom>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6" name="Shape 626"/>
            <p:cNvSpPr/>
            <p:nvPr/>
          </p:nvSpPr>
          <p:spPr>
            <a:xfrm>
              <a:off x="1403575" y="5140175"/>
              <a:ext cx="16000" cy="16025"/>
            </a:xfrm>
            <a:custGeom>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7" name="Shape 627"/>
            <p:cNvSpPr/>
            <p:nvPr/>
          </p:nvSpPr>
          <p:spPr>
            <a:xfrm>
              <a:off x="1543275" y="5153650"/>
              <a:ext cx="54750" cy="55575"/>
            </a:xfrm>
            <a:custGeom>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8" name="Shape 628"/>
            <p:cNvSpPr/>
            <p:nvPr/>
          </p:nvSpPr>
          <p:spPr>
            <a:xfrm>
              <a:off x="1559275" y="5089675"/>
              <a:ext cx="58100" cy="58950"/>
            </a:xfrm>
            <a:custGeom>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29" name="Shape 629"/>
            <p:cNvSpPr/>
            <p:nvPr/>
          </p:nvSpPr>
          <p:spPr>
            <a:xfrm>
              <a:off x="1584525" y="5112400"/>
              <a:ext cx="16025" cy="18550"/>
            </a:xfrm>
            <a:custGeom>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0" name="Shape 630"/>
            <p:cNvSpPr/>
            <p:nvPr/>
          </p:nvSpPr>
          <p:spPr>
            <a:xfrm>
              <a:off x="1539925" y="5041700"/>
              <a:ext cx="10950" cy="50525"/>
            </a:xfrm>
            <a:custGeom>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1" name="Shape 631"/>
            <p:cNvSpPr/>
            <p:nvPr/>
          </p:nvSpPr>
          <p:spPr>
            <a:xfrm>
              <a:off x="1521400" y="5122500"/>
              <a:ext cx="17700" cy="16875"/>
            </a:xfrm>
            <a:custGeom>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2" name="Shape 632"/>
            <p:cNvSpPr/>
            <p:nvPr/>
          </p:nvSpPr>
          <p:spPr>
            <a:xfrm>
              <a:off x="1496150" y="5182275"/>
              <a:ext cx="21900" cy="16850"/>
            </a:xfrm>
            <a:custGeom>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3" name="Shape 633"/>
            <p:cNvSpPr/>
            <p:nvPr/>
          </p:nvSpPr>
          <p:spPr>
            <a:xfrm>
              <a:off x="1498675" y="5098950"/>
              <a:ext cx="58100" cy="59775"/>
            </a:xfrm>
            <a:custGeom>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4" name="Shape 634"/>
            <p:cNvSpPr/>
            <p:nvPr/>
          </p:nvSpPr>
          <p:spPr>
            <a:xfrm>
              <a:off x="1619050" y="5212575"/>
              <a:ext cx="9275" cy="56400"/>
            </a:xfrm>
            <a:custGeom>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5" name="Shape 635"/>
            <p:cNvSpPr/>
            <p:nvPr/>
          </p:nvSpPr>
          <p:spPr>
            <a:xfrm>
              <a:off x="1136750" y="5042550"/>
              <a:ext cx="11800" cy="50525"/>
            </a:xfrm>
            <a:custGeom>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6" name="Shape 636"/>
            <p:cNvSpPr/>
            <p:nvPr/>
          </p:nvSpPr>
          <p:spPr>
            <a:xfrm>
              <a:off x="1160325" y="5061050"/>
              <a:ext cx="16850" cy="22775"/>
            </a:xfrm>
            <a:custGeom>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7" name="Shape 637"/>
            <p:cNvSpPr/>
            <p:nvPr/>
          </p:nvSpPr>
          <p:spPr>
            <a:xfrm>
              <a:off x="1103925" y="5181425"/>
              <a:ext cx="12650" cy="18550"/>
            </a:xfrm>
            <a:custGeom>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8" name="Shape 638"/>
            <p:cNvSpPr/>
            <p:nvPr/>
          </p:nvSpPr>
          <p:spPr>
            <a:xfrm>
              <a:off x="1057625" y="5223500"/>
              <a:ext cx="57250" cy="63175"/>
            </a:xfrm>
            <a:custGeom>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39" name="Shape 639"/>
            <p:cNvSpPr/>
            <p:nvPr/>
          </p:nvSpPr>
          <p:spPr>
            <a:xfrm>
              <a:off x="1204075" y="5109050"/>
              <a:ext cx="11825" cy="5075"/>
            </a:xfrm>
            <a:custGeom>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0" name="Shape 640"/>
            <p:cNvSpPr/>
            <p:nvPr/>
          </p:nvSpPr>
          <p:spPr>
            <a:xfrm>
              <a:off x="1178825" y="5088000"/>
              <a:ext cx="58100" cy="57250"/>
            </a:xfrm>
            <a:custGeom>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1" name="Shape 641"/>
            <p:cNvSpPr/>
            <p:nvPr/>
          </p:nvSpPr>
          <p:spPr>
            <a:xfrm>
              <a:off x="1202400" y="5112400"/>
              <a:ext cx="13500" cy="16025"/>
            </a:xfrm>
            <a:custGeom>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2" name="Shape 642"/>
            <p:cNvSpPr/>
            <p:nvPr/>
          </p:nvSpPr>
          <p:spPr>
            <a:xfrm>
              <a:off x="1109800" y="5277375"/>
              <a:ext cx="58950" cy="64000"/>
            </a:xfrm>
            <a:custGeom>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3" name="Shape 643"/>
            <p:cNvSpPr/>
            <p:nvPr/>
          </p:nvSpPr>
          <p:spPr>
            <a:xfrm>
              <a:off x="1660275" y="5133450"/>
              <a:ext cx="57275" cy="63150"/>
            </a:xfrm>
            <a:custGeom>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4" name="Shape 644"/>
            <p:cNvSpPr/>
            <p:nvPr/>
          </p:nvSpPr>
          <p:spPr>
            <a:xfrm>
              <a:off x="1620725" y="5199100"/>
              <a:ext cx="60625" cy="69875"/>
            </a:xfrm>
            <a:custGeom>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5" name="Shape 645"/>
            <p:cNvSpPr/>
            <p:nvPr/>
          </p:nvSpPr>
          <p:spPr>
            <a:xfrm>
              <a:off x="1201550" y="5226875"/>
              <a:ext cx="16025" cy="17700"/>
            </a:xfrm>
            <a:custGeom>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6" name="Shape 646"/>
            <p:cNvSpPr/>
            <p:nvPr/>
          </p:nvSpPr>
          <p:spPr>
            <a:xfrm>
              <a:off x="1546650" y="5208350"/>
              <a:ext cx="73250" cy="67375"/>
            </a:xfrm>
            <a:custGeom>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7" name="Shape 647"/>
            <p:cNvSpPr/>
            <p:nvPr/>
          </p:nvSpPr>
          <p:spPr>
            <a:xfrm>
              <a:off x="1246175" y="5223500"/>
              <a:ext cx="300500" cy="101875"/>
            </a:xfrm>
            <a:custGeom>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8" name="Shape 648"/>
            <p:cNvSpPr/>
            <p:nvPr/>
          </p:nvSpPr>
          <p:spPr>
            <a:xfrm>
              <a:off x="1169575" y="5265600"/>
              <a:ext cx="79975" cy="69875"/>
            </a:xfrm>
            <a:custGeom>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49" name="Shape 649"/>
            <p:cNvSpPr/>
            <p:nvPr/>
          </p:nvSpPr>
          <p:spPr>
            <a:xfrm>
              <a:off x="1418725" y="5052650"/>
              <a:ext cx="58100" cy="55575"/>
            </a:xfrm>
            <a:custGeom>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0" name="Shape 650"/>
            <p:cNvSpPr/>
            <p:nvPr/>
          </p:nvSpPr>
          <p:spPr>
            <a:xfrm>
              <a:off x="1241125" y="5079575"/>
              <a:ext cx="55575" cy="55575"/>
            </a:xfrm>
            <a:custGeom>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1" name="Shape 651"/>
            <p:cNvSpPr/>
            <p:nvPr/>
          </p:nvSpPr>
          <p:spPr>
            <a:xfrm>
              <a:off x="1318550" y="5092200"/>
              <a:ext cx="18550" cy="16025"/>
            </a:xfrm>
            <a:custGeom>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2" name="Shape 652"/>
            <p:cNvSpPr/>
            <p:nvPr/>
          </p:nvSpPr>
          <p:spPr>
            <a:xfrm>
              <a:off x="1138425" y="5153650"/>
              <a:ext cx="55575" cy="57250"/>
            </a:xfrm>
            <a:custGeom>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3" name="Shape 653"/>
            <p:cNvSpPr/>
            <p:nvPr/>
          </p:nvSpPr>
          <p:spPr>
            <a:xfrm>
              <a:off x="1238600" y="5087150"/>
              <a:ext cx="10950" cy="49700"/>
            </a:xfrm>
            <a:custGeom>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4" name="Shape 654"/>
            <p:cNvSpPr/>
            <p:nvPr/>
          </p:nvSpPr>
          <p:spPr>
            <a:xfrm>
              <a:off x="1382525" y="5082950"/>
              <a:ext cx="12650" cy="16025"/>
            </a:xfrm>
            <a:custGeom>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5" name="Shape 655"/>
            <p:cNvSpPr/>
            <p:nvPr/>
          </p:nvSpPr>
          <p:spPr>
            <a:xfrm>
              <a:off x="1298350" y="5071175"/>
              <a:ext cx="58950" cy="55575"/>
            </a:xfrm>
            <a:custGeom>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6" name="Shape 656"/>
            <p:cNvSpPr/>
            <p:nvPr/>
          </p:nvSpPr>
          <p:spPr>
            <a:xfrm>
              <a:off x="1358125" y="5059375"/>
              <a:ext cx="58100" cy="63150"/>
            </a:xfrm>
            <a:custGeom>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7" name="Shape 657"/>
            <p:cNvSpPr/>
            <p:nvPr/>
          </p:nvSpPr>
          <p:spPr>
            <a:xfrm>
              <a:off x="1262150" y="5100625"/>
              <a:ext cx="13500" cy="17700"/>
            </a:xfrm>
            <a:custGeom>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8" name="Shape 658"/>
            <p:cNvSpPr/>
            <p:nvPr/>
          </p:nvSpPr>
          <p:spPr>
            <a:xfrm>
              <a:off x="1118225" y="5216775"/>
              <a:ext cx="57275" cy="55575"/>
            </a:xfrm>
            <a:custGeom>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59" name="Shape 659"/>
            <p:cNvSpPr/>
            <p:nvPr/>
          </p:nvSpPr>
          <p:spPr>
            <a:xfrm>
              <a:off x="1162000" y="5176375"/>
              <a:ext cx="12650" cy="18550"/>
            </a:xfrm>
            <a:custGeom>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60" name="Shape 660"/>
            <p:cNvSpPr/>
            <p:nvPr/>
          </p:nvSpPr>
          <p:spPr>
            <a:xfrm>
              <a:off x="1219225" y="5164600"/>
              <a:ext cx="16025" cy="22750"/>
            </a:xfrm>
            <a:custGeom>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61" name="Shape 661"/>
            <p:cNvSpPr/>
            <p:nvPr/>
          </p:nvSpPr>
          <p:spPr>
            <a:xfrm>
              <a:off x="1140100" y="5236975"/>
              <a:ext cx="16875" cy="18550"/>
            </a:xfrm>
            <a:custGeom>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62" name="Shape 662"/>
            <p:cNvSpPr/>
            <p:nvPr/>
          </p:nvSpPr>
          <p:spPr>
            <a:xfrm>
              <a:off x="1197350" y="5143550"/>
              <a:ext cx="58100" cy="60625"/>
            </a:xfrm>
            <a:custGeom>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663" name="Shape 663"/>
            <p:cNvSpPr/>
            <p:nvPr/>
          </p:nvSpPr>
          <p:spPr>
            <a:xfrm>
              <a:off x="1178825" y="5206675"/>
              <a:ext cx="58950" cy="57250"/>
            </a:xfrm>
            <a:custGeom>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grpSp>
      <p:sp>
        <p:nvSpPr>
          <p:cNvPr id="664" name="Shape 664"/>
          <p:cNvSpPr txBox="1"/>
          <p:nvPr>
            <p:ph idx="1" type="body"/>
          </p:nvPr>
        </p:nvSpPr>
        <p:spPr>
          <a:xfrm>
            <a:off x="1832400" y="2653800"/>
            <a:ext cx="5479200" cy="1093200"/>
          </a:xfrm>
          <a:prstGeom prst="rect">
            <a:avLst/>
          </a:prstGeom>
        </p:spPr>
        <p:txBody>
          <a:bodyPr anchorCtr="0" anchor="ctr" bIns="91425" lIns="91425" rIns="91425" wrap="square" tIns="91425"/>
          <a:lstStyle>
            <a:lvl1pPr lvl="0" rtl="0" algn="ctr">
              <a:spcBef>
                <a:spcPts val="0"/>
              </a:spcBef>
              <a:buClr>
                <a:srgbClr val="F55D4B"/>
              </a:buClr>
              <a:buSzPct val="100000"/>
              <a:defRPr i="1" sz="2200">
                <a:solidFill>
                  <a:srgbClr val="F55D4B"/>
                </a:solidFill>
              </a:defRPr>
            </a:lvl1pPr>
            <a:lvl2pPr lvl="1" rtl="0" algn="ctr">
              <a:spcBef>
                <a:spcPts val="0"/>
              </a:spcBef>
              <a:buClr>
                <a:srgbClr val="F55D4B"/>
              </a:buClr>
              <a:defRPr i="1">
                <a:solidFill>
                  <a:srgbClr val="F55D4B"/>
                </a:solidFill>
              </a:defRPr>
            </a:lvl2pPr>
            <a:lvl3pPr lvl="2" rtl="0" algn="ctr">
              <a:spcBef>
                <a:spcPts val="0"/>
              </a:spcBef>
              <a:buClr>
                <a:srgbClr val="F55D4B"/>
              </a:buClr>
              <a:buSzPct val="100000"/>
              <a:defRPr i="1" sz="2200">
                <a:solidFill>
                  <a:srgbClr val="F55D4B"/>
                </a:solidFill>
              </a:defRPr>
            </a:lvl3pPr>
            <a:lvl4pPr lvl="3" rtl="0" algn="ctr">
              <a:spcBef>
                <a:spcPts val="0"/>
              </a:spcBef>
              <a:buClr>
                <a:srgbClr val="F55D4B"/>
              </a:buClr>
              <a:buSzPct val="100000"/>
              <a:defRPr i="1" sz="2200">
                <a:solidFill>
                  <a:srgbClr val="F55D4B"/>
                </a:solidFill>
              </a:defRPr>
            </a:lvl4pPr>
            <a:lvl5pPr lvl="4" rtl="0" algn="ctr">
              <a:spcBef>
                <a:spcPts val="0"/>
              </a:spcBef>
              <a:buClr>
                <a:srgbClr val="F55D4B"/>
              </a:buClr>
              <a:buSzPct val="100000"/>
              <a:defRPr i="1" sz="2200">
                <a:solidFill>
                  <a:srgbClr val="F55D4B"/>
                </a:solidFill>
              </a:defRPr>
            </a:lvl5pPr>
            <a:lvl6pPr lvl="5" rtl="0" algn="ctr">
              <a:spcBef>
                <a:spcPts val="0"/>
              </a:spcBef>
              <a:buClr>
                <a:srgbClr val="F55D4B"/>
              </a:buClr>
              <a:buSzPct val="100000"/>
              <a:defRPr i="1" sz="2200">
                <a:solidFill>
                  <a:srgbClr val="F55D4B"/>
                </a:solidFill>
              </a:defRPr>
            </a:lvl6pPr>
            <a:lvl7pPr lvl="6" rtl="0" algn="ctr">
              <a:spcBef>
                <a:spcPts val="0"/>
              </a:spcBef>
              <a:buClr>
                <a:srgbClr val="F55D4B"/>
              </a:buClr>
              <a:buSzPct val="100000"/>
              <a:defRPr i="1" sz="2200">
                <a:solidFill>
                  <a:srgbClr val="F55D4B"/>
                </a:solidFill>
              </a:defRPr>
            </a:lvl7pPr>
            <a:lvl8pPr lvl="7" rtl="0" algn="ctr">
              <a:spcBef>
                <a:spcPts val="0"/>
              </a:spcBef>
              <a:buClr>
                <a:srgbClr val="F55D4B"/>
              </a:buClr>
              <a:buSzPct val="100000"/>
              <a:defRPr i="1" sz="2200">
                <a:solidFill>
                  <a:srgbClr val="F55D4B"/>
                </a:solidFill>
              </a:defRPr>
            </a:lvl8pPr>
            <a:lvl9pPr lvl="8" algn="ctr">
              <a:spcBef>
                <a:spcPts val="0"/>
              </a:spcBef>
              <a:buClr>
                <a:srgbClr val="F55D4B"/>
              </a:buClr>
              <a:buSzPct val="100000"/>
              <a:defRPr i="1" sz="2200">
                <a:solidFill>
                  <a:srgbClr val="F55D4B"/>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665" name="Shape 665"/>
        <p:cNvGrpSpPr/>
        <p:nvPr/>
      </p:nvGrpSpPr>
      <p:grpSpPr>
        <a:xfrm>
          <a:off x="0" y="0"/>
          <a:ext cx="0" cy="0"/>
          <a:chOff x="0" y="0"/>
          <a:chExt cx="0" cy="0"/>
        </a:xfrm>
      </p:grpSpPr>
      <p:grpSp>
        <p:nvGrpSpPr>
          <p:cNvPr id="666" name="Shape 666"/>
          <p:cNvGrpSpPr/>
          <p:nvPr/>
        </p:nvGrpSpPr>
        <p:grpSpPr>
          <a:xfrm>
            <a:off x="139" y="105"/>
            <a:ext cx="9159995" cy="6870013"/>
            <a:chOff x="3843650" y="2891150"/>
            <a:chExt cx="3447625" cy="2585725"/>
          </a:xfrm>
        </p:grpSpPr>
        <p:sp>
          <p:nvSpPr>
            <p:cNvPr id="667" name="Shape 667"/>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68" name="Shape 668"/>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69" name="Shape 669"/>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0" name="Shape 670"/>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1" name="Shape 671"/>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2" name="Shape 672"/>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3" name="Shape 673"/>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4" name="Shape 674"/>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5" name="Shape 675"/>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6" name="Shape 676"/>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7" name="Shape 677"/>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8" name="Shape 678"/>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79" name="Shape 679"/>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0" name="Shape 680"/>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1" name="Shape 681"/>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2" name="Shape 682"/>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3" name="Shape 683"/>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4" name="Shape 684"/>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5" name="Shape 685"/>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6" name="Shape 686"/>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7" name="Shape 687"/>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8" name="Shape 688"/>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89" name="Shape 689"/>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0" name="Shape 690"/>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1" name="Shape 691"/>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2" name="Shape 692"/>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3" name="Shape 693"/>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4" name="Shape 694"/>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5" name="Shape 695"/>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6" name="Shape 696"/>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7" name="Shape 697"/>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8" name="Shape 698"/>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699" name="Shape 699"/>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0" name="Shape 700"/>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1" name="Shape 701"/>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2" name="Shape 702"/>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3" name="Shape 703"/>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4" name="Shape 704"/>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5" name="Shape 705"/>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6" name="Shape 706"/>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7" name="Shape 707"/>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8" name="Shape 708"/>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09" name="Shape 709"/>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0" name="Shape 710"/>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1" name="Shape 711"/>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2" name="Shape 712"/>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3" name="Shape 713"/>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4" name="Shape 714"/>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5" name="Shape 715"/>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6" name="Shape 716"/>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7" name="Shape 717"/>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8" name="Shape 718"/>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19" name="Shape 719"/>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0" name="Shape 720"/>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1" name="Shape 721"/>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2" name="Shape 722"/>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3" name="Shape 723"/>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4" name="Shape 724"/>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5" name="Shape 725"/>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6" name="Shape 726"/>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7" name="Shape 727"/>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8" name="Shape 728"/>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29" name="Shape 729"/>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0" name="Shape 730"/>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1" name="Shape 731"/>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2" name="Shape 732"/>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3" name="Shape 733"/>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4" name="Shape 734"/>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5" name="Shape 735"/>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6" name="Shape 736"/>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7" name="Shape 737"/>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8" name="Shape 738"/>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39" name="Shape 739"/>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0" name="Shape 740"/>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1" name="Shape 741"/>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2" name="Shape 742"/>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3" name="Shape 743"/>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4" name="Shape 744"/>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5" name="Shape 745"/>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6" name="Shape 746"/>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7" name="Shape 747"/>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8" name="Shape 748"/>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49" name="Shape 749"/>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0" name="Shape 750"/>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1" name="Shape 751"/>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2" name="Shape 752"/>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3" name="Shape 753"/>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4" name="Shape 754"/>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5" name="Shape 755"/>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6" name="Shape 756"/>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7" name="Shape 757"/>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8" name="Shape 758"/>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59" name="Shape 759"/>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0" name="Shape 760"/>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1" name="Shape 761"/>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2" name="Shape 762"/>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3" name="Shape 763"/>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4" name="Shape 764"/>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5" name="Shape 765"/>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6" name="Shape 766"/>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7" name="Shape 767"/>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8" name="Shape 768"/>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69" name="Shape 769"/>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0" name="Shape 770"/>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1" name="Shape 771"/>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2" name="Shape 772"/>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3" name="Shape 773"/>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4" name="Shape 774"/>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5" name="Shape 775"/>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6" name="Shape 776"/>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7" name="Shape 777"/>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8" name="Shape 778"/>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79" name="Shape 779"/>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0" name="Shape 780"/>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1" name="Shape 781"/>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2" name="Shape 782"/>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3" name="Shape 783"/>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4" name="Shape 784"/>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5" name="Shape 785"/>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6" name="Shape 786"/>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7" name="Shape 787"/>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8" name="Shape 788"/>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89" name="Shape 789"/>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0" name="Shape 790"/>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1" name="Shape 791"/>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2" name="Shape 792"/>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3" name="Shape 793"/>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4" name="Shape 794"/>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5" name="Shape 795"/>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6" name="Shape 796"/>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7" name="Shape 797"/>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8" name="Shape 798"/>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799" name="Shape 799"/>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0" name="Shape 800"/>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1" name="Shape 801"/>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2" name="Shape 802"/>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3" name="Shape 803"/>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4" name="Shape 804"/>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5" name="Shape 805"/>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6" name="Shape 806"/>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7" name="Shape 807"/>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8" name="Shape 808"/>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09" name="Shape 809"/>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0" name="Shape 810"/>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1" name="Shape 811"/>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2" name="Shape 812"/>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3" name="Shape 813"/>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4" name="Shape 814"/>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5" name="Shape 815"/>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6" name="Shape 816"/>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7" name="Shape 817"/>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8" name="Shape 818"/>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19" name="Shape 819"/>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0" name="Shape 820"/>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1" name="Shape 821"/>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2" name="Shape 822"/>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3" name="Shape 823"/>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4" name="Shape 824"/>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5" name="Shape 825"/>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6" name="Shape 826"/>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7" name="Shape 827"/>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8" name="Shape 828"/>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29" name="Shape 829"/>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0" name="Shape 830"/>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1" name="Shape 831"/>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2" name="Shape 832"/>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3" name="Shape 833"/>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4" name="Shape 834"/>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5" name="Shape 835"/>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6" name="Shape 836"/>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7" name="Shape 837"/>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8" name="Shape 838"/>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39" name="Shape 839"/>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40" name="Shape 840"/>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grpSp>
      <p:sp>
        <p:nvSpPr>
          <p:cNvPr id="841" name="Shape 841"/>
          <p:cNvSpPr txBox="1"/>
          <p:nvPr>
            <p:ph type="title"/>
          </p:nvPr>
        </p:nvSpPr>
        <p:spPr>
          <a:xfrm>
            <a:off x="1131750" y="830700"/>
            <a:ext cx="6880500" cy="777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42" name="Shape 842"/>
          <p:cNvSpPr txBox="1"/>
          <p:nvPr>
            <p:ph idx="1" type="body"/>
          </p:nvPr>
        </p:nvSpPr>
        <p:spPr>
          <a:xfrm>
            <a:off x="1131750" y="1750400"/>
            <a:ext cx="6880500" cy="4665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843" name="Shape 843"/>
        <p:cNvGrpSpPr/>
        <p:nvPr/>
      </p:nvGrpSpPr>
      <p:grpSpPr>
        <a:xfrm>
          <a:off x="0" y="0"/>
          <a:ext cx="0" cy="0"/>
          <a:chOff x="0" y="0"/>
          <a:chExt cx="0" cy="0"/>
        </a:xfrm>
      </p:grpSpPr>
      <p:grpSp>
        <p:nvGrpSpPr>
          <p:cNvPr id="844" name="Shape 844"/>
          <p:cNvGrpSpPr/>
          <p:nvPr/>
        </p:nvGrpSpPr>
        <p:grpSpPr>
          <a:xfrm>
            <a:off x="139" y="105"/>
            <a:ext cx="9159995" cy="6870013"/>
            <a:chOff x="3843650" y="2891150"/>
            <a:chExt cx="3447625" cy="2585725"/>
          </a:xfrm>
        </p:grpSpPr>
        <p:sp>
          <p:nvSpPr>
            <p:cNvPr id="845" name="Shape 845"/>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46" name="Shape 846"/>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47" name="Shape 847"/>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48" name="Shape 848"/>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49" name="Shape 849"/>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0" name="Shape 850"/>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1" name="Shape 851"/>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2" name="Shape 852"/>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3" name="Shape 853"/>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4" name="Shape 854"/>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5" name="Shape 855"/>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6" name="Shape 856"/>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7" name="Shape 857"/>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8" name="Shape 858"/>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59" name="Shape 859"/>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0" name="Shape 860"/>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1" name="Shape 861"/>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2" name="Shape 862"/>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3" name="Shape 863"/>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4" name="Shape 864"/>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5" name="Shape 865"/>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6" name="Shape 866"/>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7" name="Shape 867"/>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8" name="Shape 868"/>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69" name="Shape 869"/>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0" name="Shape 870"/>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1" name="Shape 871"/>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2" name="Shape 872"/>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3" name="Shape 873"/>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4" name="Shape 874"/>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5" name="Shape 875"/>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6" name="Shape 876"/>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7" name="Shape 877"/>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8" name="Shape 878"/>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79" name="Shape 879"/>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0" name="Shape 880"/>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1" name="Shape 881"/>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2" name="Shape 882"/>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3" name="Shape 883"/>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4" name="Shape 884"/>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5" name="Shape 885"/>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6" name="Shape 886"/>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7" name="Shape 887"/>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8" name="Shape 888"/>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89" name="Shape 889"/>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0" name="Shape 890"/>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1" name="Shape 891"/>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2" name="Shape 892"/>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3" name="Shape 893"/>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4" name="Shape 894"/>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5" name="Shape 895"/>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6" name="Shape 896"/>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7" name="Shape 897"/>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8" name="Shape 898"/>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899" name="Shape 899"/>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0" name="Shape 900"/>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1" name="Shape 901"/>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2" name="Shape 902"/>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3" name="Shape 903"/>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4" name="Shape 904"/>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5" name="Shape 905"/>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6" name="Shape 906"/>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7" name="Shape 907"/>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8" name="Shape 908"/>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09" name="Shape 909"/>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0" name="Shape 910"/>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1" name="Shape 911"/>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2" name="Shape 912"/>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3" name="Shape 913"/>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4" name="Shape 914"/>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5" name="Shape 915"/>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6" name="Shape 916"/>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7" name="Shape 917"/>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8" name="Shape 918"/>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19" name="Shape 919"/>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0" name="Shape 920"/>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1" name="Shape 921"/>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2" name="Shape 922"/>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3" name="Shape 923"/>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4" name="Shape 924"/>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5" name="Shape 925"/>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6" name="Shape 926"/>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7" name="Shape 927"/>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8" name="Shape 928"/>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29" name="Shape 929"/>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0" name="Shape 930"/>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1" name="Shape 931"/>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2" name="Shape 932"/>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3" name="Shape 933"/>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4" name="Shape 934"/>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5" name="Shape 935"/>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6" name="Shape 936"/>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7" name="Shape 937"/>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8" name="Shape 938"/>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39" name="Shape 939"/>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0" name="Shape 940"/>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1" name="Shape 941"/>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2" name="Shape 942"/>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3" name="Shape 943"/>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4" name="Shape 944"/>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5" name="Shape 945"/>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6" name="Shape 946"/>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7" name="Shape 947"/>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8" name="Shape 948"/>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49" name="Shape 949"/>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0" name="Shape 950"/>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1" name="Shape 951"/>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2" name="Shape 952"/>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3" name="Shape 953"/>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4" name="Shape 954"/>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5" name="Shape 955"/>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6" name="Shape 956"/>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7" name="Shape 957"/>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8" name="Shape 958"/>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59" name="Shape 959"/>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0" name="Shape 960"/>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1" name="Shape 961"/>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2" name="Shape 962"/>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3" name="Shape 963"/>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4" name="Shape 964"/>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5" name="Shape 965"/>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6" name="Shape 966"/>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7" name="Shape 967"/>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8" name="Shape 968"/>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69" name="Shape 969"/>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0" name="Shape 970"/>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1" name="Shape 971"/>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2" name="Shape 972"/>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3" name="Shape 973"/>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4" name="Shape 974"/>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5" name="Shape 975"/>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6" name="Shape 976"/>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7" name="Shape 977"/>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8" name="Shape 978"/>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79" name="Shape 979"/>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0" name="Shape 980"/>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1" name="Shape 981"/>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2" name="Shape 982"/>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3" name="Shape 983"/>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4" name="Shape 984"/>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5" name="Shape 985"/>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6" name="Shape 986"/>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7" name="Shape 987"/>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8" name="Shape 988"/>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89" name="Shape 989"/>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0" name="Shape 990"/>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1" name="Shape 991"/>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2" name="Shape 992"/>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3" name="Shape 993"/>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4" name="Shape 994"/>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5" name="Shape 995"/>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6" name="Shape 996"/>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7" name="Shape 997"/>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8" name="Shape 998"/>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999" name="Shape 999"/>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0" name="Shape 1000"/>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1" name="Shape 1001"/>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2" name="Shape 1002"/>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3" name="Shape 1003"/>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4" name="Shape 1004"/>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5" name="Shape 1005"/>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6" name="Shape 1006"/>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7" name="Shape 1007"/>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8" name="Shape 1008"/>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09" name="Shape 1009"/>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0" name="Shape 1010"/>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1" name="Shape 1011"/>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2" name="Shape 1012"/>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3" name="Shape 1013"/>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4" name="Shape 1014"/>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5" name="Shape 1015"/>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6" name="Shape 1016"/>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7" name="Shape 1017"/>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18" name="Shape 1018"/>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grpSp>
      <p:sp>
        <p:nvSpPr>
          <p:cNvPr id="1019" name="Shape 1019"/>
          <p:cNvSpPr txBox="1"/>
          <p:nvPr>
            <p:ph type="title"/>
          </p:nvPr>
        </p:nvSpPr>
        <p:spPr>
          <a:xfrm>
            <a:off x="1131750" y="830700"/>
            <a:ext cx="6880500" cy="777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0" name="Shape 1020"/>
          <p:cNvSpPr txBox="1"/>
          <p:nvPr>
            <p:ph idx="1" type="body"/>
          </p:nvPr>
        </p:nvSpPr>
        <p:spPr>
          <a:xfrm>
            <a:off x="1131725" y="1773150"/>
            <a:ext cx="3339600" cy="4642200"/>
          </a:xfrm>
          <a:prstGeom prst="rect">
            <a:avLst/>
          </a:prstGeom>
        </p:spPr>
        <p:txBody>
          <a:bodyPr anchorCtr="0" anchor="t" bIns="91425" lIns="91425" rIns="91425" wrap="square" tIns="91425"/>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
        <p:nvSpPr>
          <p:cNvPr id="1021" name="Shape 1021"/>
          <p:cNvSpPr txBox="1"/>
          <p:nvPr>
            <p:ph idx="2" type="body"/>
          </p:nvPr>
        </p:nvSpPr>
        <p:spPr>
          <a:xfrm>
            <a:off x="4672553" y="1773150"/>
            <a:ext cx="3339600" cy="4642200"/>
          </a:xfrm>
          <a:prstGeom prst="rect">
            <a:avLst/>
          </a:prstGeom>
        </p:spPr>
        <p:txBody>
          <a:bodyPr anchorCtr="0" anchor="t" bIns="91425" lIns="91425" rIns="91425" wrap="square" tIns="91425"/>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1022" name="Shape 1022"/>
        <p:cNvGrpSpPr/>
        <p:nvPr/>
      </p:nvGrpSpPr>
      <p:grpSpPr>
        <a:xfrm>
          <a:off x="0" y="0"/>
          <a:ext cx="0" cy="0"/>
          <a:chOff x="0" y="0"/>
          <a:chExt cx="0" cy="0"/>
        </a:xfrm>
      </p:grpSpPr>
      <p:grpSp>
        <p:nvGrpSpPr>
          <p:cNvPr id="1023" name="Shape 1023"/>
          <p:cNvGrpSpPr/>
          <p:nvPr/>
        </p:nvGrpSpPr>
        <p:grpSpPr>
          <a:xfrm>
            <a:off x="139" y="105"/>
            <a:ext cx="9159995" cy="6870013"/>
            <a:chOff x="3843650" y="2891150"/>
            <a:chExt cx="3447625" cy="2585725"/>
          </a:xfrm>
        </p:grpSpPr>
        <p:sp>
          <p:nvSpPr>
            <p:cNvPr id="1024" name="Shape 1024"/>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25" name="Shape 1025"/>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26" name="Shape 1026"/>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27" name="Shape 1027"/>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28" name="Shape 1028"/>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29" name="Shape 1029"/>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0" name="Shape 1030"/>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1" name="Shape 1031"/>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2" name="Shape 1032"/>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3" name="Shape 1033"/>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4" name="Shape 1034"/>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5" name="Shape 1035"/>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6" name="Shape 1036"/>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7" name="Shape 1037"/>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8" name="Shape 1038"/>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39" name="Shape 1039"/>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0" name="Shape 1040"/>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1" name="Shape 1041"/>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2" name="Shape 1042"/>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3" name="Shape 1043"/>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4" name="Shape 1044"/>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5" name="Shape 1045"/>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6" name="Shape 1046"/>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7" name="Shape 1047"/>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8" name="Shape 1048"/>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49" name="Shape 1049"/>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0" name="Shape 1050"/>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1" name="Shape 1051"/>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2" name="Shape 1052"/>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3" name="Shape 1053"/>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4" name="Shape 1054"/>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5" name="Shape 1055"/>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6" name="Shape 1056"/>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7" name="Shape 1057"/>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8" name="Shape 1058"/>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59" name="Shape 1059"/>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0" name="Shape 1060"/>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1" name="Shape 1061"/>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2" name="Shape 1062"/>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3" name="Shape 1063"/>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4" name="Shape 1064"/>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5" name="Shape 1065"/>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6" name="Shape 1066"/>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7" name="Shape 1067"/>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8" name="Shape 1068"/>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69" name="Shape 1069"/>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0" name="Shape 1070"/>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1" name="Shape 1071"/>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2" name="Shape 1072"/>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3" name="Shape 1073"/>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4" name="Shape 1074"/>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5" name="Shape 1075"/>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6" name="Shape 1076"/>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7" name="Shape 1077"/>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8" name="Shape 1078"/>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79" name="Shape 1079"/>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0" name="Shape 1080"/>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1" name="Shape 1081"/>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2" name="Shape 1082"/>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3" name="Shape 1083"/>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4" name="Shape 1084"/>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5" name="Shape 1085"/>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6" name="Shape 1086"/>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7" name="Shape 1087"/>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8" name="Shape 1088"/>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89" name="Shape 1089"/>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0" name="Shape 1090"/>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1" name="Shape 1091"/>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2" name="Shape 1092"/>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3" name="Shape 1093"/>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4" name="Shape 1094"/>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5" name="Shape 1095"/>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6" name="Shape 1096"/>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7" name="Shape 1097"/>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8" name="Shape 1098"/>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099" name="Shape 1099"/>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0" name="Shape 1100"/>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1" name="Shape 1101"/>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2" name="Shape 1102"/>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3" name="Shape 1103"/>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4" name="Shape 1104"/>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5" name="Shape 1105"/>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6" name="Shape 1106"/>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7" name="Shape 1107"/>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8" name="Shape 1108"/>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09" name="Shape 1109"/>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0" name="Shape 1110"/>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1" name="Shape 1111"/>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2" name="Shape 1112"/>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3" name="Shape 1113"/>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4" name="Shape 1114"/>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5" name="Shape 1115"/>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6" name="Shape 1116"/>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7" name="Shape 1117"/>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8" name="Shape 1118"/>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19" name="Shape 1119"/>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0" name="Shape 1120"/>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1" name="Shape 1121"/>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2" name="Shape 1122"/>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3" name="Shape 1123"/>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4" name="Shape 1124"/>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5" name="Shape 1125"/>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6" name="Shape 1126"/>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7" name="Shape 1127"/>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8" name="Shape 1128"/>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29" name="Shape 1129"/>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0" name="Shape 1130"/>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1" name="Shape 1131"/>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2" name="Shape 1132"/>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3" name="Shape 1133"/>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4" name="Shape 1134"/>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5" name="Shape 1135"/>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6" name="Shape 1136"/>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7" name="Shape 1137"/>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8" name="Shape 1138"/>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39" name="Shape 1139"/>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0" name="Shape 1140"/>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1" name="Shape 1141"/>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2" name="Shape 1142"/>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3" name="Shape 1143"/>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4" name="Shape 1144"/>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5" name="Shape 1145"/>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6" name="Shape 1146"/>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7" name="Shape 1147"/>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8" name="Shape 1148"/>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49" name="Shape 1149"/>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0" name="Shape 1150"/>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1" name="Shape 1151"/>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2" name="Shape 1152"/>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3" name="Shape 1153"/>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4" name="Shape 1154"/>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5" name="Shape 1155"/>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6" name="Shape 1156"/>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7" name="Shape 1157"/>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8" name="Shape 1158"/>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59" name="Shape 1159"/>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0" name="Shape 1160"/>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1" name="Shape 1161"/>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2" name="Shape 1162"/>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3" name="Shape 1163"/>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4" name="Shape 1164"/>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5" name="Shape 1165"/>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6" name="Shape 1166"/>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7" name="Shape 1167"/>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8" name="Shape 1168"/>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69" name="Shape 1169"/>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0" name="Shape 1170"/>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1" name="Shape 1171"/>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2" name="Shape 1172"/>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3" name="Shape 1173"/>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4" name="Shape 1174"/>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5" name="Shape 1175"/>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6" name="Shape 1176"/>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7" name="Shape 1177"/>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8" name="Shape 1178"/>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79" name="Shape 1179"/>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0" name="Shape 1180"/>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1" name="Shape 1181"/>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2" name="Shape 1182"/>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3" name="Shape 1183"/>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4" name="Shape 1184"/>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5" name="Shape 1185"/>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6" name="Shape 1186"/>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7" name="Shape 1187"/>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8" name="Shape 1188"/>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89" name="Shape 1189"/>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0" name="Shape 1190"/>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1" name="Shape 1191"/>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2" name="Shape 1192"/>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3" name="Shape 1193"/>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4" name="Shape 1194"/>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5" name="Shape 1195"/>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6" name="Shape 1196"/>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197" name="Shape 1197"/>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grpSp>
      <p:sp>
        <p:nvSpPr>
          <p:cNvPr id="1198" name="Shape 1198"/>
          <p:cNvSpPr txBox="1"/>
          <p:nvPr>
            <p:ph type="title"/>
          </p:nvPr>
        </p:nvSpPr>
        <p:spPr>
          <a:xfrm>
            <a:off x="1131750" y="830700"/>
            <a:ext cx="6880500" cy="7770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9" name="Shape 1199"/>
          <p:cNvSpPr txBox="1"/>
          <p:nvPr>
            <p:ph idx="1" type="body"/>
          </p:nvPr>
        </p:nvSpPr>
        <p:spPr>
          <a:xfrm>
            <a:off x="977300" y="1705425"/>
            <a:ext cx="2296500" cy="47100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0" name="Shape 1200"/>
          <p:cNvSpPr txBox="1"/>
          <p:nvPr>
            <p:ph idx="2" type="body"/>
          </p:nvPr>
        </p:nvSpPr>
        <p:spPr>
          <a:xfrm>
            <a:off x="3391603" y="1705425"/>
            <a:ext cx="2296500" cy="47100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1" name="Shape 1201"/>
          <p:cNvSpPr txBox="1"/>
          <p:nvPr>
            <p:ph idx="3" type="body"/>
          </p:nvPr>
        </p:nvSpPr>
        <p:spPr>
          <a:xfrm>
            <a:off x="5805905" y="1705425"/>
            <a:ext cx="2296500" cy="47100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2" name="Shape 1202"/>
        <p:cNvGrpSpPr/>
        <p:nvPr/>
      </p:nvGrpSpPr>
      <p:grpSpPr>
        <a:xfrm>
          <a:off x="0" y="0"/>
          <a:ext cx="0" cy="0"/>
          <a:chOff x="0" y="0"/>
          <a:chExt cx="0" cy="0"/>
        </a:xfrm>
      </p:grpSpPr>
      <p:grpSp>
        <p:nvGrpSpPr>
          <p:cNvPr id="1203" name="Shape 1203"/>
          <p:cNvGrpSpPr/>
          <p:nvPr/>
        </p:nvGrpSpPr>
        <p:grpSpPr>
          <a:xfrm>
            <a:off x="139" y="105"/>
            <a:ext cx="9159995" cy="6870013"/>
            <a:chOff x="3843650" y="2891150"/>
            <a:chExt cx="3447625" cy="2585725"/>
          </a:xfrm>
        </p:grpSpPr>
        <p:sp>
          <p:nvSpPr>
            <p:cNvPr id="1204" name="Shape 1204"/>
            <p:cNvSpPr/>
            <p:nvPr/>
          </p:nvSpPr>
          <p:spPr>
            <a:xfrm>
              <a:off x="6911650" y="2942500"/>
              <a:ext cx="56425" cy="5075"/>
            </a:xfrm>
            <a:custGeom>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05" name="Shape 1205"/>
            <p:cNvSpPr/>
            <p:nvPr/>
          </p:nvSpPr>
          <p:spPr>
            <a:xfrm>
              <a:off x="4378125" y="2979525"/>
              <a:ext cx="20225" cy="17700"/>
            </a:xfrm>
            <a:custGeom>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06" name="Shape 1206"/>
            <p:cNvSpPr/>
            <p:nvPr/>
          </p:nvSpPr>
          <p:spPr>
            <a:xfrm>
              <a:off x="4356250" y="2955975"/>
              <a:ext cx="63150" cy="59775"/>
            </a:xfrm>
            <a:custGeom>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07" name="Shape 1207"/>
            <p:cNvSpPr/>
            <p:nvPr/>
          </p:nvSpPr>
          <p:spPr>
            <a:xfrm>
              <a:off x="4518700" y="2973650"/>
              <a:ext cx="18550" cy="19375"/>
            </a:xfrm>
            <a:custGeom>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08" name="Shape 1208"/>
            <p:cNvSpPr/>
            <p:nvPr/>
          </p:nvSpPr>
          <p:spPr>
            <a:xfrm>
              <a:off x="4386550" y="2891150"/>
              <a:ext cx="8450" cy="57275"/>
            </a:xfrm>
            <a:custGeom>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09" name="Shape 1209"/>
            <p:cNvSpPr/>
            <p:nvPr/>
          </p:nvSpPr>
          <p:spPr>
            <a:xfrm>
              <a:off x="4526275" y="2891150"/>
              <a:ext cx="62300" cy="55575"/>
            </a:xfrm>
            <a:custGeom>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0" name="Shape 1210"/>
            <p:cNvSpPr/>
            <p:nvPr/>
          </p:nvSpPr>
          <p:spPr>
            <a:xfrm>
              <a:off x="3896675" y="2891150"/>
              <a:ext cx="62325" cy="11825"/>
            </a:xfrm>
            <a:custGeom>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1" name="Shape 1211"/>
            <p:cNvSpPr/>
            <p:nvPr/>
          </p:nvSpPr>
          <p:spPr>
            <a:xfrm>
              <a:off x="4501875" y="2950925"/>
              <a:ext cx="58100" cy="59775"/>
            </a:xfrm>
            <a:custGeom>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2" name="Shape 1212"/>
            <p:cNvSpPr/>
            <p:nvPr/>
          </p:nvSpPr>
          <p:spPr>
            <a:xfrm>
              <a:off x="4484200" y="2917250"/>
              <a:ext cx="15175" cy="16850"/>
            </a:xfrm>
            <a:custGeom>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3" name="Shape 1213"/>
            <p:cNvSpPr/>
            <p:nvPr/>
          </p:nvSpPr>
          <p:spPr>
            <a:xfrm>
              <a:off x="4390750" y="2891150"/>
              <a:ext cx="58125" cy="56425"/>
            </a:xfrm>
            <a:custGeom>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4" name="Shape 1214"/>
            <p:cNvSpPr/>
            <p:nvPr/>
          </p:nvSpPr>
          <p:spPr>
            <a:xfrm>
              <a:off x="4455575" y="2891150"/>
              <a:ext cx="8450" cy="52225"/>
            </a:xfrm>
            <a:custGeom>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5" name="Shape 1215"/>
            <p:cNvSpPr/>
            <p:nvPr/>
          </p:nvSpPr>
          <p:spPr>
            <a:xfrm>
              <a:off x="4596975" y="2891150"/>
              <a:ext cx="62325" cy="47175"/>
            </a:xfrm>
            <a:custGeom>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6" name="Shape 1216"/>
            <p:cNvSpPr/>
            <p:nvPr/>
          </p:nvSpPr>
          <p:spPr>
            <a:xfrm>
              <a:off x="4245150" y="2892850"/>
              <a:ext cx="63150" cy="58925"/>
            </a:xfrm>
            <a:custGeom>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7" name="Shape 1217"/>
            <p:cNvSpPr/>
            <p:nvPr/>
          </p:nvSpPr>
          <p:spPr>
            <a:xfrm>
              <a:off x="4341950" y="2923150"/>
              <a:ext cx="10950" cy="17700"/>
            </a:xfrm>
            <a:custGeom>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8" name="Shape 1218"/>
            <p:cNvSpPr/>
            <p:nvPr/>
          </p:nvSpPr>
          <p:spPr>
            <a:xfrm>
              <a:off x="4272075" y="2926500"/>
              <a:ext cx="14350" cy="17700"/>
            </a:xfrm>
            <a:custGeom>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19" name="Shape 1219"/>
            <p:cNvSpPr/>
            <p:nvPr/>
          </p:nvSpPr>
          <p:spPr>
            <a:xfrm>
              <a:off x="4124775" y="2891150"/>
              <a:ext cx="10125" cy="25"/>
            </a:xfrm>
            <a:custGeom>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0" name="Shape 1220"/>
            <p:cNvSpPr/>
            <p:nvPr/>
          </p:nvSpPr>
          <p:spPr>
            <a:xfrm>
              <a:off x="3843650" y="3535050"/>
              <a:ext cx="196150" cy="301350"/>
            </a:xfrm>
            <a:custGeom>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1" name="Shape 1221"/>
            <p:cNvSpPr/>
            <p:nvPr/>
          </p:nvSpPr>
          <p:spPr>
            <a:xfrm>
              <a:off x="4035575" y="2903775"/>
              <a:ext cx="7600" cy="58950"/>
            </a:xfrm>
            <a:custGeom>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2" name="Shape 1222"/>
            <p:cNvSpPr/>
            <p:nvPr/>
          </p:nvSpPr>
          <p:spPr>
            <a:xfrm>
              <a:off x="4414325" y="2920625"/>
              <a:ext cx="12650" cy="19375"/>
            </a:xfrm>
            <a:custGeom>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3" name="Shape 1223"/>
            <p:cNvSpPr/>
            <p:nvPr/>
          </p:nvSpPr>
          <p:spPr>
            <a:xfrm>
              <a:off x="4049025" y="2891150"/>
              <a:ext cx="56425" cy="4250"/>
            </a:xfrm>
            <a:custGeom>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4" name="Shape 1224"/>
            <p:cNvSpPr/>
            <p:nvPr/>
          </p:nvSpPr>
          <p:spPr>
            <a:xfrm>
              <a:off x="4175275" y="2893675"/>
              <a:ext cx="62325" cy="67375"/>
            </a:xfrm>
            <a:custGeom>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5" name="Shape 1225"/>
            <p:cNvSpPr/>
            <p:nvPr/>
          </p:nvSpPr>
          <p:spPr>
            <a:xfrm>
              <a:off x="4060825" y="2929025"/>
              <a:ext cx="17700" cy="26125"/>
            </a:xfrm>
            <a:custGeom>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6" name="Shape 1226"/>
            <p:cNvSpPr/>
            <p:nvPr/>
          </p:nvSpPr>
          <p:spPr>
            <a:xfrm>
              <a:off x="4039775" y="2901250"/>
              <a:ext cx="58100" cy="60625"/>
            </a:xfrm>
            <a:custGeom>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7" name="Shape 1227"/>
            <p:cNvSpPr/>
            <p:nvPr/>
          </p:nvSpPr>
          <p:spPr>
            <a:xfrm>
              <a:off x="4114675" y="2891150"/>
              <a:ext cx="4250" cy="875"/>
            </a:xfrm>
            <a:custGeom>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8" name="Shape 1228"/>
            <p:cNvSpPr/>
            <p:nvPr/>
          </p:nvSpPr>
          <p:spPr>
            <a:xfrm>
              <a:off x="4286400" y="2956800"/>
              <a:ext cx="62300" cy="67375"/>
            </a:xfrm>
            <a:custGeom>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29" name="Shape 1229"/>
            <p:cNvSpPr/>
            <p:nvPr/>
          </p:nvSpPr>
          <p:spPr>
            <a:xfrm>
              <a:off x="4288075" y="3030025"/>
              <a:ext cx="6750" cy="58125"/>
            </a:xfrm>
            <a:custGeom>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0" name="Shape 1230"/>
            <p:cNvSpPr/>
            <p:nvPr/>
          </p:nvSpPr>
          <p:spPr>
            <a:xfrm>
              <a:off x="4312475" y="2982050"/>
              <a:ext cx="15175" cy="17700"/>
            </a:xfrm>
            <a:custGeom>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1" name="Shape 1231"/>
            <p:cNvSpPr/>
            <p:nvPr/>
          </p:nvSpPr>
          <p:spPr>
            <a:xfrm>
              <a:off x="4315850" y="2891150"/>
              <a:ext cx="64000" cy="58950"/>
            </a:xfrm>
            <a:custGeom>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2" name="Shape 1232"/>
            <p:cNvSpPr/>
            <p:nvPr/>
          </p:nvSpPr>
          <p:spPr>
            <a:xfrm>
              <a:off x="4552375" y="2915575"/>
              <a:ext cx="15175" cy="17700"/>
            </a:xfrm>
            <a:custGeom>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3" name="Shape 1233"/>
            <p:cNvSpPr/>
            <p:nvPr/>
          </p:nvSpPr>
          <p:spPr>
            <a:xfrm>
              <a:off x="4171925" y="2986275"/>
              <a:ext cx="14325" cy="21050"/>
            </a:xfrm>
            <a:custGeom>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4" name="Shape 1234"/>
            <p:cNvSpPr/>
            <p:nvPr/>
          </p:nvSpPr>
          <p:spPr>
            <a:xfrm>
              <a:off x="4150025" y="2965225"/>
              <a:ext cx="58950" cy="59775"/>
            </a:xfrm>
            <a:custGeom>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5" name="Shape 1235"/>
            <p:cNvSpPr/>
            <p:nvPr/>
          </p:nvSpPr>
          <p:spPr>
            <a:xfrm>
              <a:off x="4238425" y="2984575"/>
              <a:ext cx="21050" cy="18550"/>
            </a:xfrm>
            <a:custGeom>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6" name="Shape 1236"/>
            <p:cNvSpPr/>
            <p:nvPr/>
          </p:nvSpPr>
          <p:spPr>
            <a:xfrm>
              <a:off x="4199700" y="2927350"/>
              <a:ext cx="17700" cy="24425"/>
            </a:xfrm>
            <a:custGeom>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7" name="Shape 1237"/>
            <p:cNvSpPr/>
            <p:nvPr/>
          </p:nvSpPr>
          <p:spPr>
            <a:xfrm>
              <a:off x="3843650" y="3509800"/>
              <a:ext cx="220550" cy="34550"/>
            </a:xfrm>
            <a:custGeom>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8" name="Shape 1238"/>
            <p:cNvSpPr/>
            <p:nvPr/>
          </p:nvSpPr>
          <p:spPr>
            <a:xfrm>
              <a:off x="4215700" y="2961850"/>
              <a:ext cx="63975" cy="60625"/>
            </a:xfrm>
            <a:custGeom>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39" name="Shape 1239"/>
            <p:cNvSpPr/>
            <p:nvPr/>
          </p:nvSpPr>
          <p:spPr>
            <a:xfrm>
              <a:off x="4347000" y="5169650"/>
              <a:ext cx="557225" cy="307225"/>
            </a:xfrm>
            <a:custGeom>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0" name="Shape 1240"/>
            <p:cNvSpPr/>
            <p:nvPr/>
          </p:nvSpPr>
          <p:spPr>
            <a:xfrm>
              <a:off x="3949700" y="3040125"/>
              <a:ext cx="65675" cy="60650"/>
            </a:xfrm>
            <a:custGeom>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1" name="Shape 1241"/>
            <p:cNvSpPr/>
            <p:nvPr/>
          </p:nvSpPr>
          <p:spPr>
            <a:xfrm>
              <a:off x="4713975" y="3144500"/>
              <a:ext cx="61475" cy="74100"/>
            </a:xfrm>
            <a:custGeom>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2" name="Shape 1242"/>
            <p:cNvSpPr/>
            <p:nvPr/>
          </p:nvSpPr>
          <p:spPr>
            <a:xfrm>
              <a:off x="4783825" y="3175650"/>
              <a:ext cx="64000" cy="40425"/>
            </a:xfrm>
            <a:custGeom>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3" name="Shape 1243"/>
            <p:cNvSpPr/>
            <p:nvPr/>
          </p:nvSpPr>
          <p:spPr>
            <a:xfrm>
              <a:off x="4809075" y="3187425"/>
              <a:ext cx="13500" cy="18550"/>
            </a:xfrm>
            <a:custGeom>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4" name="Shape 1244"/>
            <p:cNvSpPr/>
            <p:nvPr/>
          </p:nvSpPr>
          <p:spPr>
            <a:xfrm>
              <a:off x="4735025" y="3156300"/>
              <a:ext cx="21900" cy="14325"/>
            </a:xfrm>
            <a:custGeom>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5" name="Shape 1245"/>
            <p:cNvSpPr/>
            <p:nvPr/>
          </p:nvSpPr>
          <p:spPr>
            <a:xfrm>
              <a:off x="4691250" y="3071275"/>
              <a:ext cx="152375" cy="70725"/>
            </a:xfrm>
            <a:custGeom>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6" name="Shape 1246"/>
            <p:cNvSpPr/>
            <p:nvPr/>
          </p:nvSpPr>
          <p:spPr>
            <a:xfrm>
              <a:off x="3904250" y="3176500"/>
              <a:ext cx="62325" cy="77450"/>
            </a:xfrm>
            <a:custGeom>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7" name="Shape 1247"/>
            <p:cNvSpPr/>
            <p:nvPr/>
          </p:nvSpPr>
          <p:spPr>
            <a:xfrm>
              <a:off x="3843650" y="4433150"/>
              <a:ext cx="366175" cy="525250"/>
            </a:xfrm>
            <a:custGeom>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8" name="Shape 1248"/>
            <p:cNvSpPr/>
            <p:nvPr/>
          </p:nvSpPr>
          <p:spPr>
            <a:xfrm>
              <a:off x="4483350" y="3152075"/>
              <a:ext cx="79975" cy="72425"/>
            </a:xfrm>
            <a:custGeom>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49" name="Shape 1249"/>
            <p:cNvSpPr/>
            <p:nvPr/>
          </p:nvSpPr>
          <p:spPr>
            <a:xfrm>
              <a:off x="4045675" y="3169750"/>
              <a:ext cx="85875" cy="74950"/>
            </a:xfrm>
            <a:custGeom>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0" name="Shape 1250"/>
            <p:cNvSpPr/>
            <p:nvPr/>
          </p:nvSpPr>
          <p:spPr>
            <a:xfrm>
              <a:off x="4792250" y="2902100"/>
              <a:ext cx="27800" cy="20225"/>
            </a:xfrm>
            <a:custGeom>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1" name="Shape 1251"/>
            <p:cNvSpPr/>
            <p:nvPr/>
          </p:nvSpPr>
          <p:spPr>
            <a:xfrm>
              <a:off x="4374775" y="5194050"/>
              <a:ext cx="236525" cy="188575"/>
            </a:xfrm>
            <a:custGeom>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2" name="Shape 1252"/>
            <p:cNvSpPr/>
            <p:nvPr/>
          </p:nvSpPr>
          <p:spPr>
            <a:xfrm>
              <a:off x="6859475" y="5379225"/>
              <a:ext cx="306400" cy="97650"/>
            </a:xfrm>
            <a:custGeom>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3" name="Shape 1253"/>
            <p:cNvSpPr/>
            <p:nvPr/>
          </p:nvSpPr>
          <p:spPr>
            <a:xfrm>
              <a:off x="4659275" y="5290000"/>
              <a:ext cx="214650" cy="186875"/>
            </a:xfrm>
            <a:custGeom>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4" name="Shape 1254"/>
            <p:cNvSpPr/>
            <p:nvPr/>
          </p:nvSpPr>
          <p:spPr>
            <a:xfrm>
              <a:off x="6519425" y="5245400"/>
              <a:ext cx="57250" cy="53900"/>
            </a:xfrm>
            <a:custGeom>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5" name="Shape 1255"/>
            <p:cNvSpPr/>
            <p:nvPr/>
          </p:nvSpPr>
          <p:spPr>
            <a:xfrm>
              <a:off x="6448725" y="5146075"/>
              <a:ext cx="392250" cy="330800"/>
            </a:xfrm>
            <a:custGeom>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6" name="Shape 1256"/>
            <p:cNvSpPr/>
            <p:nvPr/>
          </p:nvSpPr>
          <p:spPr>
            <a:xfrm>
              <a:off x="7192775" y="5434775"/>
              <a:ext cx="98500" cy="42100"/>
            </a:xfrm>
            <a:custGeom>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7" name="Shape 1257"/>
            <p:cNvSpPr/>
            <p:nvPr/>
          </p:nvSpPr>
          <p:spPr>
            <a:xfrm>
              <a:off x="6474825" y="5198250"/>
              <a:ext cx="22750" cy="21925"/>
            </a:xfrm>
            <a:custGeom>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8" name="Shape 1258"/>
            <p:cNvSpPr/>
            <p:nvPr/>
          </p:nvSpPr>
          <p:spPr>
            <a:xfrm>
              <a:off x="4037250" y="5245400"/>
              <a:ext cx="38750" cy="106075"/>
            </a:xfrm>
            <a:custGeom>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59" name="Shape 1259"/>
            <p:cNvSpPr/>
            <p:nvPr/>
          </p:nvSpPr>
          <p:spPr>
            <a:xfrm>
              <a:off x="4124775" y="5049275"/>
              <a:ext cx="64850" cy="42125"/>
            </a:xfrm>
            <a:custGeom>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0" name="Shape 1260"/>
            <p:cNvSpPr/>
            <p:nvPr/>
          </p:nvSpPr>
          <p:spPr>
            <a:xfrm>
              <a:off x="4039775" y="2891150"/>
              <a:ext cx="5075" cy="5925"/>
            </a:xfrm>
            <a:custGeom>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1" name="Shape 1261"/>
            <p:cNvSpPr/>
            <p:nvPr/>
          </p:nvSpPr>
          <p:spPr>
            <a:xfrm>
              <a:off x="4015375" y="4990350"/>
              <a:ext cx="185175" cy="365325"/>
            </a:xfrm>
            <a:custGeom>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2" name="Shape 1262"/>
            <p:cNvSpPr/>
            <p:nvPr/>
          </p:nvSpPr>
          <p:spPr>
            <a:xfrm>
              <a:off x="6735750" y="2891150"/>
              <a:ext cx="270200" cy="160800"/>
            </a:xfrm>
            <a:custGeom>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3" name="Shape 1263"/>
            <p:cNvSpPr/>
            <p:nvPr/>
          </p:nvSpPr>
          <p:spPr>
            <a:xfrm>
              <a:off x="4272075" y="3094000"/>
              <a:ext cx="62325" cy="67375"/>
            </a:xfrm>
            <a:custGeom>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4" name="Shape 1264"/>
            <p:cNvSpPr/>
            <p:nvPr/>
          </p:nvSpPr>
          <p:spPr>
            <a:xfrm>
              <a:off x="4512800" y="3015725"/>
              <a:ext cx="64000" cy="63150"/>
            </a:xfrm>
            <a:custGeom>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5" name="Shape 1265"/>
            <p:cNvSpPr/>
            <p:nvPr/>
          </p:nvSpPr>
          <p:spPr>
            <a:xfrm>
              <a:off x="4201375" y="3099050"/>
              <a:ext cx="64000" cy="59800"/>
            </a:xfrm>
            <a:custGeom>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6" name="Shape 1266"/>
            <p:cNvSpPr/>
            <p:nvPr/>
          </p:nvSpPr>
          <p:spPr>
            <a:xfrm>
              <a:off x="4426950" y="2952600"/>
              <a:ext cx="64000" cy="60625"/>
            </a:xfrm>
            <a:custGeom>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7" name="Shape 1267"/>
            <p:cNvSpPr/>
            <p:nvPr/>
          </p:nvSpPr>
          <p:spPr>
            <a:xfrm>
              <a:off x="4539750" y="3040125"/>
              <a:ext cx="17700" cy="21075"/>
            </a:xfrm>
            <a:custGeom>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8" name="Shape 1268"/>
            <p:cNvSpPr/>
            <p:nvPr/>
          </p:nvSpPr>
          <p:spPr>
            <a:xfrm>
              <a:off x="4293125" y="3114200"/>
              <a:ext cx="18550" cy="22750"/>
            </a:xfrm>
            <a:custGeom>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69" name="Shape 1269"/>
            <p:cNvSpPr/>
            <p:nvPr/>
          </p:nvSpPr>
          <p:spPr>
            <a:xfrm>
              <a:off x="4136575" y="3101575"/>
              <a:ext cx="58100" cy="59800"/>
            </a:xfrm>
            <a:custGeom>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0" name="Shape 1270"/>
            <p:cNvSpPr/>
            <p:nvPr/>
          </p:nvSpPr>
          <p:spPr>
            <a:xfrm>
              <a:off x="4225800" y="3118425"/>
              <a:ext cx="18525" cy="16000"/>
            </a:xfrm>
            <a:custGeom>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1" name="Shape 1271"/>
            <p:cNvSpPr/>
            <p:nvPr/>
          </p:nvSpPr>
          <p:spPr>
            <a:xfrm>
              <a:off x="4061650" y="3103275"/>
              <a:ext cx="64000" cy="60625"/>
            </a:xfrm>
            <a:custGeom>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2" name="Shape 1272"/>
            <p:cNvSpPr/>
            <p:nvPr/>
          </p:nvSpPr>
          <p:spPr>
            <a:xfrm>
              <a:off x="4156775" y="3122625"/>
              <a:ext cx="15175" cy="15175"/>
            </a:xfrm>
            <a:custGeom>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3" name="Shape 1273"/>
            <p:cNvSpPr/>
            <p:nvPr/>
          </p:nvSpPr>
          <p:spPr>
            <a:xfrm>
              <a:off x="4584350" y="3014875"/>
              <a:ext cx="55575" cy="61475"/>
            </a:xfrm>
            <a:custGeom>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4" name="Shape 1274"/>
            <p:cNvSpPr/>
            <p:nvPr/>
          </p:nvSpPr>
          <p:spPr>
            <a:xfrm>
              <a:off x="4775425" y="2938300"/>
              <a:ext cx="68200" cy="127125"/>
            </a:xfrm>
            <a:custGeom>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5" name="Shape 1275"/>
            <p:cNvSpPr/>
            <p:nvPr/>
          </p:nvSpPr>
          <p:spPr>
            <a:xfrm>
              <a:off x="3843650" y="4529100"/>
              <a:ext cx="340925" cy="344275"/>
            </a:xfrm>
            <a:custGeom>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6" name="Shape 1276"/>
            <p:cNvSpPr/>
            <p:nvPr/>
          </p:nvSpPr>
          <p:spPr>
            <a:xfrm>
              <a:off x="4724925" y="3009000"/>
              <a:ext cx="61450" cy="60625"/>
            </a:xfrm>
            <a:custGeom>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7" name="Shape 1277"/>
            <p:cNvSpPr/>
            <p:nvPr/>
          </p:nvSpPr>
          <p:spPr>
            <a:xfrm>
              <a:off x="4666850" y="2891150"/>
              <a:ext cx="64825" cy="44650"/>
            </a:xfrm>
            <a:custGeom>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8" name="Shape 1278"/>
            <p:cNvSpPr/>
            <p:nvPr/>
          </p:nvSpPr>
          <p:spPr>
            <a:xfrm>
              <a:off x="3843650" y="3535900"/>
              <a:ext cx="228125" cy="383850"/>
            </a:xfrm>
            <a:custGeom>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79" name="Shape 1279"/>
            <p:cNvSpPr/>
            <p:nvPr/>
          </p:nvSpPr>
          <p:spPr>
            <a:xfrm>
              <a:off x="4802350" y="2972800"/>
              <a:ext cx="26125" cy="22750"/>
            </a:xfrm>
            <a:custGeom>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0" name="Shape 1280"/>
            <p:cNvSpPr/>
            <p:nvPr/>
          </p:nvSpPr>
          <p:spPr>
            <a:xfrm>
              <a:off x="3843650" y="4554350"/>
              <a:ext cx="234025" cy="291250"/>
            </a:xfrm>
            <a:custGeom>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1" name="Shape 1281"/>
            <p:cNvSpPr/>
            <p:nvPr/>
          </p:nvSpPr>
          <p:spPr>
            <a:xfrm>
              <a:off x="4707250" y="2941650"/>
              <a:ext cx="63150" cy="59800"/>
            </a:xfrm>
            <a:custGeom>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2" name="Shape 1282"/>
            <p:cNvSpPr/>
            <p:nvPr/>
          </p:nvSpPr>
          <p:spPr>
            <a:xfrm>
              <a:off x="4637375" y="2942500"/>
              <a:ext cx="62325" cy="68200"/>
            </a:xfrm>
            <a:custGeom>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3" name="Shape 1283"/>
            <p:cNvSpPr/>
            <p:nvPr/>
          </p:nvSpPr>
          <p:spPr>
            <a:xfrm>
              <a:off x="4652525" y="3011525"/>
              <a:ext cx="64850" cy="60625"/>
            </a:xfrm>
            <a:custGeom>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4" name="Shape 1284"/>
            <p:cNvSpPr/>
            <p:nvPr/>
          </p:nvSpPr>
          <p:spPr>
            <a:xfrm>
              <a:off x="4737550" y="3191650"/>
              <a:ext cx="21900" cy="12650"/>
            </a:xfrm>
            <a:custGeom>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5" name="Shape 1285"/>
            <p:cNvSpPr/>
            <p:nvPr/>
          </p:nvSpPr>
          <p:spPr>
            <a:xfrm>
              <a:off x="4467350" y="3043500"/>
              <a:ext cx="20225" cy="21075"/>
            </a:xfrm>
            <a:custGeom>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6" name="Shape 1286"/>
            <p:cNvSpPr/>
            <p:nvPr/>
          </p:nvSpPr>
          <p:spPr>
            <a:xfrm>
              <a:off x="4443800" y="3019100"/>
              <a:ext cx="62300" cy="65675"/>
            </a:xfrm>
            <a:custGeom>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7" name="Shape 1287"/>
            <p:cNvSpPr/>
            <p:nvPr/>
          </p:nvSpPr>
          <p:spPr>
            <a:xfrm>
              <a:off x="4431175" y="3110000"/>
              <a:ext cx="22750" cy="19375"/>
            </a:xfrm>
            <a:custGeom>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8" name="Shape 1288"/>
            <p:cNvSpPr/>
            <p:nvPr/>
          </p:nvSpPr>
          <p:spPr>
            <a:xfrm>
              <a:off x="4552375" y="3084750"/>
              <a:ext cx="63975" cy="59775"/>
            </a:xfrm>
            <a:custGeom>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89" name="Shape 1289"/>
            <p:cNvSpPr/>
            <p:nvPr/>
          </p:nvSpPr>
          <p:spPr>
            <a:xfrm>
              <a:off x="4586025" y="2969425"/>
              <a:ext cx="22750" cy="17700"/>
            </a:xfrm>
            <a:custGeom>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0" name="Shape 1290"/>
            <p:cNvSpPr/>
            <p:nvPr/>
          </p:nvSpPr>
          <p:spPr>
            <a:xfrm>
              <a:off x="4567525" y="3158825"/>
              <a:ext cx="5900" cy="65675"/>
            </a:xfrm>
            <a:custGeom>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1" name="Shape 1291"/>
            <p:cNvSpPr/>
            <p:nvPr/>
          </p:nvSpPr>
          <p:spPr>
            <a:xfrm>
              <a:off x="4670200" y="3192475"/>
              <a:ext cx="10975" cy="16875"/>
            </a:xfrm>
            <a:custGeom>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2" name="Shape 1292"/>
            <p:cNvSpPr/>
            <p:nvPr/>
          </p:nvSpPr>
          <p:spPr>
            <a:xfrm>
              <a:off x="4623075" y="3079700"/>
              <a:ext cx="62300" cy="67350"/>
            </a:xfrm>
            <a:custGeom>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3" name="Shape 1293"/>
            <p:cNvSpPr/>
            <p:nvPr/>
          </p:nvSpPr>
          <p:spPr>
            <a:xfrm>
              <a:off x="6826650" y="4567825"/>
              <a:ext cx="297975" cy="292925"/>
            </a:xfrm>
            <a:custGeom>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4" name="Shape 1294"/>
            <p:cNvSpPr/>
            <p:nvPr/>
          </p:nvSpPr>
          <p:spPr>
            <a:xfrm>
              <a:off x="4570050" y="3149550"/>
              <a:ext cx="64825" cy="75775"/>
            </a:xfrm>
            <a:custGeom>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5" name="Shape 1295"/>
            <p:cNvSpPr/>
            <p:nvPr/>
          </p:nvSpPr>
          <p:spPr>
            <a:xfrm>
              <a:off x="4134050" y="3160500"/>
              <a:ext cx="342600" cy="82500"/>
            </a:xfrm>
            <a:custGeom>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6" name="Shape 1296"/>
            <p:cNvSpPr/>
            <p:nvPr/>
          </p:nvSpPr>
          <p:spPr>
            <a:xfrm>
              <a:off x="4573400" y="3096525"/>
              <a:ext cx="17700" cy="16025"/>
            </a:xfrm>
            <a:custGeom>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7" name="Shape 1297"/>
            <p:cNvSpPr/>
            <p:nvPr/>
          </p:nvSpPr>
          <p:spPr>
            <a:xfrm>
              <a:off x="3843650" y="3111675"/>
              <a:ext cx="69900" cy="65675"/>
            </a:xfrm>
            <a:custGeom>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8" name="Shape 1298"/>
            <p:cNvSpPr/>
            <p:nvPr/>
          </p:nvSpPr>
          <p:spPr>
            <a:xfrm>
              <a:off x="3974950" y="2891150"/>
              <a:ext cx="60650" cy="10125"/>
            </a:xfrm>
            <a:custGeom>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299" name="Shape 1299"/>
            <p:cNvSpPr/>
            <p:nvPr/>
          </p:nvSpPr>
          <p:spPr>
            <a:xfrm>
              <a:off x="3843650" y="3181550"/>
              <a:ext cx="53900" cy="69875"/>
            </a:xfrm>
            <a:custGeom>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0" name="Shape 1300"/>
            <p:cNvSpPr/>
            <p:nvPr/>
          </p:nvSpPr>
          <p:spPr>
            <a:xfrm>
              <a:off x="3921100" y="3108325"/>
              <a:ext cx="62300" cy="67350"/>
            </a:xfrm>
            <a:custGeom>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1" name="Shape 1301"/>
            <p:cNvSpPr/>
            <p:nvPr/>
          </p:nvSpPr>
          <p:spPr>
            <a:xfrm>
              <a:off x="4639075" y="3015725"/>
              <a:ext cx="6750" cy="58100"/>
            </a:xfrm>
            <a:custGeom>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2" name="Shape 1302"/>
            <p:cNvSpPr/>
            <p:nvPr/>
          </p:nvSpPr>
          <p:spPr>
            <a:xfrm>
              <a:off x="4113850" y="3054450"/>
              <a:ext cx="18525" cy="26125"/>
            </a:xfrm>
            <a:custGeom>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3" name="Shape 1303"/>
            <p:cNvSpPr/>
            <p:nvPr/>
          </p:nvSpPr>
          <p:spPr>
            <a:xfrm>
              <a:off x="3974125" y="3175650"/>
              <a:ext cx="63150" cy="69050"/>
            </a:xfrm>
            <a:custGeom>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4" name="Shape 1304"/>
            <p:cNvSpPr/>
            <p:nvPr/>
          </p:nvSpPr>
          <p:spPr>
            <a:xfrm>
              <a:off x="4091950" y="3033400"/>
              <a:ext cx="62325" cy="65675"/>
            </a:xfrm>
            <a:custGeom>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5" name="Shape 1305"/>
            <p:cNvSpPr/>
            <p:nvPr/>
          </p:nvSpPr>
          <p:spPr>
            <a:xfrm>
              <a:off x="4132350" y="3104100"/>
              <a:ext cx="8450" cy="58100"/>
            </a:xfrm>
            <a:custGeom>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6" name="Shape 1306"/>
            <p:cNvSpPr/>
            <p:nvPr/>
          </p:nvSpPr>
          <p:spPr>
            <a:xfrm>
              <a:off x="4015375" y="3126825"/>
              <a:ext cx="18525" cy="21925"/>
            </a:xfrm>
            <a:custGeom>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7" name="Shape 1307"/>
            <p:cNvSpPr/>
            <p:nvPr/>
          </p:nvSpPr>
          <p:spPr>
            <a:xfrm>
              <a:off x="3990950" y="3106625"/>
              <a:ext cx="63150" cy="59800"/>
            </a:xfrm>
            <a:custGeom>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8" name="Shape 1308"/>
            <p:cNvSpPr/>
            <p:nvPr/>
          </p:nvSpPr>
          <p:spPr>
            <a:xfrm>
              <a:off x="4412650" y="3088950"/>
              <a:ext cx="64825" cy="60625"/>
            </a:xfrm>
            <a:custGeom>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09" name="Shape 1309"/>
            <p:cNvSpPr/>
            <p:nvPr/>
          </p:nvSpPr>
          <p:spPr>
            <a:xfrm>
              <a:off x="6994975" y="3960950"/>
              <a:ext cx="296300" cy="452025"/>
            </a:xfrm>
            <a:custGeom>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0" name="Shape 1310"/>
            <p:cNvSpPr/>
            <p:nvPr/>
          </p:nvSpPr>
          <p:spPr>
            <a:xfrm>
              <a:off x="5857000" y="2891150"/>
              <a:ext cx="1266800" cy="381325"/>
            </a:xfrm>
            <a:custGeom>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1" name="Shape 1311"/>
            <p:cNvSpPr/>
            <p:nvPr/>
          </p:nvSpPr>
          <p:spPr>
            <a:xfrm>
              <a:off x="7126300" y="4418850"/>
              <a:ext cx="32850" cy="23575"/>
            </a:xfrm>
            <a:custGeom>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2" name="Shape 1312"/>
            <p:cNvSpPr/>
            <p:nvPr/>
          </p:nvSpPr>
          <p:spPr>
            <a:xfrm>
              <a:off x="7000875" y="3964325"/>
              <a:ext cx="17700" cy="17700"/>
            </a:xfrm>
            <a:custGeom>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3" name="Shape 1313"/>
            <p:cNvSpPr/>
            <p:nvPr/>
          </p:nvSpPr>
          <p:spPr>
            <a:xfrm>
              <a:off x="7124600" y="4429775"/>
              <a:ext cx="8450" cy="15175"/>
            </a:xfrm>
            <a:custGeom>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4" name="Shape 1314"/>
            <p:cNvSpPr/>
            <p:nvPr/>
          </p:nvSpPr>
          <p:spPr>
            <a:xfrm>
              <a:off x="6900725" y="2972800"/>
              <a:ext cx="58925" cy="9275"/>
            </a:xfrm>
            <a:custGeom>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5" name="Shape 1315"/>
            <p:cNvSpPr/>
            <p:nvPr/>
          </p:nvSpPr>
          <p:spPr>
            <a:xfrm>
              <a:off x="6748375" y="3072975"/>
              <a:ext cx="106900" cy="36200"/>
            </a:xfrm>
            <a:custGeom>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6" name="Shape 1316"/>
            <p:cNvSpPr/>
            <p:nvPr/>
          </p:nvSpPr>
          <p:spPr>
            <a:xfrm>
              <a:off x="7065675" y="3940750"/>
              <a:ext cx="53075" cy="20225"/>
            </a:xfrm>
            <a:custGeom>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7" name="Shape 1317"/>
            <p:cNvSpPr/>
            <p:nvPr/>
          </p:nvSpPr>
          <p:spPr>
            <a:xfrm>
              <a:off x="4645800" y="3178175"/>
              <a:ext cx="64825" cy="42100"/>
            </a:xfrm>
            <a:custGeom>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8" name="Shape 1318"/>
            <p:cNvSpPr/>
            <p:nvPr/>
          </p:nvSpPr>
          <p:spPr>
            <a:xfrm>
              <a:off x="6748375" y="3108325"/>
              <a:ext cx="73250" cy="25275"/>
            </a:xfrm>
            <a:custGeom>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19" name="Shape 1319"/>
            <p:cNvSpPr/>
            <p:nvPr/>
          </p:nvSpPr>
          <p:spPr>
            <a:xfrm>
              <a:off x="6743325" y="3060350"/>
              <a:ext cx="93450" cy="21900"/>
            </a:xfrm>
            <a:custGeom>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0" name="Shape 1320"/>
            <p:cNvSpPr/>
            <p:nvPr/>
          </p:nvSpPr>
          <p:spPr>
            <a:xfrm>
              <a:off x="7182675" y="4392750"/>
              <a:ext cx="76625" cy="40425"/>
            </a:xfrm>
            <a:custGeom>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1" name="Shape 1321"/>
            <p:cNvSpPr/>
            <p:nvPr/>
          </p:nvSpPr>
          <p:spPr>
            <a:xfrm>
              <a:off x="6135600" y="2891150"/>
              <a:ext cx="26975" cy="145650"/>
            </a:xfrm>
            <a:custGeom>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2" name="Shape 1322"/>
            <p:cNvSpPr/>
            <p:nvPr/>
          </p:nvSpPr>
          <p:spPr>
            <a:xfrm>
              <a:off x="3843650" y="2891150"/>
              <a:ext cx="1028600" cy="388050"/>
            </a:xfrm>
            <a:custGeom>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3" name="Shape 1323"/>
            <p:cNvSpPr/>
            <p:nvPr/>
          </p:nvSpPr>
          <p:spPr>
            <a:xfrm>
              <a:off x="6583400" y="4932275"/>
              <a:ext cx="707875" cy="436025"/>
            </a:xfrm>
            <a:custGeom>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4" name="Shape 1324"/>
            <p:cNvSpPr/>
            <p:nvPr/>
          </p:nvSpPr>
          <p:spPr>
            <a:xfrm>
              <a:off x="4783000" y="3183225"/>
              <a:ext cx="5075" cy="33700"/>
            </a:xfrm>
            <a:custGeom>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5" name="Shape 1325"/>
            <p:cNvSpPr/>
            <p:nvPr/>
          </p:nvSpPr>
          <p:spPr>
            <a:xfrm>
              <a:off x="4735025" y="2891150"/>
              <a:ext cx="100175" cy="42125"/>
            </a:xfrm>
            <a:custGeom>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6" name="Shape 1326"/>
            <p:cNvSpPr/>
            <p:nvPr/>
          </p:nvSpPr>
          <p:spPr>
            <a:xfrm>
              <a:off x="6612850" y="4974375"/>
              <a:ext cx="14325" cy="15175"/>
            </a:xfrm>
            <a:custGeom>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7" name="Shape 1327"/>
            <p:cNvSpPr/>
            <p:nvPr/>
          </p:nvSpPr>
          <p:spPr>
            <a:xfrm>
              <a:off x="6971425" y="3905400"/>
              <a:ext cx="319850" cy="567325"/>
            </a:xfrm>
            <a:custGeom>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8" name="Shape 1328"/>
            <p:cNvSpPr/>
            <p:nvPr/>
          </p:nvSpPr>
          <p:spPr>
            <a:xfrm>
              <a:off x="7159950" y="3928975"/>
              <a:ext cx="10975" cy="10125"/>
            </a:xfrm>
            <a:custGeom>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29" name="Shape 1329"/>
            <p:cNvSpPr/>
            <p:nvPr/>
          </p:nvSpPr>
          <p:spPr>
            <a:xfrm>
              <a:off x="7158275" y="5139350"/>
              <a:ext cx="67350" cy="65675"/>
            </a:xfrm>
            <a:custGeom>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0" name="Shape 1330"/>
            <p:cNvSpPr/>
            <p:nvPr/>
          </p:nvSpPr>
          <p:spPr>
            <a:xfrm>
              <a:off x="6637250" y="5024025"/>
              <a:ext cx="49700" cy="49675"/>
            </a:xfrm>
            <a:custGeom>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1" name="Shape 1331"/>
            <p:cNvSpPr/>
            <p:nvPr/>
          </p:nvSpPr>
          <p:spPr>
            <a:xfrm>
              <a:off x="7121250" y="4706700"/>
              <a:ext cx="170025" cy="420875"/>
            </a:xfrm>
            <a:custGeom>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2" name="Shape 1332"/>
            <p:cNvSpPr/>
            <p:nvPr/>
          </p:nvSpPr>
          <p:spPr>
            <a:xfrm>
              <a:off x="4027150" y="2993850"/>
              <a:ext cx="23600" cy="16850"/>
            </a:xfrm>
            <a:custGeom>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3" name="Shape 1333"/>
            <p:cNvSpPr/>
            <p:nvPr/>
          </p:nvSpPr>
          <p:spPr>
            <a:xfrm>
              <a:off x="4005250" y="2970275"/>
              <a:ext cx="63175" cy="59775"/>
            </a:xfrm>
            <a:custGeom>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4" name="Shape 1334"/>
            <p:cNvSpPr/>
            <p:nvPr/>
          </p:nvSpPr>
          <p:spPr>
            <a:xfrm>
              <a:off x="4969000" y="2997200"/>
              <a:ext cx="16875" cy="10125"/>
            </a:xfrm>
            <a:custGeom>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5" name="Shape 1335"/>
            <p:cNvSpPr/>
            <p:nvPr/>
          </p:nvSpPr>
          <p:spPr>
            <a:xfrm>
              <a:off x="3979175" y="3059500"/>
              <a:ext cx="15175" cy="21900"/>
            </a:xfrm>
            <a:custGeom>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6" name="Shape 1336"/>
            <p:cNvSpPr/>
            <p:nvPr/>
          </p:nvSpPr>
          <p:spPr>
            <a:xfrm>
              <a:off x="3935400" y="2971125"/>
              <a:ext cx="61475" cy="67350"/>
            </a:xfrm>
            <a:custGeom>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7" name="Shape 1337"/>
            <p:cNvSpPr/>
            <p:nvPr/>
          </p:nvSpPr>
          <p:spPr>
            <a:xfrm>
              <a:off x="4085225" y="3125150"/>
              <a:ext cx="19375" cy="19375"/>
            </a:xfrm>
            <a:custGeom>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8" name="Shape 1338"/>
            <p:cNvSpPr/>
            <p:nvPr/>
          </p:nvSpPr>
          <p:spPr>
            <a:xfrm>
              <a:off x="4075975" y="2966900"/>
              <a:ext cx="63975" cy="60625"/>
            </a:xfrm>
            <a:custGeom>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39" name="Shape 1339"/>
            <p:cNvSpPr/>
            <p:nvPr/>
          </p:nvSpPr>
          <p:spPr>
            <a:xfrm>
              <a:off x="4101225" y="2991325"/>
              <a:ext cx="16000" cy="19375"/>
            </a:xfrm>
            <a:custGeom>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0" name="Shape 1340"/>
            <p:cNvSpPr/>
            <p:nvPr/>
          </p:nvSpPr>
          <p:spPr>
            <a:xfrm>
              <a:off x="4046500" y="3060350"/>
              <a:ext cx="15175" cy="21900"/>
            </a:xfrm>
            <a:custGeom>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1" name="Shape 1341"/>
            <p:cNvSpPr/>
            <p:nvPr/>
          </p:nvSpPr>
          <p:spPr>
            <a:xfrm>
              <a:off x="4022100" y="3037600"/>
              <a:ext cx="61475" cy="60650"/>
            </a:xfrm>
            <a:custGeom>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2" name="Shape 1342"/>
            <p:cNvSpPr/>
            <p:nvPr/>
          </p:nvSpPr>
          <p:spPr>
            <a:xfrm>
              <a:off x="4972375" y="2979525"/>
              <a:ext cx="17700" cy="9300"/>
            </a:xfrm>
            <a:custGeom>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3" name="Shape 1343"/>
            <p:cNvSpPr/>
            <p:nvPr/>
          </p:nvSpPr>
          <p:spPr>
            <a:xfrm>
              <a:off x="4949650" y="2944175"/>
              <a:ext cx="274425" cy="118725"/>
            </a:xfrm>
            <a:custGeom>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4" name="Shape 1344"/>
            <p:cNvSpPr/>
            <p:nvPr/>
          </p:nvSpPr>
          <p:spPr>
            <a:xfrm>
              <a:off x="3969075" y="2891150"/>
              <a:ext cx="5075" cy="8450"/>
            </a:xfrm>
            <a:custGeom>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5" name="Shape 1345"/>
            <p:cNvSpPr/>
            <p:nvPr/>
          </p:nvSpPr>
          <p:spPr>
            <a:xfrm>
              <a:off x="3843650" y="2908000"/>
              <a:ext cx="42125" cy="65675"/>
            </a:xfrm>
            <a:custGeom>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6" name="Shape 1346"/>
            <p:cNvSpPr/>
            <p:nvPr/>
          </p:nvSpPr>
          <p:spPr>
            <a:xfrm>
              <a:off x="3843650" y="3008150"/>
              <a:ext cx="26975" cy="21900"/>
            </a:xfrm>
            <a:custGeom>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7" name="Shape 1347"/>
            <p:cNvSpPr/>
            <p:nvPr/>
          </p:nvSpPr>
          <p:spPr>
            <a:xfrm>
              <a:off x="3990950" y="2931550"/>
              <a:ext cx="19375" cy="22750"/>
            </a:xfrm>
            <a:custGeom>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8" name="Shape 1348"/>
            <p:cNvSpPr/>
            <p:nvPr/>
          </p:nvSpPr>
          <p:spPr>
            <a:xfrm>
              <a:off x="3964850" y="2903775"/>
              <a:ext cx="64000" cy="60625"/>
            </a:xfrm>
            <a:custGeom>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49" name="Shape 1349"/>
            <p:cNvSpPr/>
            <p:nvPr/>
          </p:nvSpPr>
          <p:spPr>
            <a:xfrm>
              <a:off x="4104575" y="2989625"/>
              <a:ext cx="13500" cy="5075"/>
            </a:xfrm>
            <a:custGeom>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0" name="Shape 1350"/>
            <p:cNvSpPr/>
            <p:nvPr/>
          </p:nvSpPr>
          <p:spPr>
            <a:xfrm>
              <a:off x="3843650" y="2891150"/>
              <a:ext cx="46325" cy="13500"/>
            </a:xfrm>
            <a:custGeom>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1" name="Shape 1351"/>
            <p:cNvSpPr/>
            <p:nvPr/>
          </p:nvSpPr>
          <p:spPr>
            <a:xfrm>
              <a:off x="3843650" y="3044350"/>
              <a:ext cx="101875" cy="60625"/>
            </a:xfrm>
            <a:custGeom>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2" name="Shape 1352"/>
            <p:cNvSpPr/>
            <p:nvPr/>
          </p:nvSpPr>
          <p:spPr>
            <a:xfrm>
              <a:off x="3894150" y="2907150"/>
              <a:ext cx="63150" cy="58950"/>
            </a:xfrm>
            <a:custGeom>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3" name="Shape 1353"/>
            <p:cNvSpPr/>
            <p:nvPr/>
          </p:nvSpPr>
          <p:spPr>
            <a:xfrm>
              <a:off x="3957275" y="2992150"/>
              <a:ext cx="20225" cy="25275"/>
            </a:xfrm>
            <a:custGeom>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4" name="Shape 1354"/>
            <p:cNvSpPr/>
            <p:nvPr/>
          </p:nvSpPr>
          <p:spPr>
            <a:xfrm>
              <a:off x="3843650" y="2973650"/>
              <a:ext cx="82525" cy="63975"/>
            </a:xfrm>
            <a:custGeom>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5" name="Shape 1355"/>
            <p:cNvSpPr/>
            <p:nvPr/>
          </p:nvSpPr>
          <p:spPr>
            <a:xfrm>
              <a:off x="4394975" y="3045175"/>
              <a:ext cx="14325" cy="19400"/>
            </a:xfrm>
            <a:custGeom>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6" name="Shape 1356"/>
            <p:cNvSpPr/>
            <p:nvPr/>
          </p:nvSpPr>
          <p:spPr>
            <a:xfrm>
              <a:off x="4464000" y="2891150"/>
              <a:ext cx="55575" cy="53050"/>
            </a:xfrm>
            <a:custGeom>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7" name="Shape 1357"/>
            <p:cNvSpPr/>
            <p:nvPr/>
          </p:nvSpPr>
          <p:spPr>
            <a:xfrm>
              <a:off x="4452200" y="2976175"/>
              <a:ext cx="5925" cy="17700"/>
            </a:xfrm>
            <a:custGeom>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8" name="Shape 1358"/>
            <p:cNvSpPr/>
            <p:nvPr/>
          </p:nvSpPr>
          <p:spPr>
            <a:xfrm>
              <a:off x="4373075" y="3023300"/>
              <a:ext cx="61475" cy="60625"/>
            </a:xfrm>
            <a:custGeom>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59" name="Shape 1359"/>
            <p:cNvSpPr/>
            <p:nvPr/>
          </p:nvSpPr>
          <p:spPr>
            <a:xfrm>
              <a:off x="7067375" y="4626750"/>
              <a:ext cx="59775" cy="239900"/>
            </a:xfrm>
            <a:custGeom>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0" name="Shape 1360"/>
            <p:cNvSpPr/>
            <p:nvPr/>
          </p:nvSpPr>
          <p:spPr>
            <a:xfrm>
              <a:off x="4497650" y="2953450"/>
              <a:ext cx="8450" cy="58100"/>
            </a:xfrm>
            <a:custGeom>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1" name="Shape 1361"/>
            <p:cNvSpPr/>
            <p:nvPr/>
          </p:nvSpPr>
          <p:spPr>
            <a:xfrm>
              <a:off x="4487550" y="3155450"/>
              <a:ext cx="68200" cy="7600"/>
            </a:xfrm>
            <a:custGeom>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2" name="Shape 1362"/>
            <p:cNvSpPr/>
            <p:nvPr/>
          </p:nvSpPr>
          <p:spPr>
            <a:xfrm>
              <a:off x="4487550" y="3087275"/>
              <a:ext cx="58100" cy="60625"/>
            </a:xfrm>
            <a:custGeom>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3" name="Shape 1363"/>
            <p:cNvSpPr/>
            <p:nvPr/>
          </p:nvSpPr>
          <p:spPr>
            <a:xfrm>
              <a:off x="4341950" y="3092325"/>
              <a:ext cx="63150" cy="59775"/>
            </a:xfrm>
            <a:custGeom>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4" name="Shape 1364"/>
            <p:cNvSpPr/>
            <p:nvPr/>
          </p:nvSpPr>
          <p:spPr>
            <a:xfrm>
              <a:off x="4566675" y="2947550"/>
              <a:ext cx="64000" cy="60625"/>
            </a:xfrm>
            <a:custGeom>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5" name="Shape 1365"/>
            <p:cNvSpPr/>
            <p:nvPr/>
          </p:nvSpPr>
          <p:spPr>
            <a:xfrm>
              <a:off x="4483350" y="3089800"/>
              <a:ext cx="8450" cy="58950"/>
            </a:xfrm>
            <a:custGeom>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6" name="Shape 1366"/>
            <p:cNvSpPr/>
            <p:nvPr/>
          </p:nvSpPr>
          <p:spPr>
            <a:xfrm>
              <a:off x="4104575" y="2898725"/>
              <a:ext cx="64000" cy="59800"/>
            </a:xfrm>
            <a:custGeom>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7" name="Shape 1367"/>
            <p:cNvSpPr/>
            <p:nvPr/>
          </p:nvSpPr>
          <p:spPr>
            <a:xfrm>
              <a:off x="4501875" y="3099900"/>
              <a:ext cx="22750" cy="12650"/>
            </a:xfrm>
            <a:custGeom>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8" name="Shape 1368"/>
            <p:cNvSpPr/>
            <p:nvPr/>
          </p:nvSpPr>
          <p:spPr>
            <a:xfrm>
              <a:off x="5144925" y="2978700"/>
              <a:ext cx="56425" cy="56400"/>
            </a:xfrm>
            <a:custGeom>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69" name="Shape 1369"/>
            <p:cNvSpPr/>
            <p:nvPr/>
          </p:nvSpPr>
          <p:spPr>
            <a:xfrm>
              <a:off x="4186225" y="3053600"/>
              <a:ext cx="17700" cy="26125"/>
            </a:xfrm>
            <a:custGeom>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0" name="Shape 1370"/>
            <p:cNvSpPr/>
            <p:nvPr/>
          </p:nvSpPr>
          <p:spPr>
            <a:xfrm>
              <a:off x="4127300" y="2927350"/>
              <a:ext cx="19400" cy="21900"/>
            </a:xfrm>
            <a:custGeom>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1" name="Shape 1371"/>
            <p:cNvSpPr/>
            <p:nvPr/>
          </p:nvSpPr>
          <p:spPr>
            <a:xfrm>
              <a:off x="4232525" y="3029200"/>
              <a:ext cx="55575" cy="61475"/>
            </a:xfrm>
            <a:custGeom>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2" name="Shape 1372"/>
            <p:cNvSpPr/>
            <p:nvPr/>
          </p:nvSpPr>
          <p:spPr>
            <a:xfrm>
              <a:off x="4146675" y="2967750"/>
              <a:ext cx="7600" cy="58100"/>
            </a:xfrm>
            <a:custGeom>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3" name="Shape 1373"/>
            <p:cNvSpPr/>
            <p:nvPr/>
          </p:nvSpPr>
          <p:spPr>
            <a:xfrm>
              <a:off x="4160975" y="3030025"/>
              <a:ext cx="64850" cy="63175"/>
            </a:xfrm>
            <a:custGeom>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4" name="Shape 1374"/>
            <p:cNvSpPr/>
            <p:nvPr/>
          </p:nvSpPr>
          <p:spPr>
            <a:xfrm>
              <a:off x="4328475" y="3051075"/>
              <a:ext cx="19375" cy="17700"/>
            </a:xfrm>
            <a:custGeom>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5" name="Shape 1375"/>
            <p:cNvSpPr/>
            <p:nvPr/>
          </p:nvSpPr>
          <p:spPr>
            <a:xfrm>
              <a:off x="4254400" y="3051075"/>
              <a:ext cx="25275" cy="22750"/>
            </a:xfrm>
            <a:custGeom>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6" name="Shape 1376"/>
            <p:cNvSpPr/>
            <p:nvPr/>
          </p:nvSpPr>
          <p:spPr>
            <a:xfrm>
              <a:off x="4365500" y="3115050"/>
              <a:ext cx="19400" cy="16850"/>
            </a:xfrm>
            <a:custGeom>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77" name="Shape 1377"/>
            <p:cNvSpPr/>
            <p:nvPr/>
          </p:nvSpPr>
          <p:spPr>
            <a:xfrm>
              <a:off x="4301550" y="3025825"/>
              <a:ext cx="64825" cy="60625"/>
            </a:xfrm>
            <a:custGeom>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grpSp>
      <p:sp>
        <p:nvSpPr>
          <p:cNvPr id="1378" name="Shape 1378"/>
          <p:cNvSpPr txBox="1"/>
          <p:nvPr>
            <p:ph type="title"/>
          </p:nvPr>
        </p:nvSpPr>
        <p:spPr>
          <a:xfrm>
            <a:off x="1131750" y="830700"/>
            <a:ext cx="6880500" cy="777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79" name="Shape 1379"/>
        <p:cNvGrpSpPr/>
        <p:nvPr/>
      </p:nvGrpSpPr>
      <p:grpSpPr>
        <a:xfrm>
          <a:off x="0" y="0"/>
          <a:ext cx="0" cy="0"/>
          <a:chOff x="0" y="0"/>
          <a:chExt cx="0" cy="0"/>
        </a:xfrm>
      </p:grpSpPr>
      <p:grpSp>
        <p:nvGrpSpPr>
          <p:cNvPr id="1380" name="Shape 1380"/>
          <p:cNvGrpSpPr/>
          <p:nvPr/>
        </p:nvGrpSpPr>
        <p:grpSpPr>
          <a:xfrm>
            <a:off x="1" y="5"/>
            <a:ext cx="9152065" cy="6864065"/>
            <a:chOff x="328725" y="238125"/>
            <a:chExt cx="3447625" cy="2585725"/>
          </a:xfrm>
        </p:grpSpPr>
        <p:sp>
          <p:nvSpPr>
            <p:cNvPr id="1381" name="Shape 1381"/>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2" name="Shape 1382"/>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3" name="Shape 1383"/>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4" name="Shape 1384"/>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5" name="Shape 1385"/>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6" name="Shape 1386"/>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7" name="Shape 1387"/>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8" name="Shape 1388"/>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89" name="Shape 1389"/>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0" name="Shape 1390"/>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1" name="Shape 1391"/>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2" name="Shape 1392"/>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3" name="Shape 1393"/>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4" name="Shape 1394"/>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5" name="Shape 1395"/>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6" name="Shape 1396"/>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7" name="Shape 1397"/>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8" name="Shape 1398"/>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399" name="Shape 1399"/>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0" name="Shape 1400"/>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1" name="Shape 1401"/>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2" name="Shape 1402"/>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3" name="Shape 1403"/>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4" name="Shape 1404"/>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5" name="Shape 1405"/>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6" name="Shape 1406"/>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7" name="Shape 1407"/>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8" name="Shape 1408"/>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09" name="Shape 1409"/>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0" name="Shape 1410"/>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1" name="Shape 1411"/>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2" name="Shape 1412"/>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3" name="Shape 1413"/>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4" name="Shape 1414"/>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5" name="Shape 1415"/>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6" name="Shape 1416"/>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7" name="Shape 1417"/>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8" name="Shape 1418"/>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19" name="Shape 1419"/>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0" name="Shape 1420"/>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1" name="Shape 1421"/>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2" name="Shape 1422"/>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3" name="Shape 1423"/>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4" name="Shape 1424"/>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5" name="Shape 1425"/>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6" name="Shape 1426"/>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7" name="Shape 1427"/>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8" name="Shape 1428"/>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29" name="Shape 1429"/>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0" name="Shape 1430"/>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1" name="Shape 1431"/>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2" name="Shape 1432"/>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3" name="Shape 1433"/>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4" name="Shape 1434"/>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5" name="Shape 1435"/>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6" name="Shape 1436"/>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7" name="Shape 1437"/>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8" name="Shape 1438"/>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39" name="Shape 1439"/>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0" name="Shape 1440"/>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1" name="Shape 1441"/>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2" name="Shape 1442"/>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3" name="Shape 1443"/>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4" name="Shape 1444"/>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5" name="Shape 1445"/>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6" name="Shape 1446"/>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7" name="Shape 1447"/>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8" name="Shape 1448"/>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49" name="Shape 1449"/>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0" name="Shape 1450"/>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1" name="Shape 1451"/>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2" name="Shape 1452"/>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3" name="Shape 1453"/>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4" name="Shape 1454"/>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5" name="Shape 1455"/>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6" name="Shape 1456"/>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7" name="Shape 1457"/>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8" name="Shape 1458"/>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59" name="Shape 1459"/>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0" name="Shape 1460"/>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1" name="Shape 1461"/>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2" name="Shape 1462"/>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3" name="Shape 1463"/>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4" name="Shape 1464"/>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5" name="Shape 1465"/>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6" name="Shape 1466"/>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7" name="Shape 1467"/>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8" name="Shape 1468"/>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69" name="Shape 1469"/>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0" name="Shape 1470"/>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1" name="Shape 1471"/>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2" name="Shape 1472"/>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3" name="Shape 1473"/>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4" name="Shape 1474"/>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5" name="Shape 1475"/>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6" name="Shape 1476"/>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7" name="Shape 1477"/>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8" name="Shape 1478"/>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79" name="Shape 1479"/>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80" name="Shape 1480"/>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81" name="Shape 1481"/>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82" name="Shape 1482"/>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83" name="Shape 1483"/>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sp>
          <p:nvSpPr>
            <p:cNvPr id="1484" name="Shape 1484"/>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anchorCtr="0" anchor="ctr" bIns="117025" lIns="117025" rIns="117025" wrap="square" tIns="117025">
              <a:noAutofit/>
            </a:bodyPr>
            <a:lstStyle/>
            <a:p>
              <a:pPr lvl="0">
                <a:spcBef>
                  <a:spcPts val="0"/>
                </a:spcBef>
                <a:buNone/>
              </a:pPr>
              <a:r>
                <a:t/>
              </a:r>
              <a:endParaRPr/>
            </a:p>
          </p:txBody>
        </p:sp>
      </p:grpSp>
      <p:sp>
        <p:nvSpPr>
          <p:cNvPr id="1485" name="Shape 1485"/>
          <p:cNvSpPr txBox="1"/>
          <p:nvPr>
            <p:ph idx="1" type="body"/>
          </p:nvPr>
        </p:nvSpPr>
        <p:spPr>
          <a:xfrm>
            <a:off x="457200" y="5447700"/>
            <a:ext cx="8229600" cy="570900"/>
          </a:xfrm>
          <a:prstGeom prst="rect">
            <a:avLst/>
          </a:prstGeom>
        </p:spPr>
        <p:txBody>
          <a:bodyPr anchorCtr="0" anchor="t" bIns="91425" lIns="91425" rIns="91425" wrap="square" tIns="91425"/>
          <a:lstStyle>
            <a:lvl1pPr lvl="0" algn="ctr">
              <a:spcBef>
                <a:spcPts val="360"/>
              </a:spcBef>
              <a:buSzPct val="100000"/>
              <a:buFont typeface="Amatic SC"/>
              <a:buNone/>
              <a:defRPr b="1" sz="2400">
                <a:latin typeface="Amatic SC"/>
                <a:ea typeface="Amatic SC"/>
                <a:cs typeface="Amatic SC"/>
                <a:sym typeface="Amatic SC"/>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486" name="Shape 1486"/>
        <p:cNvGrpSpPr/>
        <p:nvPr/>
      </p:nvGrpSpPr>
      <p:grpSpPr>
        <a:xfrm>
          <a:off x="0" y="0"/>
          <a:ext cx="0" cy="0"/>
          <a:chOff x="0" y="0"/>
          <a:chExt cx="0" cy="0"/>
        </a:xfrm>
      </p:grpSpPr>
      <p:grpSp>
        <p:nvGrpSpPr>
          <p:cNvPr id="1487" name="Shape 1487"/>
          <p:cNvGrpSpPr/>
          <p:nvPr/>
        </p:nvGrpSpPr>
        <p:grpSpPr>
          <a:xfrm>
            <a:off x="1" y="5"/>
            <a:ext cx="9152065" cy="6864065"/>
            <a:chOff x="328725" y="238125"/>
            <a:chExt cx="3447625" cy="2585725"/>
          </a:xfrm>
        </p:grpSpPr>
        <p:sp>
          <p:nvSpPr>
            <p:cNvPr id="1488" name="Shape 1488"/>
            <p:cNvSpPr/>
            <p:nvPr/>
          </p:nvSpPr>
          <p:spPr>
            <a:xfrm>
              <a:off x="2397625" y="2721125"/>
              <a:ext cx="62300" cy="66525"/>
            </a:xfrm>
            <a:custGeom>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89" name="Shape 1489"/>
            <p:cNvSpPr/>
            <p:nvPr/>
          </p:nvSpPr>
          <p:spPr>
            <a:xfrm>
              <a:off x="2424550" y="2739650"/>
              <a:ext cx="16850" cy="17700"/>
            </a:xfrm>
            <a:custGeom>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0" name="Shape 1490"/>
            <p:cNvSpPr/>
            <p:nvPr/>
          </p:nvSpPr>
          <p:spPr>
            <a:xfrm>
              <a:off x="2276400" y="2759850"/>
              <a:ext cx="13500" cy="17700"/>
            </a:xfrm>
            <a:custGeom>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1" name="Shape 1491"/>
            <p:cNvSpPr/>
            <p:nvPr/>
          </p:nvSpPr>
          <p:spPr>
            <a:xfrm>
              <a:off x="1523075" y="2675675"/>
              <a:ext cx="67375" cy="38750"/>
            </a:xfrm>
            <a:custGeom>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2" name="Shape 1492"/>
            <p:cNvSpPr/>
            <p:nvPr/>
          </p:nvSpPr>
          <p:spPr>
            <a:xfrm>
              <a:off x="2347950" y="2750600"/>
              <a:ext cx="16025" cy="4225"/>
            </a:xfrm>
            <a:custGeom>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3" name="Shape 1493"/>
            <p:cNvSpPr/>
            <p:nvPr/>
          </p:nvSpPr>
          <p:spPr>
            <a:xfrm>
              <a:off x="2319325" y="2720300"/>
              <a:ext cx="69900" cy="66500"/>
            </a:xfrm>
            <a:custGeom>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4" name="Shape 1494"/>
            <p:cNvSpPr/>
            <p:nvPr/>
          </p:nvSpPr>
          <p:spPr>
            <a:xfrm>
              <a:off x="2128275" y="2674000"/>
              <a:ext cx="67350" cy="42100"/>
            </a:xfrm>
            <a:custGeom>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5" name="Shape 1495"/>
            <p:cNvSpPr/>
            <p:nvPr/>
          </p:nvSpPr>
          <p:spPr>
            <a:xfrm>
              <a:off x="2107225" y="2721125"/>
              <a:ext cx="60625" cy="64850"/>
            </a:xfrm>
            <a:custGeom>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6" name="Shape 1496"/>
            <p:cNvSpPr/>
            <p:nvPr/>
          </p:nvSpPr>
          <p:spPr>
            <a:xfrm>
              <a:off x="2435500" y="2794350"/>
              <a:ext cx="61450" cy="29500"/>
            </a:xfrm>
            <a:custGeom>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7" name="Shape 1497"/>
            <p:cNvSpPr/>
            <p:nvPr/>
          </p:nvSpPr>
          <p:spPr>
            <a:xfrm>
              <a:off x="2508725" y="2793525"/>
              <a:ext cx="64825" cy="30325"/>
            </a:xfrm>
            <a:custGeom>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8" name="Shape 1498"/>
            <p:cNvSpPr/>
            <p:nvPr/>
          </p:nvSpPr>
          <p:spPr>
            <a:xfrm>
              <a:off x="1546650" y="2770800"/>
              <a:ext cx="13500" cy="3375"/>
            </a:xfrm>
            <a:custGeom>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499" name="Shape 1499"/>
            <p:cNvSpPr/>
            <p:nvPr/>
          </p:nvSpPr>
          <p:spPr>
            <a:xfrm>
              <a:off x="2251150" y="2724500"/>
              <a:ext cx="64850" cy="64000"/>
            </a:xfrm>
            <a:custGeom>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0" name="Shape 1500"/>
            <p:cNvSpPr/>
            <p:nvPr/>
          </p:nvSpPr>
          <p:spPr>
            <a:xfrm>
              <a:off x="1522250" y="2724500"/>
              <a:ext cx="63150" cy="63150"/>
            </a:xfrm>
            <a:custGeom>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1" name="Shape 1501"/>
            <p:cNvSpPr/>
            <p:nvPr/>
          </p:nvSpPr>
          <p:spPr>
            <a:xfrm>
              <a:off x="2179625" y="2722825"/>
              <a:ext cx="64825" cy="64825"/>
            </a:xfrm>
            <a:custGeom>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2" name="Shape 1502"/>
            <p:cNvSpPr/>
            <p:nvPr/>
          </p:nvSpPr>
          <p:spPr>
            <a:xfrm>
              <a:off x="2205700" y="2761525"/>
              <a:ext cx="12650" cy="16025"/>
            </a:xfrm>
            <a:custGeom>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3" name="Shape 1503"/>
            <p:cNvSpPr/>
            <p:nvPr/>
          </p:nvSpPr>
          <p:spPr>
            <a:xfrm>
              <a:off x="1545800" y="2757325"/>
              <a:ext cx="12650" cy="10125"/>
            </a:xfrm>
            <a:custGeom>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4" name="Shape 1504"/>
            <p:cNvSpPr/>
            <p:nvPr/>
          </p:nvSpPr>
          <p:spPr>
            <a:xfrm>
              <a:off x="2287350" y="2795200"/>
              <a:ext cx="67350" cy="28650"/>
            </a:xfrm>
            <a:custGeom>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5" name="Shape 1505"/>
            <p:cNvSpPr/>
            <p:nvPr/>
          </p:nvSpPr>
          <p:spPr>
            <a:xfrm>
              <a:off x="1692275" y="2759850"/>
              <a:ext cx="14325" cy="16025"/>
            </a:xfrm>
            <a:custGeom>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6" name="Shape 1506"/>
            <p:cNvSpPr/>
            <p:nvPr/>
          </p:nvSpPr>
          <p:spPr>
            <a:xfrm>
              <a:off x="1825250" y="2676525"/>
              <a:ext cx="66525" cy="41275"/>
            </a:xfrm>
            <a:custGeom>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7" name="Shape 1507"/>
            <p:cNvSpPr/>
            <p:nvPr/>
          </p:nvSpPr>
          <p:spPr>
            <a:xfrm>
              <a:off x="2143425" y="2793525"/>
              <a:ext cx="64825" cy="30325"/>
            </a:xfrm>
            <a:custGeom>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8" name="Shape 1508"/>
            <p:cNvSpPr/>
            <p:nvPr/>
          </p:nvSpPr>
          <p:spPr>
            <a:xfrm>
              <a:off x="2050825" y="2675675"/>
              <a:ext cx="69050" cy="41275"/>
            </a:xfrm>
            <a:custGeom>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09" name="Shape 1509"/>
            <p:cNvSpPr/>
            <p:nvPr/>
          </p:nvSpPr>
          <p:spPr>
            <a:xfrm>
              <a:off x="1596325" y="2674000"/>
              <a:ext cx="67350" cy="42100"/>
            </a:xfrm>
            <a:custGeom>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0" name="Shape 1510"/>
            <p:cNvSpPr/>
            <p:nvPr/>
          </p:nvSpPr>
          <p:spPr>
            <a:xfrm>
              <a:off x="2427925" y="2673150"/>
              <a:ext cx="69875" cy="43800"/>
            </a:xfrm>
            <a:custGeom>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1" name="Shape 1511"/>
            <p:cNvSpPr/>
            <p:nvPr/>
          </p:nvSpPr>
          <p:spPr>
            <a:xfrm>
              <a:off x="220150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2" name="Shape 1512"/>
            <p:cNvSpPr/>
            <p:nvPr/>
          </p:nvSpPr>
          <p:spPr>
            <a:xfrm>
              <a:off x="1668700" y="2721975"/>
              <a:ext cx="64825" cy="65675"/>
            </a:xfrm>
            <a:custGeom>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3" name="Shape 1513"/>
            <p:cNvSpPr/>
            <p:nvPr/>
          </p:nvSpPr>
          <p:spPr>
            <a:xfrm>
              <a:off x="1669550" y="2675675"/>
              <a:ext cx="69875" cy="40425"/>
            </a:xfrm>
            <a:custGeom>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4" name="Shape 1514"/>
            <p:cNvSpPr/>
            <p:nvPr/>
          </p:nvSpPr>
          <p:spPr>
            <a:xfrm>
              <a:off x="1704050" y="2795200"/>
              <a:ext cx="59775" cy="28650"/>
            </a:xfrm>
            <a:custGeom>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5" name="Shape 1515"/>
            <p:cNvSpPr/>
            <p:nvPr/>
          </p:nvSpPr>
          <p:spPr>
            <a:xfrm>
              <a:off x="2215800" y="2793525"/>
              <a:ext cx="61475" cy="30325"/>
            </a:xfrm>
            <a:custGeom>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6" name="Shape 1516"/>
            <p:cNvSpPr/>
            <p:nvPr/>
          </p:nvSpPr>
          <p:spPr>
            <a:xfrm>
              <a:off x="1746125" y="2674000"/>
              <a:ext cx="68225" cy="42100"/>
            </a:xfrm>
            <a:custGeom>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7" name="Shape 1517"/>
            <p:cNvSpPr/>
            <p:nvPr/>
          </p:nvSpPr>
          <p:spPr>
            <a:xfrm>
              <a:off x="2278100" y="2674000"/>
              <a:ext cx="68200" cy="42100"/>
            </a:xfrm>
            <a:custGeom>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8" name="Shape 1518"/>
            <p:cNvSpPr/>
            <p:nvPr/>
          </p:nvSpPr>
          <p:spPr>
            <a:xfrm>
              <a:off x="2538175" y="2765750"/>
              <a:ext cx="24425" cy="11800"/>
            </a:xfrm>
            <a:custGeom>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19" name="Shape 1519"/>
            <p:cNvSpPr/>
            <p:nvPr/>
          </p:nvSpPr>
          <p:spPr>
            <a:xfrm>
              <a:off x="250535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0" name="Shape 1520"/>
            <p:cNvSpPr/>
            <p:nvPr/>
          </p:nvSpPr>
          <p:spPr>
            <a:xfrm>
              <a:off x="2469150" y="2722825"/>
              <a:ext cx="103550" cy="64825"/>
            </a:xfrm>
            <a:custGeom>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1" name="Shape 1521"/>
            <p:cNvSpPr/>
            <p:nvPr/>
          </p:nvSpPr>
          <p:spPr>
            <a:xfrm>
              <a:off x="1623250" y="2758175"/>
              <a:ext cx="9275" cy="17700"/>
            </a:xfrm>
            <a:custGeom>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2" name="Shape 1522"/>
            <p:cNvSpPr/>
            <p:nvPr/>
          </p:nvSpPr>
          <p:spPr>
            <a:xfrm>
              <a:off x="2357200" y="2676525"/>
              <a:ext cx="66525" cy="41275"/>
            </a:xfrm>
            <a:custGeom>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3" name="Shape 1523"/>
            <p:cNvSpPr/>
            <p:nvPr/>
          </p:nvSpPr>
          <p:spPr>
            <a:xfrm>
              <a:off x="1629975" y="2796050"/>
              <a:ext cx="64850" cy="27800"/>
            </a:xfrm>
            <a:custGeom>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4" name="Shape 1524"/>
            <p:cNvSpPr/>
            <p:nvPr/>
          </p:nvSpPr>
          <p:spPr>
            <a:xfrm>
              <a:off x="1593800" y="2723650"/>
              <a:ext cx="62300" cy="64850"/>
            </a:xfrm>
            <a:custGeom>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5" name="Shape 1525"/>
            <p:cNvSpPr/>
            <p:nvPr/>
          </p:nvSpPr>
          <p:spPr>
            <a:xfrm>
              <a:off x="2068500" y="2795200"/>
              <a:ext cx="62325" cy="28650"/>
            </a:xfrm>
            <a:custGeom>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6" name="Shape 1526"/>
            <p:cNvSpPr/>
            <p:nvPr/>
          </p:nvSpPr>
          <p:spPr>
            <a:xfrm>
              <a:off x="1519725" y="2792675"/>
              <a:ext cx="106075" cy="31175"/>
            </a:xfrm>
            <a:custGeom>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7" name="Shape 1527"/>
            <p:cNvSpPr/>
            <p:nvPr/>
          </p:nvSpPr>
          <p:spPr>
            <a:xfrm>
              <a:off x="2130800" y="2762375"/>
              <a:ext cx="11800" cy="13500"/>
            </a:xfrm>
            <a:custGeom>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8" name="Shape 1528"/>
            <p:cNvSpPr/>
            <p:nvPr/>
          </p:nvSpPr>
          <p:spPr>
            <a:xfrm>
              <a:off x="1993600" y="2795200"/>
              <a:ext cx="62300" cy="28650"/>
            </a:xfrm>
            <a:custGeom>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29" name="Shape 1529"/>
            <p:cNvSpPr/>
            <p:nvPr/>
          </p:nvSpPr>
          <p:spPr>
            <a:xfrm>
              <a:off x="3731700" y="1357575"/>
              <a:ext cx="44650" cy="18550"/>
            </a:xfrm>
            <a:custGeom>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0" name="Shape 1530"/>
            <p:cNvSpPr/>
            <p:nvPr/>
          </p:nvSpPr>
          <p:spPr>
            <a:xfrm>
              <a:off x="3708150" y="1295300"/>
              <a:ext cx="68200" cy="24425"/>
            </a:xfrm>
            <a:custGeom>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1" name="Shape 1531"/>
            <p:cNvSpPr/>
            <p:nvPr/>
          </p:nvSpPr>
          <p:spPr>
            <a:xfrm>
              <a:off x="3718250" y="1315500"/>
              <a:ext cx="58100" cy="21900"/>
            </a:xfrm>
            <a:custGeom>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2" name="Shape 1532"/>
            <p:cNvSpPr/>
            <p:nvPr/>
          </p:nvSpPr>
          <p:spPr>
            <a:xfrm>
              <a:off x="3741800" y="1396300"/>
              <a:ext cx="34550" cy="16000"/>
            </a:xfrm>
            <a:custGeom>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3" name="Shape 1533"/>
            <p:cNvSpPr/>
            <p:nvPr/>
          </p:nvSpPr>
          <p:spPr>
            <a:xfrm>
              <a:off x="3708150" y="1270875"/>
              <a:ext cx="68200" cy="25275"/>
            </a:xfrm>
            <a:custGeom>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4" name="Shape 1534"/>
            <p:cNvSpPr/>
            <p:nvPr/>
          </p:nvSpPr>
          <p:spPr>
            <a:xfrm>
              <a:off x="3733400" y="1377775"/>
              <a:ext cx="42950" cy="19375"/>
            </a:xfrm>
            <a:custGeom>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5" name="Shape 1535"/>
            <p:cNvSpPr/>
            <p:nvPr/>
          </p:nvSpPr>
          <p:spPr>
            <a:xfrm>
              <a:off x="3340325" y="1364300"/>
              <a:ext cx="161625" cy="55575"/>
            </a:xfrm>
            <a:custGeom>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6" name="Shape 1536"/>
            <p:cNvSpPr/>
            <p:nvPr/>
          </p:nvSpPr>
          <p:spPr>
            <a:xfrm>
              <a:off x="3405125" y="1533500"/>
              <a:ext cx="238225" cy="68200"/>
            </a:xfrm>
            <a:custGeom>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7" name="Shape 1537"/>
            <p:cNvSpPr/>
            <p:nvPr/>
          </p:nvSpPr>
          <p:spPr>
            <a:xfrm>
              <a:off x="396900" y="2062925"/>
              <a:ext cx="184350" cy="760925"/>
            </a:xfrm>
            <a:custGeom>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8" name="Shape 1538"/>
            <p:cNvSpPr/>
            <p:nvPr/>
          </p:nvSpPr>
          <p:spPr>
            <a:xfrm>
              <a:off x="328725" y="1041100"/>
              <a:ext cx="351000" cy="772700"/>
            </a:xfrm>
            <a:custGeom>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39" name="Shape 1539"/>
            <p:cNvSpPr/>
            <p:nvPr/>
          </p:nvSpPr>
          <p:spPr>
            <a:xfrm>
              <a:off x="3187975" y="1455225"/>
              <a:ext cx="118700" cy="109425"/>
            </a:xfrm>
            <a:custGeom>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0" name="Shape 1540"/>
            <p:cNvSpPr/>
            <p:nvPr/>
          </p:nvSpPr>
          <p:spPr>
            <a:xfrm>
              <a:off x="434775" y="1035200"/>
              <a:ext cx="10125" cy="11825"/>
            </a:xfrm>
            <a:custGeom>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1" name="Shape 1541"/>
            <p:cNvSpPr/>
            <p:nvPr/>
          </p:nvSpPr>
          <p:spPr>
            <a:xfrm>
              <a:off x="577850" y="270950"/>
              <a:ext cx="194475" cy="158250"/>
            </a:xfrm>
            <a:custGeom>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2" name="Shape 1542"/>
            <p:cNvSpPr/>
            <p:nvPr/>
          </p:nvSpPr>
          <p:spPr>
            <a:xfrm>
              <a:off x="328725" y="961125"/>
              <a:ext cx="417500" cy="928425"/>
            </a:xfrm>
            <a:custGeom>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3" name="Shape 1543"/>
            <p:cNvSpPr/>
            <p:nvPr/>
          </p:nvSpPr>
          <p:spPr>
            <a:xfrm>
              <a:off x="554300" y="238125"/>
              <a:ext cx="479775" cy="203700"/>
            </a:xfrm>
            <a:custGeom>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4" name="Shape 1544"/>
            <p:cNvSpPr/>
            <p:nvPr/>
          </p:nvSpPr>
          <p:spPr>
            <a:xfrm>
              <a:off x="812700" y="238125"/>
              <a:ext cx="198650" cy="136375"/>
            </a:xfrm>
            <a:custGeom>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5" name="Shape 1545"/>
            <p:cNvSpPr/>
            <p:nvPr/>
          </p:nvSpPr>
          <p:spPr>
            <a:xfrm>
              <a:off x="3282250" y="332375"/>
              <a:ext cx="417500" cy="425925"/>
            </a:xfrm>
            <a:custGeom>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6" name="Shape 1546"/>
            <p:cNvSpPr/>
            <p:nvPr/>
          </p:nvSpPr>
          <p:spPr>
            <a:xfrm>
              <a:off x="1163675" y="316400"/>
              <a:ext cx="196150" cy="86700"/>
            </a:xfrm>
            <a:custGeom>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7" name="Shape 1547"/>
            <p:cNvSpPr/>
            <p:nvPr/>
          </p:nvSpPr>
          <p:spPr>
            <a:xfrm>
              <a:off x="1182200" y="340800"/>
              <a:ext cx="14325" cy="6750"/>
            </a:xfrm>
            <a:custGeom>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8" name="Shape 1548"/>
            <p:cNvSpPr/>
            <p:nvPr/>
          </p:nvSpPr>
          <p:spPr>
            <a:xfrm>
              <a:off x="1322750" y="339950"/>
              <a:ext cx="7600" cy="38750"/>
            </a:xfrm>
            <a:custGeom>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49" name="Shape 1549"/>
            <p:cNvSpPr/>
            <p:nvPr/>
          </p:nvSpPr>
          <p:spPr>
            <a:xfrm>
              <a:off x="1311825" y="347525"/>
              <a:ext cx="5900" cy="21075"/>
            </a:xfrm>
            <a:custGeom>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0" name="Shape 1550"/>
            <p:cNvSpPr/>
            <p:nvPr/>
          </p:nvSpPr>
          <p:spPr>
            <a:xfrm>
              <a:off x="1075300" y="284400"/>
              <a:ext cx="87575" cy="75775"/>
            </a:xfrm>
            <a:custGeom>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1" name="Shape 1551"/>
            <p:cNvSpPr/>
            <p:nvPr/>
          </p:nvSpPr>
          <p:spPr>
            <a:xfrm>
              <a:off x="3745175" y="1413975"/>
              <a:ext cx="31175" cy="15175"/>
            </a:xfrm>
            <a:custGeom>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2" name="Shape 1552"/>
            <p:cNvSpPr/>
            <p:nvPr/>
          </p:nvSpPr>
          <p:spPr>
            <a:xfrm>
              <a:off x="3255300" y="2000625"/>
              <a:ext cx="521050" cy="741575"/>
            </a:xfrm>
            <a:custGeom>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3" name="Shape 1553"/>
            <p:cNvSpPr/>
            <p:nvPr/>
          </p:nvSpPr>
          <p:spPr>
            <a:xfrm>
              <a:off x="3169450" y="1194275"/>
              <a:ext cx="606900" cy="726425"/>
            </a:xfrm>
            <a:custGeom>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4" name="Shape 1554"/>
            <p:cNvSpPr/>
            <p:nvPr/>
          </p:nvSpPr>
          <p:spPr>
            <a:xfrm>
              <a:off x="1181350" y="352575"/>
              <a:ext cx="14350" cy="7600"/>
            </a:xfrm>
            <a:custGeom>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5" name="Shape 1555"/>
            <p:cNvSpPr/>
            <p:nvPr/>
          </p:nvSpPr>
          <p:spPr>
            <a:xfrm>
              <a:off x="3756950" y="1480475"/>
              <a:ext cx="19400" cy="8425"/>
            </a:xfrm>
            <a:custGeom>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6" name="Shape 1556"/>
            <p:cNvSpPr/>
            <p:nvPr/>
          </p:nvSpPr>
          <p:spPr>
            <a:xfrm>
              <a:off x="3750225" y="1433325"/>
              <a:ext cx="26125" cy="14325"/>
            </a:xfrm>
            <a:custGeom>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7" name="Shape 1557"/>
            <p:cNvSpPr/>
            <p:nvPr/>
          </p:nvSpPr>
          <p:spPr>
            <a:xfrm>
              <a:off x="3766225" y="1498975"/>
              <a:ext cx="10125" cy="8450"/>
            </a:xfrm>
            <a:custGeom>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8" name="Shape 1558"/>
            <p:cNvSpPr/>
            <p:nvPr/>
          </p:nvSpPr>
          <p:spPr>
            <a:xfrm>
              <a:off x="3769575" y="2203475"/>
              <a:ext cx="6775" cy="14350"/>
            </a:xfrm>
            <a:custGeom>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59" name="Shape 1559"/>
            <p:cNvSpPr/>
            <p:nvPr/>
          </p:nvSpPr>
          <p:spPr>
            <a:xfrm>
              <a:off x="2059250" y="2761525"/>
              <a:ext cx="9275" cy="15175"/>
            </a:xfrm>
            <a:custGeom>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0" name="Shape 1560"/>
            <p:cNvSpPr/>
            <p:nvPr/>
          </p:nvSpPr>
          <p:spPr>
            <a:xfrm>
              <a:off x="3767900" y="2217800"/>
              <a:ext cx="8450" cy="25275"/>
            </a:xfrm>
            <a:custGeom>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1" name="Shape 1561"/>
            <p:cNvSpPr/>
            <p:nvPr/>
          </p:nvSpPr>
          <p:spPr>
            <a:xfrm>
              <a:off x="429725" y="2388650"/>
              <a:ext cx="132175" cy="129650"/>
            </a:xfrm>
            <a:custGeom>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2" name="Shape 1562"/>
            <p:cNvSpPr/>
            <p:nvPr/>
          </p:nvSpPr>
          <p:spPr>
            <a:xfrm>
              <a:off x="1768875" y="2760700"/>
              <a:ext cx="12650" cy="16000"/>
            </a:xfrm>
            <a:custGeom>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3" name="Shape 1563"/>
            <p:cNvSpPr/>
            <p:nvPr/>
          </p:nvSpPr>
          <p:spPr>
            <a:xfrm>
              <a:off x="1741075" y="2721975"/>
              <a:ext cx="61475" cy="64000"/>
            </a:xfrm>
            <a:custGeom>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4" name="Shape 1564"/>
            <p:cNvSpPr/>
            <p:nvPr/>
          </p:nvSpPr>
          <p:spPr>
            <a:xfrm>
              <a:off x="1811800" y="2723650"/>
              <a:ext cx="68200" cy="64000"/>
            </a:xfrm>
            <a:custGeom>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5" name="Shape 1565"/>
            <p:cNvSpPr/>
            <p:nvPr/>
          </p:nvSpPr>
          <p:spPr>
            <a:xfrm>
              <a:off x="1839575" y="2762375"/>
              <a:ext cx="14325" cy="16025"/>
            </a:xfrm>
            <a:custGeom>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6" name="Shape 1566"/>
            <p:cNvSpPr/>
            <p:nvPr/>
          </p:nvSpPr>
          <p:spPr>
            <a:xfrm>
              <a:off x="1919525" y="2800250"/>
              <a:ext cx="4225" cy="23600"/>
            </a:xfrm>
            <a:custGeom>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7" name="Shape 1567"/>
            <p:cNvSpPr/>
            <p:nvPr/>
          </p:nvSpPr>
          <p:spPr>
            <a:xfrm>
              <a:off x="1775600" y="2796875"/>
              <a:ext cx="64825" cy="26975"/>
            </a:xfrm>
            <a:custGeom>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8" name="Shape 1568"/>
            <p:cNvSpPr/>
            <p:nvPr/>
          </p:nvSpPr>
          <p:spPr>
            <a:xfrm>
              <a:off x="528200" y="2421475"/>
              <a:ext cx="15175" cy="10125"/>
            </a:xfrm>
            <a:custGeom>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69" name="Shape 1569"/>
            <p:cNvSpPr/>
            <p:nvPr/>
          </p:nvSpPr>
          <p:spPr>
            <a:xfrm>
              <a:off x="1885850" y="2721975"/>
              <a:ext cx="63150" cy="68200"/>
            </a:xfrm>
            <a:custGeom>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0" name="Shape 1570"/>
            <p:cNvSpPr/>
            <p:nvPr/>
          </p:nvSpPr>
          <p:spPr>
            <a:xfrm>
              <a:off x="1984350" y="2761525"/>
              <a:ext cx="14325" cy="15175"/>
            </a:xfrm>
            <a:custGeom>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1" name="Shape 1571"/>
            <p:cNvSpPr/>
            <p:nvPr/>
          </p:nvSpPr>
          <p:spPr>
            <a:xfrm>
              <a:off x="1973400" y="2674850"/>
              <a:ext cx="68200" cy="42100"/>
            </a:xfrm>
            <a:custGeom>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2" name="Shape 1572"/>
            <p:cNvSpPr/>
            <p:nvPr/>
          </p:nvSpPr>
          <p:spPr>
            <a:xfrm>
              <a:off x="1915325" y="2794350"/>
              <a:ext cx="69050" cy="29500"/>
            </a:xfrm>
            <a:custGeom>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3" name="Shape 1573"/>
            <p:cNvSpPr/>
            <p:nvPr/>
          </p:nvSpPr>
          <p:spPr>
            <a:xfrm>
              <a:off x="2033150" y="2721975"/>
              <a:ext cx="65675" cy="66525"/>
            </a:xfrm>
            <a:custGeom>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4" name="Shape 1574"/>
            <p:cNvSpPr/>
            <p:nvPr/>
          </p:nvSpPr>
          <p:spPr>
            <a:xfrm>
              <a:off x="1913625" y="2764050"/>
              <a:ext cx="10125" cy="13500"/>
            </a:xfrm>
            <a:custGeom>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5" name="Shape 1575"/>
            <p:cNvSpPr/>
            <p:nvPr/>
          </p:nvSpPr>
          <p:spPr>
            <a:xfrm>
              <a:off x="1959075" y="2722825"/>
              <a:ext cx="63175" cy="66500"/>
            </a:xfrm>
            <a:custGeom>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6" name="Shape 1576"/>
            <p:cNvSpPr/>
            <p:nvPr/>
          </p:nvSpPr>
          <p:spPr>
            <a:xfrm>
              <a:off x="1895950" y="2673150"/>
              <a:ext cx="69900" cy="43800"/>
            </a:xfrm>
            <a:custGeom>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7" name="Shape 1577"/>
            <p:cNvSpPr/>
            <p:nvPr/>
          </p:nvSpPr>
          <p:spPr>
            <a:xfrm>
              <a:off x="1847975" y="2798575"/>
              <a:ext cx="64000" cy="25275"/>
            </a:xfrm>
            <a:custGeom>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8" name="Shape 1578"/>
            <p:cNvSpPr/>
            <p:nvPr/>
          </p:nvSpPr>
          <p:spPr>
            <a:xfrm>
              <a:off x="457500" y="2411375"/>
              <a:ext cx="14325" cy="12650"/>
            </a:xfrm>
            <a:custGeom>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79" name="Shape 1579"/>
            <p:cNvSpPr/>
            <p:nvPr/>
          </p:nvSpPr>
          <p:spPr>
            <a:xfrm>
              <a:off x="438125" y="2432425"/>
              <a:ext cx="19400" cy="6750"/>
            </a:xfrm>
            <a:custGeom>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0" name="Shape 1580"/>
            <p:cNvSpPr/>
            <p:nvPr/>
          </p:nvSpPr>
          <p:spPr>
            <a:xfrm>
              <a:off x="408675" y="2075550"/>
              <a:ext cx="73250" cy="76625"/>
            </a:xfrm>
            <a:custGeom>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1" name="Shape 1581"/>
            <p:cNvSpPr/>
            <p:nvPr/>
          </p:nvSpPr>
          <p:spPr>
            <a:xfrm>
              <a:off x="485275" y="2399600"/>
              <a:ext cx="6750" cy="16850"/>
            </a:xfrm>
            <a:custGeom>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2" name="Shape 1582"/>
            <p:cNvSpPr/>
            <p:nvPr/>
          </p:nvSpPr>
          <p:spPr>
            <a:xfrm>
              <a:off x="483575" y="2424850"/>
              <a:ext cx="49700" cy="49700"/>
            </a:xfrm>
            <a:custGeom>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3" name="Shape 1583"/>
            <p:cNvSpPr/>
            <p:nvPr/>
          </p:nvSpPr>
          <p:spPr>
            <a:xfrm>
              <a:off x="522300" y="2491350"/>
              <a:ext cx="9275" cy="6750"/>
            </a:xfrm>
            <a:custGeom>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4" name="Shape 1584"/>
            <p:cNvSpPr/>
            <p:nvPr/>
          </p:nvSpPr>
          <p:spPr>
            <a:xfrm>
              <a:off x="519775" y="2663900"/>
              <a:ext cx="10125" cy="13500"/>
            </a:xfrm>
            <a:custGeom>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5" name="Shape 1585"/>
            <p:cNvSpPr/>
            <p:nvPr/>
          </p:nvSpPr>
          <p:spPr>
            <a:xfrm>
              <a:off x="539975" y="2774150"/>
              <a:ext cx="9300" cy="11825"/>
            </a:xfrm>
            <a:custGeom>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6" name="Shape 1586"/>
            <p:cNvSpPr/>
            <p:nvPr/>
          </p:nvSpPr>
          <p:spPr>
            <a:xfrm>
              <a:off x="529875" y="2721125"/>
              <a:ext cx="10975" cy="12650"/>
            </a:xfrm>
            <a:custGeom>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7" name="Shape 1587"/>
            <p:cNvSpPr/>
            <p:nvPr/>
          </p:nvSpPr>
          <p:spPr>
            <a:xfrm>
              <a:off x="529025" y="2693350"/>
              <a:ext cx="10150" cy="11825"/>
            </a:xfrm>
            <a:custGeom>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8" name="Shape 1588"/>
            <p:cNvSpPr/>
            <p:nvPr/>
          </p:nvSpPr>
          <p:spPr>
            <a:xfrm>
              <a:off x="1499525" y="2611700"/>
              <a:ext cx="1114425" cy="212150"/>
            </a:xfrm>
            <a:custGeom>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89" name="Shape 1589"/>
            <p:cNvSpPr/>
            <p:nvPr/>
          </p:nvSpPr>
          <p:spPr>
            <a:xfrm>
              <a:off x="2360575" y="2793525"/>
              <a:ext cx="64000" cy="30325"/>
            </a:xfrm>
            <a:custGeom>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90" name="Shape 1590"/>
            <p:cNvSpPr/>
            <p:nvPr/>
          </p:nvSpPr>
          <p:spPr>
            <a:xfrm>
              <a:off x="536625" y="2751425"/>
              <a:ext cx="10125" cy="10125"/>
            </a:xfrm>
            <a:custGeom>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sp>
          <p:nvSpPr>
            <p:cNvPr id="1591" name="Shape 1591"/>
            <p:cNvSpPr/>
            <p:nvPr/>
          </p:nvSpPr>
          <p:spPr>
            <a:xfrm>
              <a:off x="545875" y="2804450"/>
              <a:ext cx="9275" cy="14350"/>
            </a:xfrm>
            <a:custGeom>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anchorCtr="0" anchor="ctr" bIns="117025" lIns="117025" rIns="117025" wrap="square" tIns="117025">
              <a:noAutofit/>
            </a:bodyPr>
            <a:lstStyle/>
            <a:p>
              <a:pPr lvl="0">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5F6F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31750" y="983100"/>
            <a:ext cx="6880500" cy="777000"/>
          </a:xfrm>
          <a:prstGeom prst="rect">
            <a:avLst/>
          </a:prstGeom>
          <a:noFill/>
          <a:ln>
            <a:noFill/>
          </a:ln>
        </p:spPr>
        <p:txBody>
          <a:bodyPr anchorCtr="0" anchor="b" bIns="91425" lIns="91425" rIns="91425" wrap="square" tIns="91425"/>
          <a:lstStyle>
            <a:lvl1pPr lvl="0"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1pPr>
            <a:lvl2pPr lvl="1"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2pPr>
            <a:lvl3pPr lvl="2"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3pPr>
            <a:lvl4pPr lvl="3"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4pPr>
            <a:lvl5pPr lvl="4"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5pPr>
            <a:lvl6pPr lvl="5"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6pPr>
            <a:lvl7pPr lvl="6"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7pPr>
            <a:lvl8pPr lvl="7"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8pPr>
            <a:lvl9pPr lvl="8" algn="ctr">
              <a:spcBef>
                <a:spcPts val="0"/>
              </a:spcBef>
              <a:buClr>
                <a:srgbClr val="F55D4B"/>
              </a:buClr>
              <a:buSzPct val="100000"/>
              <a:buFont typeface="Amatic SC"/>
              <a:buNone/>
              <a:defRPr b="1" sz="2800">
                <a:solidFill>
                  <a:srgbClr val="F55D4B"/>
                </a:solidFill>
                <a:latin typeface="Amatic SC"/>
                <a:ea typeface="Amatic SC"/>
                <a:cs typeface="Amatic SC"/>
                <a:sym typeface="Amatic SC"/>
              </a:defRPr>
            </a:lvl9pPr>
          </a:lstStyle>
          <a:p/>
        </p:txBody>
      </p:sp>
      <p:sp>
        <p:nvSpPr>
          <p:cNvPr id="7" name="Shape 7"/>
          <p:cNvSpPr txBox="1"/>
          <p:nvPr>
            <p:ph idx="1" type="body"/>
          </p:nvPr>
        </p:nvSpPr>
        <p:spPr>
          <a:xfrm>
            <a:off x="1131750" y="1902800"/>
            <a:ext cx="6880500" cy="4665000"/>
          </a:xfrm>
          <a:prstGeom prst="rect">
            <a:avLst/>
          </a:prstGeom>
          <a:noFill/>
          <a:ln>
            <a:noFill/>
          </a:ln>
        </p:spPr>
        <p:txBody>
          <a:bodyPr anchorCtr="0" anchor="t" bIns="91425" lIns="91425" rIns="91425" wrap="square" tIns="91425"/>
          <a:lstStyle>
            <a:lvl1pPr lvl="0">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ct val="100000"/>
              <a:buFont typeface="Merriweather"/>
              <a:buChar char="○"/>
              <a:defRPr sz="2200">
                <a:solidFill>
                  <a:srgbClr val="2C3E50"/>
                </a:solidFill>
                <a:latin typeface="Merriweather"/>
                <a:ea typeface="Merriweather"/>
                <a:cs typeface="Merriweather"/>
                <a:sym typeface="Merriweather"/>
              </a:defRPr>
            </a:lvl2pPr>
            <a:lvl3pPr lvl="2">
              <a:spcBef>
                <a:spcPts val="480"/>
              </a:spcBef>
              <a:buClr>
                <a:srgbClr val="2C3E50"/>
              </a:buClr>
              <a:buSzPct val="100000"/>
              <a:buFont typeface="Merriweather"/>
              <a:buChar char="■"/>
              <a:defRPr sz="1800">
                <a:solidFill>
                  <a:srgbClr val="2C3E50"/>
                </a:solidFill>
                <a:latin typeface="Merriweather"/>
                <a:ea typeface="Merriweather"/>
                <a:cs typeface="Merriweather"/>
                <a:sym typeface="Merriweather"/>
              </a:defRPr>
            </a:lvl3pPr>
            <a:lvl4pPr lvl="3">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4pPr>
            <a:lvl5pPr lvl="4">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5pPr>
            <a:lvl6pPr lvl="5">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6pPr>
            <a:lvl7pPr lvl="6">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7pPr>
            <a:lvl8pPr lvl="7">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8pPr>
            <a:lvl9pPr lvl="8">
              <a:spcBef>
                <a:spcPts val="360"/>
              </a:spcBef>
              <a:buClr>
                <a:srgbClr val="2C3E50"/>
              </a:buClr>
              <a:buSzPct val="100000"/>
              <a:buFont typeface="Merriweather"/>
              <a:buChar char="■"/>
              <a:defRPr sz="1800">
                <a:solidFill>
                  <a:srgbClr val="2C3E50"/>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Shape 1808"/>
          <p:cNvSpPr txBox="1"/>
          <p:nvPr>
            <p:ph type="ctrTitle"/>
          </p:nvPr>
        </p:nvSpPr>
        <p:spPr>
          <a:xfrm>
            <a:off x="2191050" y="2427150"/>
            <a:ext cx="4761900" cy="1546500"/>
          </a:xfrm>
          <a:prstGeom prst="rect">
            <a:avLst/>
          </a:prstGeom>
        </p:spPr>
        <p:txBody>
          <a:bodyPr anchorCtr="0" anchor="ctr" bIns="91425" lIns="91425" rIns="91425" wrap="square" tIns="91425">
            <a:noAutofit/>
          </a:bodyPr>
          <a:lstStyle/>
          <a:p>
            <a:pPr lvl="0">
              <a:spcBef>
                <a:spcPts val="0"/>
              </a:spcBef>
              <a:buNone/>
            </a:pPr>
            <a:r>
              <a:rPr lang="en"/>
              <a:t>Better time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5" name="Shape 1865"/>
        <p:cNvGrpSpPr/>
        <p:nvPr/>
      </p:nvGrpSpPr>
      <p:grpSpPr>
        <a:xfrm>
          <a:off x="0" y="0"/>
          <a:ext cx="0" cy="0"/>
          <a:chOff x="0" y="0"/>
          <a:chExt cx="0" cy="0"/>
        </a:xfrm>
      </p:grpSpPr>
      <p:sp>
        <p:nvSpPr>
          <p:cNvPr id="1866" name="Shape 1866"/>
          <p:cNvSpPr txBox="1"/>
          <p:nvPr>
            <p:ph type="title"/>
          </p:nvPr>
        </p:nvSpPr>
        <p:spPr>
          <a:xfrm>
            <a:off x="1131750" y="830700"/>
            <a:ext cx="6880500" cy="777000"/>
          </a:xfrm>
          <a:prstGeom prst="rect">
            <a:avLst/>
          </a:prstGeom>
        </p:spPr>
        <p:txBody>
          <a:bodyPr anchorCtr="0" anchor="b" bIns="91425" lIns="91425" rIns="91425" wrap="square" tIns="91425">
            <a:noAutofit/>
          </a:bodyPr>
          <a:lstStyle/>
          <a:p>
            <a:pPr lvl="0" rtl="0">
              <a:spcBef>
                <a:spcPts val="0"/>
              </a:spcBef>
              <a:buNone/>
            </a:pPr>
            <a:r>
              <a:rPr lang="en"/>
              <a:t>Our process is easy</a:t>
            </a:r>
          </a:p>
        </p:txBody>
      </p:sp>
      <p:sp>
        <p:nvSpPr>
          <p:cNvPr id="1867" name="Shape 1867"/>
          <p:cNvSpPr/>
          <p:nvPr/>
        </p:nvSpPr>
        <p:spPr>
          <a:xfrm>
            <a:off x="1118642" y="2586450"/>
            <a:ext cx="1685100" cy="1685100"/>
          </a:xfrm>
          <a:prstGeom prst="ellipse">
            <a:avLst/>
          </a:prstGeom>
          <a:solidFill>
            <a:srgbClr val="F55D4B"/>
          </a:solidFill>
          <a:ln cap="flat" cmpd="sng" w="9525">
            <a:solidFill>
              <a:srgbClr val="2C3E50"/>
            </a:solidFill>
            <a:prstDash val="dash"/>
            <a:round/>
            <a:headEnd len="med" w="med" type="none"/>
            <a:tailEnd len="med" w="med" type="none"/>
          </a:ln>
        </p:spPr>
        <p:txBody>
          <a:bodyPr anchorCtr="0" anchor="ctr" bIns="91425" lIns="91425" rIns="91425" wrap="square" tIns="91425">
            <a:noAutofit/>
          </a:bodyPr>
          <a:lstStyle/>
          <a:p>
            <a:pPr lvl="0" algn="ctr">
              <a:spcBef>
                <a:spcPts val="0"/>
              </a:spcBef>
              <a:buNone/>
            </a:pPr>
            <a:r>
              <a:rPr lang="en">
                <a:solidFill>
                  <a:srgbClr val="FFFFFF"/>
                </a:solidFill>
                <a:latin typeface="Merriweather"/>
                <a:ea typeface="Merriweather"/>
                <a:cs typeface="Merriweather"/>
                <a:sym typeface="Merriweather"/>
              </a:rPr>
              <a:t>Login/Signup</a:t>
            </a:r>
          </a:p>
        </p:txBody>
      </p:sp>
      <p:sp>
        <p:nvSpPr>
          <p:cNvPr id="1868" name="Shape 1868"/>
          <p:cNvSpPr/>
          <p:nvPr/>
        </p:nvSpPr>
        <p:spPr>
          <a:xfrm>
            <a:off x="6340258" y="2586450"/>
            <a:ext cx="1685100" cy="1685100"/>
          </a:xfrm>
          <a:prstGeom prst="ellipse">
            <a:avLst/>
          </a:prstGeom>
          <a:solidFill>
            <a:srgbClr val="F55D4B"/>
          </a:solidFill>
          <a:ln cap="flat" cmpd="sng" w="9525">
            <a:solidFill>
              <a:srgbClr val="2C3E50"/>
            </a:solidFill>
            <a:prstDash val="dash"/>
            <a:round/>
            <a:headEnd len="med" w="med" type="none"/>
            <a:tailEnd len="med" w="med" type="none"/>
          </a:ln>
        </p:spPr>
        <p:txBody>
          <a:bodyPr anchorCtr="0" anchor="ctr" bIns="91425" lIns="91425" rIns="91425" wrap="square" tIns="91425">
            <a:noAutofit/>
          </a:bodyPr>
          <a:lstStyle/>
          <a:p>
            <a:pPr lvl="0" algn="ctr">
              <a:spcBef>
                <a:spcPts val="0"/>
              </a:spcBef>
              <a:buNone/>
            </a:pPr>
            <a:r>
              <a:rPr lang="en">
                <a:solidFill>
                  <a:srgbClr val="FFFFFF"/>
                </a:solidFill>
                <a:latin typeface="Merriweather"/>
                <a:ea typeface="Merriweather"/>
                <a:cs typeface="Merriweather"/>
                <a:sym typeface="Merriweather"/>
              </a:rPr>
              <a:t>Review</a:t>
            </a:r>
          </a:p>
        </p:txBody>
      </p:sp>
      <p:sp>
        <p:nvSpPr>
          <p:cNvPr id="1869" name="Shape 1869"/>
          <p:cNvSpPr/>
          <p:nvPr/>
        </p:nvSpPr>
        <p:spPr>
          <a:xfrm>
            <a:off x="3729450" y="2586450"/>
            <a:ext cx="1685100" cy="1685100"/>
          </a:xfrm>
          <a:prstGeom prst="ellipse">
            <a:avLst/>
          </a:prstGeom>
          <a:solidFill>
            <a:srgbClr val="F55D4B"/>
          </a:solidFill>
          <a:ln cap="flat" cmpd="sng" w="9525">
            <a:solidFill>
              <a:srgbClr val="2C3E50"/>
            </a:solidFill>
            <a:prstDash val="dash"/>
            <a:round/>
            <a:headEnd len="med" w="med" type="none"/>
            <a:tailEnd len="med" w="med" type="none"/>
          </a:ln>
        </p:spPr>
        <p:txBody>
          <a:bodyPr anchorCtr="0" anchor="ctr" bIns="91425" lIns="91425" rIns="91425" wrap="square" tIns="91425">
            <a:noAutofit/>
          </a:bodyPr>
          <a:lstStyle/>
          <a:p>
            <a:pPr lvl="0" algn="ctr">
              <a:spcBef>
                <a:spcPts val="0"/>
              </a:spcBef>
              <a:buNone/>
            </a:pPr>
            <a:r>
              <a:rPr lang="en">
                <a:solidFill>
                  <a:srgbClr val="FFFFFF"/>
                </a:solidFill>
                <a:latin typeface="Merriweather"/>
                <a:ea typeface="Merriweather"/>
                <a:cs typeface="Merriweather"/>
                <a:sym typeface="Merriweather"/>
              </a:rPr>
              <a:t>Post</a:t>
            </a:r>
          </a:p>
        </p:txBody>
      </p:sp>
      <p:cxnSp>
        <p:nvCxnSpPr>
          <p:cNvPr id="1870" name="Shape 1870"/>
          <p:cNvCxnSpPr>
            <a:endCxn id="1869" idx="2"/>
          </p:cNvCxnSpPr>
          <p:nvPr/>
        </p:nvCxnSpPr>
        <p:spPr>
          <a:xfrm>
            <a:off x="2803650" y="3429000"/>
            <a:ext cx="925800" cy="0"/>
          </a:xfrm>
          <a:prstGeom prst="straightConnector1">
            <a:avLst/>
          </a:prstGeom>
          <a:noFill/>
          <a:ln cap="flat" cmpd="sng" w="9525">
            <a:solidFill>
              <a:srgbClr val="2C3E50"/>
            </a:solidFill>
            <a:prstDash val="dash"/>
            <a:round/>
            <a:headEnd len="lg" w="lg" type="none"/>
            <a:tailEnd len="lg" w="lg" type="triangle"/>
          </a:ln>
        </p:spPr>
      </p:cxnSp>
      <p:cxnSp>
        <p:nvCxnSpPr>
          <p:cNvPr id="1871" name="Shape 1871"/>
          <p:cNvCxnSpPr>
            <a:endCxn id="1868" idx="2"/>
          </p:cNvCxnSpPr>
          <p:nvPr/>
        </p:nvCxnSpPr>
        <p:spPr>
          <a:xfrm>
            <a:off x="5414458" y="3429000"/>
            <a:ext cx="925800" cy="0"/>
          </a:xfrm>
          <a:prstGeom prst="straightConnector1">
            <a:avLst/>
          </a:prstGeom>
          <a:noFill/>
          <a:ln cap="flat" cmpd="sng" w="9525">
            <a:solidFill>
              <a:srgbClr val="2C3E50"/>
            </a:solidFill>
            <a:prstDash val="dash"/>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Shape 1876"/>
          <p:cNvSpPr/>
          <p:nvPr/>
        </p:nvSpPr>
        <p:spPr>
          <a:xfrm>
            <a:off x="2213050" y="1032750"/>
            <a:ext cx="4717800" cy="3007500"/>
          </a:xfrm>
          <a:prstGeom prst="rect">
            <a:avLst/>
          </a:prstGeom>
          <a:solidFill>
            <a:srgbClr val="FFFFFF"/>
          </a:solidFill>
          <a:ln cap="flat" cmpd="sng" w="19050">
            <a:solidFill>
              <a:srgbClr val="D9D9D9"/>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999999"/>
                </a:solidFill>
              </a:rPr>
              <a:t>Place your screenshot here</a:t>
            </a:r>
          </a:p>
        </p:txBody>
      </p:sp>
      <p:sp>
        <p:nvSpPr>
          <p:cNvPr id="1877" name="Shape 1877"/>
          <p:cNvSpPr/>
          <p:nvPr/>
        </p:nvSpPr>
        <p:spPr>
          <a:xfrm>
            <a:off x="2001788" y="820213"/>
            <a:ext cx="5140316" cy="400179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19050">
            <a:solidFill>
              <a:srgbClr val="F55D4B"/>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78" name="Shape 1878"/>
          <p:cNvSpPr txBox="1"/>
          <p:nvPr>
            <p:ph idx="4294967295" type="body"/>
          </p:nvPr>
        </p:nvSpPr>
        <p:spPr>
          <a:xfrm>
            <a:off x="2146950" y="4988675"/>
            <a:ext cx="4850100" cy="1274400"/>
          </a:xfrm>
          <a:prstGeom prst="rect">
            <a:avLst/>
          </a:prstGeom>
        </p:spPr>
        <p:txBody>
          <a:bodyPr anchorCtr="0" anchor="t" bIns="91425" lIns="91425" rIns="91425" wrap="square" tIns="91425">
            <a:noAutofit/>
          </a:bodyPr>
          <a:lstStyle/>
          <a:p>
            <a:pPr lvl="0" rtl="0" algn="ctr">
              <a:spcBef>
                <a:spcPts val="0"/>
              </a:spcBef>
              <a:buNone/>
            </a:pPr>
            <a:r>
              <a:rPr b="1" lang="en" sz="2400">
                <a:solidFill>
                  <a:srgbClr val="F55D4B"/>
                </a:solidFill>
                <a:latin typeface="Amatic SC"/>
                <a:ea typeface="Amatic SC"/>
                <a:cs typeface="Amatic SC"/>
                <a:sym typeface="Amatic SC"/>
              </a:rPr>
              <a:t>Desktop project</a:t>
            </a:r>
          </a:p>
          <a:p>
            <a:pPr lvl="0" rtl="0" algn="ctr">
              <a:spcBef>
                <a:spcPts val="0"/>
              </a:spcBef>
              <a:buNone/>
            </a:pPr>
            <a:r>
              <a:t/>
            </a:r>
            <a:endParaRPr sz="1200"/>
          </a:p>
        </p:txBody>
      </p:sp>
      <p:pic>
        <p:nvPicPr>
          <p:cNvPr descr="screenshot.png" id="1879" name="Shape 1879"/>
          <p:cNvPicPr preferRelativeResize="0"/>
          <p:nvPr/>
        </p:nvPicPr>
        <p:blipFill>
          <a:blip r:embed="rId3">
            <a:alphaModFix/>
          </a:blip>
          <a:stretch>
            <a:fillRect/>
          </a:stretch>
        </p:blipFill>
        <p:spPr>
          <a:xfrm>
            <a:off x="2256525" y="1032750"/>
            <a:ext cx="4630824" cy="292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Shape 1884"/>
          <p:cNvSpPr/>
          <p:nvPr/>
        </p:nvSpPr>
        <p:spPr>
          <a:xfrm>
            <a:off x="3528970" y="809563"/>
            <a:ext cx="2091600" cy="3701100"/>
          </a:xfrm>
          <a:prstGeom prst="rect">
            <a:avLst/>
          </a:prstGeom>
          <a:solidFill>
            <a:srgbClr val="FFFFFF"/>
          </a:solidFill>
          <a:ln cap="flat" cmpd="sng" w="19050">
            <a:solidFill>
              <a:srgbClr val="D9D9D9"/>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000">
                <a:solidFill>
                  <a:srgbClr val="999999"/>
                </a:solidFill>
              </a:rPr>
              <a:t>Place your screenshot here</a:t>
            </a:r>
          </a:p>
        </p:txBody>
      </p:sp>
      <p:sp>
        <p:nvSpPr>
          <p:cNvPr id="1885" name="Shape 1885"/>
          <p:cNvSpPr/>
          <p:nvPr/>
        </p:nvSpPr>
        <p:spPr>
          <a:xfrm>
            <a:off x="3427839" y="424500"/>
            <a:ext cx="2288311" cy="4591694"/>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cap="flat" cmpd="sng" w="19050">
            <a:solidFill>
              <a:srgbClr val="F55D4B"/>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6" name="Shape 1886"/>
          <p:cNvSpPr txBox="1"/>
          <p:nvPr>
            <p:ph idx="4294967295" type="body"/>
          </p:nvPr>
        </p:nvSpPr>
        <p:spPr>
          <a:xfrm>
            <a:off x="2146950" y="4988675"/>
            <a:ext cx="4850100" cy="1274400"/>
          </a:xfrm>
          <a:prstGeom prst="rect">
            <a:avLst/>
          </a:prstGeom>
        </p:spPr>
        <p:txBody>
          <a:bodyPr anchorCtr="0" anchor="t" bIns="91425" lIns="91425" rIns="91425" wrap="square" tIns="91425">
            <a:noAutofit/>
          </a:bodyPr>
          <a:lstStyle/>
          <a:p>
            <a:pPr lvl="0" rtl="0" algn="ctr">
              <a:spcBef>
                <a:spcPts val="0"/>
              </a:spcBef>
              <a:buNone/>
            </a:pPr>
            <a:r>
              <a:rPr b="1" lang="en" sz="2400">
                <a:solidFill>
                  <a:srgbClr val="F55D4B"/>
                </a:solidFill>
                <a:latin typeface="Amatic SC"/>
                <a:ea typeface="Amatic SC"/>
                <a:cs typeface="Amatic SC"/>
                <a:sym typeface="Amatic SC"/>
              </a:rPr>
              <a:t>Mobile Accessible</a:t>
            </a:r>
          </a:p>
          <a:p>
            <a:pPr lvl="0" rtl="0" algn="ctr">
              <a:spcBef>
                <a:spcPts val="0"/>
              </a:spcBef>
              <a:buNone/>
            </a:pPr>
            <a:r>
              <a:t/>
            </a:r>
            <a:endParaRPr sz="1200"/>
          </a:p>
        </p:txBody>
      </p:sp>
      <p:pic>
        <p:nvPicPr>
          <p:cNvPr descr="Screenshot_20170930-113853.png" id="1887" name="Shape 1887"/>
          <p:cNvPicPr preferRelativeResize="0"/>
          <p:nvPr/>
        </p:nvPicPr>
        <p:blipFill>
          <a:blip r:embed="rId3">
            <a:alphaModFix/>
          </a:blip>
          <a:stretch>
            <a:fillRect/>
          </a:stretch>
        </p:blipFill>
        <p:spPr>
          <a:xfrm>
            <a:off x="3495325" y="772800"/>
            <a:ext cx="2153351" cy="389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5A5A6"/>
        </a:solidFill>
      </p:bgPr>
    </p:bg>
    <p:spTree>
      <p:nvGrpSpPr>
        <p:cNvPr id="1891" name="Shape 1891"/>
        <p:cNvGrpSpPr/>
        <p:nvPr/>
      </p:nvGrpSpPr>
      <p:grpSpPr>
        <a:xfrm>
          <a:off x="0" y="0"/>
          <a:ext cx="0" cy="0"/>
          <a:chOff x="0" y="0"/>
          <a:chExt cx="0" cy="0"/>
        </a:xfrm>
      </p:grpSpPr>
      <p:sp>
        <p:nvSpPr>
          <p:cNvPr id="1892" name="Shape 1892"/>
          <p:cNvSpPr txBox="1"/>
          <p:nvPr>
            <p:ph type="title"/>
          </p:nvPr>
        </p:nvSpPr>
        <p:spPr>
          <a:xfrm>
            <a:off x="1131750" y="830700"/>
            <a:ext cx="6880500" cy="777000"/>
          </a:xfrm>
          <a:prstGeom prst="rect">
            <a:avLst/>
          </a:prstGeom>
        </p:spPr>
        <p:txBody>
          <a:bodyPr anchorCtr="0" anchor="b" bIns="91425" lIns="91425" rIns="91425" wrap="square" tIns="91425">
            <a:noAutofit/>
          </a:bodyPr>
          <a:lstStyle/>
          <a:p>
            <a:pPr lvl="0" rtl="0">
              <a:spcBef>
                <a:spcPts val="0"/>
              </a:spcBef>
              <a:buNone/>
            </a:pPr>
            <a:r>
              <a:rPr lang="en">
                <a:solidFill>
                  <a:srgbClr val="FFFFFF"/>
                </a:solidFill>
              </a:rPr>
              <a:t>About this project and further scope</a:t>
            </a:r>
          </a:p>
        </p:txBody>
      </p:sp>
      <p:sp>
        <p:nvSpPr>
          <p:cNvPr id="1893" name="Shape 1893"/>
          <p:cNvSpPr txBox="1"/>
          <p:nvPr>
            <p:ph idx="1" type="body"/>
          </p:nvPr>
        </p:nvSpPr>
        <p:spPr>
          <a:xfrm>
            <a:off x="1265275" y="1905000"/>
            <a:ext cx="2111100" cy="1740000"/>
          </a:xfrm>
          <a:prstGeom prst="rect">
            <a:avLst/>
          </a:prstGeom>
        </p:spPr>
        <p:txBody>
          <a:bodyPr anchorCtr="0" anchor="t" bIns="91425" lIns="91425" rIns="91425" wrap="square" tIns="91425">
            <a:noAutofit/>
          </a:bodyPr>
          <a:lstStyle/>
          <a:p>
            <a:pPr lvl="0" rtl="0">
              <a:spcBef>
                <a:spcPts val="0"/>
              </a:spcBef>
              <a:buNone/>
            </a:pPr>
            <a:r>
              <a:t/>
            </a:r>
            <a:endParaRPr b="1" sz="1200">
              <a:solidFill>
                <a:srgbClr val="FFFFFF"/>
              </a:solidFill>
            </a:endParaRPr>
          </a:p>
          <a:p>
            <a:pPr lvl="0" rtl="0">
              <a:spcBef>
                <a:spcPts val="0"/>
              </a:spcBef>
              <a:buNone/>
            </a:pPr>
            <a:r>
              <a:rPr lang="en" sz="1200">
                <a:solidFill>
                  <a:srgbClr val="FFFFFF"/>
                </a:solidFill>
              </a:rPr>
              <a:t>We chose this topic for the theme ‘SOCIETY’. We planned to create a webpage as even today it is the most used type of application and accessible to all those devices having a browser. Which is pretty much every smart device,</a:t>
            </a:r>
          </a:p>
        </p:txBody>
      </p:sp>
      <p:sp>
        <p:nvSpPr>
          <p:cNvPr id="1894" name="Shape 1894"/>
          <p:cNvSpPr txBox="1"/>
          <p:nvPr>
            <p:ph idx="2" type="body"/>
          </p:nvPr>
        </p:nvSpPr>
        <p:spPr>
          <a:xfrm>
            <a:off x="3484424" y="1905000"/>
            <a:ext cx="2111100" cy="1740000"/>
          </a:xfrm>
          <a:prstGeom prst="rect">
            <a:avLst/>
          </a:prstGeom>
        </p:spPr>
        <p:txBody>
          <a:bodyPr anchorCtr="0" anchor="t" bIns="91425" lIns="91425" rIns="91425" wrap="square" tIns="91425">
            <a:noAutofit/>
          </a:bodyPr>
          <a:lstStyle/>
          <a:p>
            <a:pPr lvl="0" rtl="0">
              <a:spcBef>
                <a:spcPts val="0"/>
              </a:spcBef>
              <a:buNone/>
            </a:pPr>
            <a:r>
              <a:t/>
            </a:r>
            <a:endParaRPr b="1" sz="1200">
              <a:solidFill>
                <a:srgbClr val="FFFFFF"/>
              </a:solidFill>
            </a:endParaRPr>
          </a:p>
          <a:p>
            <a:pPr lvl="0" rtl="0">
              <a:spcBef>
                <a:spcPts val="0"/>
              </a:spcBef>
              <a:buNone/>
            </a:pPr>
            <a:r>
              <a:rPr lang="en" sz="1200">
                <a:solidFill>
                  <a:srgbClr val="FFFFFF"/>
                </a:solidFill>
              </a:rPr>
              <a:t>Php is used for the basic coding of the project. All the functions are created using PHP. Also MySQL runs on the backend. It is the database system used to take care of the data created and used. Also, HTML is used to make it user friendly. </a:t>
            </a:r>
          </a:p>
        </p:txBody>
      </p:sp>
      <p:sp>
        <p:nvSpPr>
          <p:cNvPr id="1895" name="Shape 1895"/>
          <p:cNvSpPr txBox="1"/>
          <p:nvPr>
            <p:ph idx="3" type="body"/>
          </p:nvPr>
        </p:nvSpPr>
        <p:spPr>
          <a:xfrm>
            <a:off x="5703572" y="1905000"/>
            <a:ext cx="2111100" cy="1740000"/>
          </a:xfrm>
          <a:prstGeom prst="rect">
            <a:avLst/>
          </a:prstGeom>
        </p:spPr>
        <p:txBody>
          <a:bodyPr anchorCtr="0" anchor="t" bIns="91425" lIns="91425" rIns="91425" wrap="square" tIns="91425">
            <a:noAutofit/>
          </a:bodyPr>
          <a:lstStyle/>
          <a:p>
            <a:pPr lvl="0" rtl="0">
              <a:spcBef>
                <a:spcPts val="0"/>
              </a:spcBef>
              <a:buNone/>
            </a:pPr>
            <a:r>
              <a:t/>
            </a:r>
            <a:endParaRPr b="1" sz="1200">
              <a:solidFill>
                <a:srgbClr val="FFFFFF"/>
              </a:solidFill>
            </a:endParaRPr>
          </a:p>
          <a:p>
            <a:pPr lvl="0" rtl="0">
              <a:spcBef>
                <a:spcPts val="0"/>
              </a:spcBef>
              <a:buNone/>
            </a:pPr>
            <a:r>
              <a:rPr lang="en" sz="1200">
                <a:solidFill>
                  <a:srgbClr val="FFFFFF"/>
                </a:solidFill>
              </a:rPr>
              <a:t>This project is basic but has a scope. It runs on a local server currently, but can be hosted on the internet. More features can be added such as filters, security constraints, robo checks, etc.</a:t>
            </a:r>
          </a:p>
          <a:p>
            <a:pPr lvl="0" rtl="0">
              <a:spcBef>
                <a:spcPts val="0"/>
              </a:spcBef>
              <a:buNone/>
            </a:pPr>
            <a:r>
              <a:t/>
            </a:r>
            <a:endParaRPr sz="1200">
              <a:solidFill>
                <a:srgbClr val="FFFFFF"/>
              </a:solidFill>
            </a:endParaRPr>
          </a:p>
        </p:txBody>
      </p:sp>
      <p:sp>
        <p:nvSpPr>
          <p:cNvPr id="1896" name="Shape 1896"/>
          <p:cNvSpPr txBox="1"/>
          <p:nvPr>
            <p:ph idx="1" type="body"/>
          </p:nvPr>
        </p:nvSpPr>
        <p:spPr>
          <a:xfrm>
            <a:off x="1265275" y="4427075"/>
            <a:ext cx="2111100" cy="1740000"/>
          </a:xfrm>
          <a:prstGeom prst="rect">
            <a:avLst/>
          </a:prstGeom>
        </p:spPr>
        <p:txBody>
          <a:bodyPr anchorCtr="0" anchor="t" bIns="91425" lIns="91425" rIns="91425" wrap="square" tIns="91425">
            <a:noAutofit/>
          </a:bodyPr>
          <a:lstStyle/>
          <a:p>
            <a:pPr lvl="0" rtl="0">
              <a:spcBef>
                <a:spcPts val="0"/>
              </a:spcBef>
              <a:buNone/>
            </a:pPr>
            <a:r>
              <a:t/>
            </a:r>
            <a:endParaRPr sz="1200">
              <a:solidFill>
                <a:srgbClr val="FFFFFF"/>
              </a:solidFill>
            </a:endParaRPr>
          </a:p>
        </p:txBody>
      </p:sp>
      <p:sp>
        <p:nvSpPr>
          <p:cNvPr id="1897" name="Shape 1897"/>
          <p:cNvSpPr txBox="1"/>
          <p:nvPr>
            <p:ph idx="2" type="body"/>
          </p:nvPr>
        </p:nvSpPr>
        <p:spPr>
          <a:xfrm>
            <a:off x="3484424" y="4791725"/>
            <a:ext cx="2111100" cy="1740000"/>
          </a:xfrm>
          <a:prstGeom prst="rect">
            <a:avLst/>
          </a:prstGeom>
        </p:spPr>
        <p:txBody>
          <a:bodyPr anchorCtr="0" anchor="t" bIns="91425" lIns="91425" rIns="91425" wrap="square" tIns="91425">
            <a:noAutofit/>
          </a:bodyPr>
          <a:lstStyle/>
          <a:p>
            <a:pPr lvl="0" rtl="0">
              <a:spcBef>
                <a:spcPts val="0"/>
              </a:spcBef>
              <a:buNone/>
            </a:pPr>
            <a:r>
              <a:t/>
            </a:r>
            <a:endParaRPr sz="1200">
              <a:solidFill>
                <a:srgbClr val="FFFFFF"/>
              </a:solidFill>
            </a:endParaRPr>
          </a:p>
        </p:txBody>
      </p:sp>
      <p:sp>
        <p:nvSpPr>
          <p:cNvPr id="1898" name="Shape 1898"/>
          <p:cNvSpPr txBox="1"/>
          <p:nvPr>
            <p:ph idx="3" type="body"/>
          </p:nvPr>
        </p:nvSpPr>
        <p:spPr>
          <a:xfrm>
            <a:off x="5829797" y="4342925"/>
            <a:ext cx="2111100" cy="1740000"/>
          </a:xfrm>
          <a:prstGeom prst="rect">
            <a:avLst/>
          </a:prstGeom>
        </p:spPr>
        <p:txBody>
          <a:bodyPr anchorCtr="0" anchor="t" bIns="91425" lIns="91425" rIns="91425" wrap="square" tIns="91425">
            <a:noAutofit/>
          </a:bodyPr>
          <a:lstStyle/>
          <a:p>
            <a:pPr lvl="0" rtl="0">
              <a:spcBef>
                <a:spcPts val="0"/>
              </a:spcBef>
              <a:buNone/>
            </a:pPr>
            <a:r>
              <a:t/>
            </a:r>
            <a:endParaRPr sz="1200">
              <a:solidFill>
                <a:srgbClr val="FFFFFF"/>
              </a:solidFill>
            </a:endParaRPr>
          </a:p>
        </p:txBody>
      </p:sp>
      <p:sp>
        <p:nvSpPr>
          <p:cNvPr id="1899" name="Shape 1899"/>
          <p:cNvSpPr/>
          <p:nvPr/>
        </p:nvSpPr>
        <p:spPr>
          <a:xfrm>
            <a:off x="1976864" y="1970313"/>
            <a:ext cx="265222" cy="257728"/>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900" name="Shape 1900"/>
          <p:cNvSpPr/>
          <p:nvPr/>
        </p:nvSpPr>
        <p:spPr>
          <a:xfrm>
            <a:off x="4014777" y="4214966"/>
            <a:ext cx="385523" cy="311847"/>
          </a:xfrm>
          <a:custGeom>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901" name="Shape 1901"/>
          <p:cNvSpPr/>
          <p:nvPr/>
        </p:nvSpPr>
        <p:spPr>
          <a:xfrm>
            <a:off x="3808571" y="1933698"/>
            <a:ext cx="328512" cy="330993"/>
          </a:xfrm>
          <a:custGeom>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902" name="Shape 1902"/>
          <p:cNvSpPr/>
          <p:nvPr/>
        </p:nvSpPr>
        <p:spPr>
          <a:xfrm>
            <a:off x="6116895" y="1883853"/>
            <a:ext cx="270629" cy="324765"/>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6" name="Shape 1906"/>
        <p:cNvGrpSpPr/>
        <p:nvPr/>
      </p:nvGrpSpPr>
      <p:grpSpPr>
        <a:xfrm>
          <a:off x="0" y="0"/>
          <a:ext cx="0" cy="0"/>
          <a:chOff x="0" y="0"/>
          <a:chExt cx="0" cy="0"/>
        </a:xfrm>
      </p:grpSpPr>
      <p:sp>
        <p:nvSpPr>
          <p:cNvPr id="1907" name="Shape 1907"/>
          <p:cNvSpPr txBox="1"/>
          <p:nvPr>
            <p:ph idx="4294967295" type="ctrTitle"/>
          </p:nvPr>
        </p:nvSpPr>
        <p:spPr>
          <a:xfrm>
            <a:off x="1715250" y="1943925"/>
            <a:ext cx="5713500" cy="1104000"/>
          </a:xfrm>
          <a:prstGeom prst="rect">
            <a:avLst/>
          </a:prstGeom>
        </p:spPr>
        <p:txBody>
          <a:bodyPr anchorCtr="0" anchor="b" bIns="91425" lIns="91425" rIns="91425" wrap="square" tIns="91425">
            <a:noAutofit/>
          </a:bodyPr>
          <a:lstStyle/>
          <a:p>
            <a:pPr lvl="0">
              <a:spcBef>
                <a:spcPts val="0"/>
              </a:spcBef>
              <a:buNone/>
            </a:pPr>
            <a:r>
              <a:rPr lang="en" sz="4800"/>
              <a:t>Hello!</a:t>
            </a:r>
          </a:p>
        </p:txBody>
      </p:sp>
      <p:sp>
        <p:nvSpPr>
          <p:cNvPr id="1908" name="Shape 1908"/>
          <p:cNvSpPr txBox="1"/>
          <p:nvPr>
            <p:ph idx="4294967295" type="subTitle"/>
          </p:nvPr>
        </p:nvSpPr>
        <p:spPr>
          <a:xfrm>
            <a:off x="1715250" y="2872350"/>
            <a:ext cx="5713500" cy="1046400"/>
          </a:xfrm>
          <a:prstGeom prst="rect">
            <a:avLst/>
          </a:prstGeom>
        </p:spPr>
        <p:txBody>
          <a:bodyPr anchorCtr="0" anchor="t" bIns="91425" lIns="91425" rIns="91425" wrap="square" tIns="91425">
            <a:noAutofit/>
          </a:bodyPr>
          <a:lstStyle/>
          <a:p>
            <a:pPr lvl="0" algn="ctr">
              <a:spcBef>
                <a:spcPts val="0"/>
              </a:spcBef>
              <a:buNone/>
            </a:pPr>
            <a:r>
              <a:rPr b="1" lang="en" sz="3600"/>
              <a:t>This was a small demo of our project.</a:t>
            </a:r>
          </a:p>
        </p:txBody>
      </p:sp>
      <p:sp>
        <p:nvSpPr>
          <p:cNvPr id="1909" name="Shape 1909"/>
          <p:cNvSpPr txBox="1"/>
          <p:nvPr>
            <p:ph idx="4294967295" type="body"/>
          </p:nvPr>
        </p:nvSpPr>
        <p:spPr>
          <a:xfrm>
            <a:off x="1715250" y="4225250"/>
            <a:ext cx="5713500" cy="2743200"/>
          </a:xfrm>
          <a:prstGeom prst="rect">
            <a:avLst/>
          </a:prstGeom>
        </p:spPr>
        <p:txBody>
          <a:bodyPr anchorCtr="0" anchor="t" bIns="91425" lIns="91425" rIns="91425" wrap="square" tIns="91425">
            <a:noAutofit/>
          </a:bodyPr>
          <a:lstStyle/>
          <a:p>
            <a:pPr lvl="0" algn="ctr">
              <a:spcBef>
                <a:spcPts val="0"/>
              </a:spcBef>
              <a:buNone/>
            </a:pPr>
            <a:r>
              <a:rPr lang="en" sz="1800"/>
              <a:t>Hope you liked it..</a:t>
            </a:r>
          </a:p>
        </p:txBody>
      </p:sp>
      <p:pic>
        <p:nvPicPr>
          <p:cNvPr descr="apple-healthy-food-17536814.jpg" id="1910" name="Shape 1910"/>
          <p:cNvPicPr preferRelativeResize="0"/>
          <p:nvPr/>
        </p:nvPicPr>
        <p:blipFill rotWithShape="1">
          <a:blip r:embed="rId3">
            <a:alphaModFix/>
          </a:blip>
          <a:srcRect b="3113" l="0" r="0" t="3113"/>
          <a:stretch/>
        </p:blipFill>
        <p:spPr>
          <a:xfrm>
            <a:off x="3942900" y="838200"/>
            <a:ext cx="1258200" cy="12582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4" name="Shape 1914"/>
        <p:cNvGrpSpPr/>
        <p:nvPr/>
      </p:nvGrpSpPr>
      <p:grpSpPr>
        <a:xfrm>
          <a:off x="0" y="0"/>
          <a:ext cx="0" cy="0"/>
          <a:chOff x="0" y="0"/>
          <a:chExt cx="0" cy="0"/>
        </a:xfrm>
      </p:grpSpPr>
      <p:sp>
        <p:nvSpPr>
          <p:cNvPr id="1915" name="Shape 1915"/>
          <p:cNvSpPr txBox="1"/>
          <p:nvPr>
            <p:ph idx="4294967295" type="ctrTitle"/>
          </p:nvPr>
        </p:nvSpPr>
        <p:spPr>
          <a:xfrm>
            <a:off x="1715250" y="1486725"/>
            <a:ext cx="5713500" cy="1104000"/>
          </a:xfrm>
          <a:prstGeom prst="rect">
            <a:avLst/>
          </a:prstGeom>
        </p:spPr>
        <p:txBody>
          <a:bodyPr anchorCtr="0" anchor="b" bIns="91425" lIns="91425" rIns="91425" wrap="square" tIns="91425">
            <a:noAutofit/>
          </a:bodyPr>
          <a:lstStyle/>
          <a:p>
            <a:pPr lvl="0" rtl="0">
              <a:spcBef>
                <a:spcPts val="0"/>
              </a:spcBef>
              <a:buNone/>
            </a:pPr>
            <a:r>
              <a:rPr lang="en" sz="4800">
                <a:solidFill>
                  <a:srgbClr val="FFFFFF"/>
                </a:solidFill>
              </a:rPr>
              <a:t>Thanks!</a:t>
            </a:r>
          </a:p>
        </p:txBody>
      </p:sp>
      <p:sp>
        <p:nvSpPr>
          <p:cNvPr id="1916" name="Shape 1916"/>
          <p:cNvSpPr txBox="1"/>
          <p:nvPr>
            <p:ph idx="4294967295" type="subTitle"/>
          </p:nvPr>
        </p:nvSpPr>
        <p:spPr>
          <a:xfrm>
            <a:off x="1715250" y="2415150"/>
            <a:ext cx="5713500" cy="1046400"/>
          </a:xfrm>
          <a:prstGeom prst="rect">
            <a:avLst/>
          </a:prstGeom>
        </p:spPr>
        <p:txBody>
          <a:bodyPr anchorCtr="0" anchor="t" bIns="91425" lIns="91425" rIns="91425" wrap="square" tIns="91425">
            <a:noAutofit/>
          </a:bodyPr>
          <a:lstStyle/>
          <a:p>
            <a:pPr lvl="0" rtl="0" algn="ctr">
              <a:spcBef>
                <a:spcPts val="0"/>
              </a:spcBef>
              <a:buNone/>
            </a:pPr>
            <a:r>
              <a:rPr b="1" lang="en" sz="3600"/>
              <a:t>Any questions?</a:t>
            </a:r>
          </a:p>
        </p:txBody>
      </p:sp>
      <p:sp>
        <p:nvSpPr>
          <p:cNvPr id="1917" name="Shape 1917"/>
          <p:cNvSpPr txBox="1"/>
          <p:nvPr>
            <p:ph idx="4294967295" type="body"/>
          </p:nvPr>
        </p:nvSpPr>
        <p:spPr>
          <a:xfrm>
            <a:off x="1715250" y="3291225"/>
            <a:ext cx="5713500" cy="1201200"/>
          </a:xfrm>
          <a:prstGeom prst="rect">
            <a:avLst/>
          </a:prstGeom>
        </p:spPr>
        <p:txBody>
          <a:bodyPr anchorCtr="0" anchor="t" bIns="91425" lIns="91425" rIns="91425" wrap="square" tIns="91425">
            <a:noAutofit/>
          </a:bodyPr>
          <a:lstStyle/>
          <a:p>
            <a:pPr lvl="0" rtl="0" algn="ctr">
              <a:spcBef>
                <a:spcPts val="0"/>
              </a:spcBef>
              <a:buNone/>
            </a:pPr>
            <a:r>
              <a:rPr lang="en" sz="1800"/>
              <a:t>Team:</a:t>
            </a:r>
          </a:p>
          <a:p>
            <a:pPr lvl="0" rtl="0" algn="ctr">
              <a:spcBef>
                <a:spcPts val="0"/>
              </a:spcBef>
              <a:buNone/>
            </a:pPr>
            <a:r>
              <a:rPr lang="en" sz="1800"/>
              <a:t>Leena Bhandari</a:t>
            </a:r>
          </a:p>
          <a:p>
            <a:pPr lvl="0" rtl="0" algn="ctr">
              <a:spcBef>
                <a:spcPts val="0"/>
              </a:spcBef>
              <a:buNone/>
            </a:pPr>
            <a:r>
              <a:rPr lang="en" sz="1800"/>
              <a:t>Atharva Vaidya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2" name="Shape 1812"/>
        <p:cNvGrpSpPr/>
        <p:nvPr/>
      </p:nvGrpSpPr>
      <p:grpSpPr>
        <a:xfrm>
          <a:off x="0" y="0"/>
          <a:ext cx="0" cy="0"/>
          <a:chOff x="0" y="0"/>
          <a:chExt cx="0" cy="0"/>
        </a:xfrm>
      </p:grpSpPr>
      <p:sp>
        <p:nvSpPr>
          <p:cNvPr id="1813" name="Shape 1813"/>
          <p:cNvSpPr txBox="1"/>
          <p:nvPr>
            <p:ph type="title"/>
          </p:nvPr>
        </p:nvSpPr>
        <p:spPr>
          <a:xfrm>
            <a:off x="2129400" y="4543625"/>
            <a:ext cx="4885200" cy="777000"/>
          </a:xfrm>
          <a:prstGeom prst="rect">
            <a:avLst/>
          </a:prstGeom>
        </p:spPr>
        <p:txBody>
          <a:bodyPr anchorCtr="0" anchor="b" bIns="91425" lIns="91425" rIns="91425" wrap="square" tIns="91425">
            <a:noAutofit/>
          </a:bodyPr>
          <a:lstStyle/>
          <a:p>
            <a:pPr lvl="0" rtl="0">
              <a:spcBef>
                <a:spcPts val="0"/>
              </a:spcBef>
              <a:buNone/>
            </a:pPr>
            <a:r>
              <a:rPr lang="en"/>
              <a:t>A picture is worth a thousand words</a:t>
            </a:r>
          </a:p>
        </p:txBody>
      </p:sp>
      <p:sp>
        <p:nvSpPr>
          <p:cNvPr id="1814" name="Shape 1814"/>
          <p:cNvSpPr txBox="1"/>
          <p:nvPr>
            <p:ph idx="1" type="body"/>
          </p:nvPr>
        </p:nvSpPr>
        <p:spPr>
          <a:xfrm>
            <a:off x="2129400" y="5180550"/>
            <a:ext cx="4885200" cy="1616100"/>
          </a:xfrm>
          <a:prstGeom prst="rect">
            <a:avLst/>
          </a:prstGeom>
        </p:spPr>
        <p:txBody>
          <a:bodyPr anchorCtr="0" anchor="t" bIns="91425" lIns="91425" rIns="91425" wrap="square" tIns="91425">
            <a:noAutofit/>
          </a:bodyPr>
          <a:lstStyle/>
          <a:p>
            <a:pPr lvl="0" rtl="0" algn="ctr">
              <a:spcBef>
                <a:spcPts val="0"/>
              </a:spcBef>
              <a:buNone/>
            </a:pPr>
            <a:r>
              <a:rPr lang="en" sz="1600"/>
              <a:t>Food is the consumed to provide nutritional support. What if it is doing the opposite?</a:t>
            </a:r>
          </a:p>
        </p:txBody>
      </p:sp>
      <p:pic>
        <p:nvPicPr>
          <p:cNvPr descr="food-samples-testing.jpg" id="1815" name="Shape 1815"/>
          <p:cNvPicPr preferRelativeResize="0"/>
          <p:nvPr/>
        </p:nvPicPr>
        <p:blipFill rotWithShape="1">
          <a:blip r:embed="rId3">
            <a:alphaModFix/>
          </a:blip>
          <a:srcRect b="0" l="21428" r="21428" t="0"/>
          <a:stretch/>
        </p:blipFill>
        <p:spPr>
          <a:xfrm>
            <a:off x="2728175" y="824325"/>
            <a:ext cx="3687600" cy="3687600"/>
          </a:xfrm>
          <a:prstGeom prst="ellipse">
            <a:avLst/>
          </a:prstGeom>
          <a:noFill/>
          <a:ln cap="flat" cmpd="sng" w="228600">
            <a:solidFill>
              <a:srgbClr val="FFFFFF"/>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Shape 1820"/>
          <p:cNvSpPr txBox="1"/>
          <p:nvPr>
            <p:ph idx="4294967295" type="ctrTitle"/>
          </p:nvPr>
        </p:nvSpPr>
        <p:spPr>
          <a:xfrm>
            <a:off x="1660200" y="2111125"/>
            <a:ext cx="5823600" cy="1546500"/>
          </a:xfrm>
          <a:prstGeom prst="rect">
            <a:avLst/>
          </a:prstGeom>
        </p:spPr>
        <p:txBody>
          <a:bodyPr anchorCtr="0" anchor="b" bIns="91425" lIns="91425" rIns="91425" wrap="square" tIns="91425">
            <a:noAutofit/>
          </a:bodyPr>
          <a:lstStyle/>
          <a:p>
            <a:pPr lvl="0" rtl="0" algn="ctr">
              <a:spcBef>
                <a:spcPts val="0"/>
              </a:spcBef>
              <a:buNone/>
            </a:pPr>
            <a:r>
              <a:rPr lang="en" sz="12000">
                <a:solidFill>
                  <a:srgbClr val="FFFFFF"/>
                </a:solidFill>
              </a:rPr>
              <a:t>3,51,000</a:t>
            </a:r>
          </a:p>
        </p:txBody>
      </p:sp>
      <p:sp>
        <p:nvSpPr>
          <p:cNvPr id="1821" name="Shape 1821"/>
          <p:cNvSpPr txBox="1"/>
          <p:nvPr>
            <p:ph idx="4294967295" type="subTitle"/>
          </p:nvPr>
        </p:nvSpPr>
        <p:spPr>
          <a:xfrm>
            <a:off x="1660200" y="3786746"/>
            <a:ext cx="5823600" cy="1046400"/>
          </a:xfrm>
          <a:prstGeom prst="rect">
            <a:avLst/>
          </a:prstGeom>
        </p:spPr>
        <p:txBody>
          <a:bodyPr anchorCtr="0" anchor="t" bIns="91425" lIns="91425" rIns="91425" wrap="square" tIns="91425">
            <a:noAutofit/>
          </a:bodyPr>
          <a:lstStyle/>
          <a:p>
            <a:pPr lvl="0" rtl="0" algn="ctr">
              <a:spcBef>
                <a:spcPts val="0"/>
              </a:spcBef>
              <a:buNone/>
            </a:pPr>
            <a:r>
              <a:rPr lang="en">
                <a:solidFill>
                  <a:srgbClr val="FFFFFF"/>
                </a:solidFill>
              </a:rPr>
              <a:t>Whoa! That’s a big number. </a:t>
            </a:r>
          </a:p>
          <a:p>
            <a:pPr lvl="0" rtl="0" algn="ctr">
              <a:spcBef>
                <a:spcPts val="0"/>
              </a:spcBef>
              <a:buNone/>
            </a:pPr>
            <a:r>
              <a:rPr lang="en">
                <a:solidFill>
                  <a:srgbClr val="FFFFFF"/>
                </a:solidFill>
              </a:rPr>
              <a:t>This is the number of people who die every year due to food adulteration according to WHO.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5" name="Shape 1825"/>
        <p:cNvGrpSpPr/>
        <p:nvPr/>
      </p:nvGrpSpPr>
      <p:grpSpPr>
        <a:xfrm>
          <a:off x="0" y="0"/>
          <a:ext cx="0" cy="0"/>
          <a:chOff x="0" y="0"/>
          <a:chExt cx="0" cy="0"/>
        </a:xfrm>
      </p:grpSpPr>
      <p:sp>
        <p:nvSpPr>
          <p:cNvPr id="1826" name="Shape 1826"/>
          <p:cNvSpPr txBox="1"/>
          <p:nvPr>
            <p:ph idx="1" type="body"/>
          </p:nvPr>
        </p:nvSpPr>
        <p:spPr>
          <a:xfrm>
            <a:off x="1832400" y="2653800"/>
            <a:ext cx="5479200" cy="1093200"/>
          </a:xfrm>
          <a:prstGeom prst="rect">
            <a:avLst/>
          </a:prstGeom>
        </p:spPr>
        <p:txBody>
          <a:bodyPr anchorCtr="0" anchor="ctr" bIns="91425" lIns="91425" rIns="91425" wrap="square" tIns="91425">
            <a:noAutofit/>
          </a:bodyPr>
          <a:lstStyle/>
          <a:p>
            <a:pPr lvl="0">
              <a:spcBef>
                <a:spcPts val="0"/>
              </a:spcBef>
              <a:buNone/>
            </a:pPr>
            <a:r>
              <a:rPr lang="en"/>
              <a:t>"Adulteration" is a legal term meaning that a food product fails to meet federal or state standards.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0" name="Shape 1830"/>
        <p:cNvGrpSpPr/>
        <p:nvPr/>
      </p:nvGrpSpPr>
      <p:grpSpPr>
        <a:xfrm>
          <a:off x="0" y="0"/>
          <a:ext cx="0" cy="0"/>
          <a:chOff x="0" y="0"/>
          <a:chExt cx="0" cy="0"/>
        </a:xfrm>
      </p:grpSpPr>
      <p:sp>
        <p:nvSpPr>
          <p:cNvPr id="1831" name="Shape 1831"/>
          <p:cNvSpPr txBox="1"/>
          <p:nvPr>
            <p:ph type="title"/>
          </p:nvPr>
        </p:nvSpPr>
        <p:spPr>
          <a:xfrm>
            <a:off x="1131750" y="830700"/>
            <a:ext cx="6880500" cy="777000"/>
          </a:xfrm>
          <a:prstGeom prst="rect">
            <a:avLst/>
          </a:prstGeom>
        </p:spPr>
        <p:txBody>
          <a:bodyPr anchorCtr="0" anchor="b" bIns="91425" lIns="91425" rIns="91425" wrap="square" tIns="91425">
            <a:noAutofit/>
          </a:bodyPr>
          <a:lstStyle/>
          <a:p>
            <a:pPr lvl="0" rtl="0">
              <a:spcBef>
                <a:spcPts val="0"/>
              </a:spcBef>
              <a:buNone/>
            </a:pPr>
            <a:r>
              <a:rPr lang="en"/>
              <a:t>ADULTERATION</a:t>
            </a:r>
          </a:p>
        </p:txBody>
      </p:sp>
      <p:sp>
        <p:nvSpPr>
          <p:cNvPr id="1832" name="Shape 1832"/>
          <p:cNvSpPr txBox="1"/>
          <p:nvPr/>
        </p:nvSpPr>
        <p:spPr>
          <a:xfrm>
            <a:off x="1452750" y="2035350"/>
            <a:ext cx="2862900" cy="2207100"/>
          </a:xfrm>
          <a:prstGeom prst="rect">
            <a:avLst/>
          </a:prstGeom>
          <a:noFill/>
          <a:ln>
            <a:noFill/>
          </a:ln>
        </p:spPr>
        <p:txBody>
          <a:bodyPr anchorCtr="0" anchor="t" bIns="91425" lIns="91425" rIns="91425" wrap="square" tIns="91425">
            <a:noAutofit/>
          </a:bodyPr>
          <a:lstStyle/>
          <a:p>
            <a:pPr lvl="0" rtl="0">
              <a:spcBef>
                <a:spcPts val="600"/>
              </a:spcBef>
              <a:buNone/>
            </a:pPr>
            <a:r>
              <a:rPr b="1" lang="en" sz="1200">
                <a:solidFill>
                  <a:srgbClr val="F55D4B"/>
                </a:solidFill>
                <a:latin typeface="Merriweather"/>
                <a:ea typeface="Merriweather"/>
                <a:cs typeface="Merriweather"/>
                <a:sym typeface="Merriweather"/>
              </a:rPr>
              <a:t>ADULTERATION IN EVERYDAY FOOD</a:t>
            </a:r>
          </a:p>
          <a:p>
            <a:pPr lvl="0" rtl="0">
              <a:spcBef>
                <a:spcPts val="600"/>
              </a:spcBef>
              <a:buClr>
                <a:schemeClr val="dk1"/>
              </a:buClr>
              <a:buSzPct val="91666"/>
              <a:buFont typeface="Arial"/>
              <a:buNone/>
            </a:pPr>
            <a:r>
              <a:rPr lang="en" sz="1200">
                <a:solidFill>
                  <a:srgbClr val="2C3E50"/>
                </a:solidFill>
                <a:latin typeface="Merriweather"/>
                <a:ea typeface="Merriweather"/>
                <a:cs typeface="Merriweather"/>
                <a:sym typeface="Merriweather"/>
              </a:rPr>
              <a:t>Food adulteration has been greatly increased during last couple of years. Along with basic food grains like rice and wheat, and spices like ‘chillies’, ‘black pepper’, ‘turmeric’ etc. packaged water and bottled soft drinks are also in the area of adulteration.</a:t>
            </a:r>
          </a:p>
          <a:p>
            <a:pPr lvl="0" rtl="0">
              <a:spcBef>
                <a:spcPts val="600"/>
              </a:spcBef>
              <a:buClr>
                <a:schemeClr val="dk1"/>
              </a:buClr>
              <a:buFont typeface="Arial"/>
              <a:buNone/>
            </a:pPr>
            <a:r>
              <a:t/>
            </a:r>
            <a:endParaRPr sz="1200">
              <a:solidFill>
                <a:srgbClr val="2C3E50"/>
              </a:solidFill>
              <a:latin typeface="Merriweather"/>
              <a:ea typeface="Merriweather"/>
              <a:cs typeface="Merriweather"/>
              <a:sym typeface="Merriweather"/>
            </a:endParaRPr>
          </a:p>
          <a:p>
            <a:pPr lvl="0" rtl="0">
              <a:spcBef>
                <a:spcPts val="600"/>
              </a:spcBef>
              <a:buClr>
                <a:schemeClr val="dk1"/>
              </a:buClr>
              <a:buFont typeface="Arial"/>
              <a:buNone/>
            </a:pPr>
            <a:r>
              <a:t/>
            </a:r>
            <a:endParaRPr sz="1200">
              <a:solidFill>
                <a:srgbClr val="2C3E50"/>
              </a:solidFill>
              <a:latin typeface="Merriweather"/>
              <a:ea typeface="Merriweather"/>
              <a:cs typeface="Merriweather"/>
              <a:sym typeface="Merriweather"/>
            </a:endParaRPr>
          </a:p>
          <a:p>
            <a:pPr lvl="0" rtl="0">
              <a:spcBef>
                <a:spcPts val="600"/>
              </a:spcBef>
              <a:buNone/>
            </a:pPr>
            <a:r>
              <a:t/>
            </a:r>
            <a:endParaRPr sz="1200">
              <a:solidFill>
                <a:srgbClr val="2C3E50"/>
              </a:solidFill>
              <a:latin typeface="Merriweather"/>
              <a:ea typeface="Merriweather"/>
              <a:cs typeface="Merriweather"/>
              <a:sym typeface="Merriweather"/>
            </a:endParaRPr>
          </a:p>
        </p:txBody>
      </p:sp>
      <p:sp>
        <p:nvSpPr>
          <p:cNvPr id="1833" name="Shape 1833"/>
          <p:cNvSpPr txBox="1"/>
          <p:nvPr/>
        </p:nvSpPr>
        <p:spPr>
          <a:xfrm>
            <a:off x="4703125" y="2035350"/>
            <a:ext cx="2988000" cy="2207100"/>
          </a:xfrm>
          <a:prstGeom prst="rect">
            <a:avLst/>
          </a:prstGeom>
          <a:noFill/>
          <a:ln>
            <a:noFill/>
          </a:ln>
        </p:spPr>
        <p:txBody>
          <a:bodyPr anchorCtr="0" anchor="t" bIns="91425" lIns="91425" rIns="91425" wrap="square" tIns="91425">
            <a:noAutofit/>
          </a:bodyPr>
          <a:lstStyle/>
          <a:p>
            <a:pPr lvl="0" rtl="0">
              <a:spcBef>
                <a:spcPts val="600"/>
              </a:spcBef>
              <a:buNone/>
            </a:pPr>
            <a:r>
              <a:rPr b="1" lang="en" sz="1200">
                <a:solidFill>
                  <a:srgbClr val="F55D4B"/>
                </a:solidFill>
                <a:latin typeface="Merriweather"/>
                <a:ea typeface="Merriweather"/>
                <a:cs typeface="Merriweather"/>
                <a:sym typeface="Merriweather"/>
              </a:rPr>
              <a:t>RECENT ANALYSIS</a:t>
            </a:r>
          </a:p>
          <a:p>
            <a:pPr lvl="0" rtl="0">
              <a:spcBef>
                <a:spcPts val="600"/>
              </a:spcBef>
              <a:buNone/>
            </a:pPr>
            <a:r>
              <a:rPr lang="en" sz="1200">
                <a:solidFill>
                  <a:srgbClr val="2C3E50"/>
                </a:solidFill>
                <a:latin typeface="Merriweather"/>
                <a:ea typeface="Merriweather"/>
                <a:cs typeface="Merriweather"/>
                <a:sym typeface="Merriweather"/>
              </a:rPr>
              <a:t>In a recent report, the Public Health Foundation of India attributed 80 percent of all premature deaths to contaminated food and water.</a:t>
            </a:r>
          </a:p>
          <a:p>
            <a:pPr lvl="0" rtl="0">
              <a:spcBef>
                <a:spcPts val="600"/>
              </a:spcBef>
              <a:buNone/>
            </a:pPr>
            <a:r>
              <a:rPr lang="en" sz="1200">
                <a:solidFill>
                  <a:srgbClr val="2C3E50"/>
                </a:solidFill>
                <a:latin typeface="Merriweather"/>
                <a:ea typeface="Merriweather"/>
                <a:cs typeface="Merriweather"/>
                <a:sym typeface="Merriweather"/>
              </a:rPr>
              <a:t>"Food adulteration in India starts from the field itself where fertilizers and pesticides are overused. Therefore one kind of contaminant that is present across all range of food is very high level of pesticide residues,"</a:t>
            </a:r>
          </a:p>
        </p:txBody>
      </p:sp>
      <p:sp>
        <p:nvSpPr>
          <p:cNvPr id="1834" name="Shape 1834"/>
          <p:cNvSpPr txBox="1"/>
          <p:nvPr/>
        </p:nvSpPr>
        <p:spPr>
          <a:xfrm>
            <a:off x="1452750" y="5048925"/>
            <a:ext cx="6238500" cy="826500"/>
          </a:xfrm>
          <a:prstGeom prst="rect">
            <a:avLst/>
          </a:prstGeom>
          <a:noFill/>
          <a:ln>
            <a:noFill/>
          </a:ln>
        </p:spPr>
        <p:txBody>
          <a:bodyPr anchorCtr="0" anchor="t" bIns="91425" lIns="91425" rIns="91425" wrap="square" tIns="91425">
            <a:noAutofit/>
          </a:bodyPr>
          <a:lstStyle/>
          <a:p>
            <a:pPr lvl="0" rtl="0">
              <a:spcBef>
                <a:spcPts val="1000"/>
              </a:spcBef>
              <a:spcAft>
                <a:spcPts val="1000"/>
              </a:spcAft>
              <a:buNone/>
            </a:pPr>
            <a:r>
              <a:rPr b="1" lang="en" sz="1200">
                <a:solidFill>
                  <a:srgbClr val="2C3E50"/>
                </a:solidFill>
                <a:latin typeface="Merriweather"/>
                <a:ea typeface="Merriweather"/>
                <a:cs typeface="Merriweather"/>
                <a:sym typeface="Merriweather"/>
              </a:rPr>
              <a:t>More info  at </a:t>
            </a:r>
            <a:r>
              <a:rPr b="1" lang="en" sz="1200">
                <a:solidFill>
                  <a:srgbClr val="2C3E50"/>
                </a:solidFill>
                <a:latin typeface="Merriweather"/>
                <a:ea typeface="Merriweather"/>
                <a:cs typeface="Merriweather"/>
                <a:sym typeface="Merriweather"/>
              </a:rPr>
              <a:t>http://www.dw.com/en/food-adulteration-a-rising-problem-in-india/a-5958444</a:t>
            </a:r>
          </a:p>
          <a:p>
            <a:pPr lvl="0" rtl="0">
              <a:spcBef>
                <a:spcPts val="1000"/>
              </a:spcBef>
              <a:spcAft>
                <a:spcPts val="1000"/>
              </a:spcAft>
              <a:buNone/>
            </a:pPr>
            <a:r>
              <a:rPr lang="en" sz="1200">
                <a:solidFill>
                  <a:srgbClr val="2C3E50"/>
                </a:solidFill>
                <a:latin typeface="Merriweather"/>
                <a:ea typeface="Merriweather"/>
                <a:cs typeface="Merriweather"/>
                <a:sym typeface="Merriweather"/>
              </a:rPr>
              <a:t>This is one of the articles and there are many more..</a:t>
            </a:r>
          </a:p>
          <a:p>
            <a:pPr lvl="0" rtl="0">
              <a:spcBef>
                <a:spcPts val="1000"/>
              </a:spcBef>
              <a:spcAft>
                <a:spcPts val="1000"/>
              </a:spcAft>
              <a:buNone/>
            </a:pPr>
            <a:r>
              <a:t/>
            </a:r>
            <a:endParaRPr sz="1200">
              <a:solidFill>
                <a:srgbClr val="2C3E50"/>
              </a:solidFill>
              <a:latin typeface="Merriweather"/>
              <a:ea typeface="Merriweather"/>
              <a:cs typeface="Merriweather"/>
              <a:sym typeface="Merriweather"/>
            </a:endParaRPr>
          </a:p>
          <a:p>
            <a:pPr lvl="0" rtl="0">
              <a:spcBef>
                <a:spcPts val="1000"/>
              </a:spcBef>
              <a:spcAft>
                <a:spcPts val="100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8" name="Shape 1838"/>
        <p:cNvGrpSpPr/>
        <p:nvPr/>
      </p:nvGrpSpPr>
      <p:grpSpPr>
        <a:xfrm>
          <a:off x="0" y="0"/>
          <a:ext cx="0" cy="0"/>
          <a:chOff x="0" y="0"/>
          <a:chExt cx="0" cy="0"/>
        </a:xfrm>
      </p:grpSpPr>
      <p:sp>
        <p:nvSpPr>
          <p:cNvPr id="1839" name="Shape 1839"/>
          <p:cNvSpPr txBox="1"/>
          <p:nvPr>
            <p:ph idx="4294967295" type="ctrTitle"/>
          </p:nvPr>
        </p:nvSpPr>
        <p:spPr>
          <a:xfrm>
            <a:off x="1374150" y="3258850"/>
            <a:ext cx="6395700" cy="1236900"/>
          </a:xfrm>
          <a:prstGeom prst="rect">
            <a:avLst/>
          </a:prstGeom>
        </p:spPr>
        <p:txBody>
          <a:bodyPr anchorCtr="0" anchor="b" bIns="91425" lIns="91425" rIns="91425" wrap="square" tIns="91425">
            <a:noAutofit/>
          </a:bodyPr>
          <a:lstStyle/>
          <a:p>
            <a:pPr lvl="0" rtl="0">
              <a:spcBef>
                <a:spcPts val="0"/>
              </a:spcBef>
              <a:buNone/>
            </a:pPr>
            <a:r>
              <a:rPr lang="en" sz="7200">
                <a:solidFill>
                  <a:srgbClr val="FFFFFF"/>
                </a:solidFill>
              </a:rPr>
              <a:t> CONCEPT</a:t>
            </a:r>
          </a:p>
        </p:txBody>
      </p:sp>
      <p:sp>
        <p:nvSpPr>
          <p:cNvPr id="1840" name="Shape 1840"/>
          <p:cNvSpPr txBox="1"/>
          <p:nvPr>
            <p:ph idx="4294967295" type="subTitle"/>
          </p:nvPr>
        </p:nvSpPr>
        <p:spPr>
          <a:xfrm>
            <a:off x="1374150" y="4320146"/>
            <a:ext cx="6395700" cy="1046400"/>
          </a:xfrm>
          <a:prstGeom prst="rect">
            <a:avLst/>
          </a:prstGeom>
        </p:spPr>
        <p:txBody>
          <a:bodyPr anchorCtr="0" anchor="t" bIns="91425" lIns="91425" rIns="91425" wrap="square" tIns="91425">
            <a:noAutofit/>
          </a:bodyPr>
          <a:lstStyle/>
          <a:p>
            <a:pPr lvl="0" rtl="0" algn="ctr">
              <a:spcBef>
                <a:spcPts val="0"/>
              </a:spcBef>
              <a:buNone/>
            </a:pPr>
            <a:r>
              <a:rPr lang="en" sz="2200"/>
              <a:t>Our idea is to use technology to fight with this social ill namely Food Adulteration.</a:t>
            </a:r>
          </a:p>
        </p:txBody>
      </p:sp>
      <p:sp>
        <p:nvSpPr>
          <p:cNvPr id="1841" name="Shape 1841"/>
          <p:cNvSpPr/>
          <p:nvPr/>
        </p:nvSpPr>
        <p:spPr>
          <a:xfrm>
            <a:off x="3213452" y="703602"/>
            <a:ext cx="2728142" cy="2522753"/>
          </a:xfrm>
          <a:custGeom>
            <a:pathLst>
              <a:path extrusionOk="0" h="82958" w="89712">
                <a:moveTo>
                  <a:pt x="52672" y="2049"/>
                </a:moveTo>
                <a:cubicBezTo>
                  <a:pt x="40979" y="2915"/>
                  <a:pt x="28376" y="5687"/>
                  <a:pt x="19269" y="13072"/>
                </a:cubicBezTo>
                <a:cubicBezTo>
                  <a:pt x="7809" y="22363"/>
                  <a:pt x="-450" y="41691"/>
                  <a:pt x="5574" y="55159"/>
                </a:cubicBezTo>
                <a:cubicBezTo>
                  <a:pt x="12934" y="71613"/>
                  <a:pt x="33988" y="83483"/>
                  <a:pt x="52004" y="82883"/>
                </a:cubicBezTo>
                <a:cubicBezTo>
                  <a:pt x="62654" y="82528"/>
                  <a:pt x="75554" y="78169"/>
                  <a:pt x="80730" y="68854"/>
                </a:cubicBezTo>
                <a:cubicBezTo>
                  <a:pt x="89351" y="53334"/>
                  <a:pt x="86569" y="30516"/>
                  <a:pt x="76722" y="15744"/>
                </a:cubicBezTo>
                <a:cubicBezTo>
                  <a:pt x="69002" y="4163"/>
                  <a:pt x="51060" y="-2643"/>
                  <a:pt x="37641" y="1047"/>
                </a:cubicBezTo>
                <a:cubicBezTo>
                  <a:pt x="22584" y="5187"/>
                  <a:pt x="4685" y="14957"/>
                  <a:pt x="898" y="30107"/>
                </a:cubicBezTo>
                <a:cubicBezTo>
                  <a:pt x="-3402" y="47307"/>
                  <a:pt x="8933" y="71200"/>
                  <a:pt x="25616" y="77205"/>
                </a:cubicBezTo>
                <a:cubicBezTo>
                  <a:pt x="45695" y="84432"/>
                  <a:pt x="76756" y="77025"/>
                  <a:pt x="86743" y="58165"/>
                </a:cubicBezTo>
                <a:cubicBezTo>
                  <a:pt x="93824" y="44791"/>
                  <a:pt x="86931" y="25485"/>
                  <a:pt x="77390" y="13740"/>
                </a:cubicBezTo>
                <a:cubicBezTo>
                  <a:pt x="74162" y="9767"/>
                  <a:pt x="71332" y="4292"/>
                  <a:pt x="66367" y="3051"/>
                </a:cubicBezTo>
              </a:path>
            </a:pathLst>
          </a:custGeom>
          <a:noFill/>
          <a:ln cap="rnd" cmpd="sng" w="19050">
            <a:solidFill>
              <a:srgbClr val="FFFFFF"/>
            </a:solidFill>
            <a:prstDash val="solid"/>
            <a:round/>
            <a:headEnd len="lg" w="lg" type="none"/>
            <a:tailEnd len="lg" w="lg" type="none"/>
          </a:ln>
        </p:spPr>
      </p:sp>
      <p:sp>
        <p:nvSpPr>
          <p:cNvPr id="1842" name="Shape 1842"/>
          <p:cNvSpPr/>
          <p:nvPr/>
        </p:nvSpPr>
        <p:spPr>
          <a:xfrm>
            <a:off x="4014780" y="1296298"/>
            <a:ext cx="1114426" cy="1337354"/>
          </a:xfrm>
          <a:custGeom>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46" name="Shape 1846"/>
        <p:cNvGrpSpPr/>
        <p:nvPr/>
      </p:nvGrpSpPr>
      <p:grpSpPr>
        <a:xfrm>
          <a:off x="0" y="0"/>
          <a:ext cx="0" cy="0"/>
          <a:chOff x="0" y="0"/>
          <a:chExt cx="0" cy="0"/>
        </a:xfrm>
      </p:grpSpPr>
      <p:sp>
        <p:nvSpPr>
          <p:cNvPr id="1847" name="Shape 1847"/>
          <p:cNvSpPr txBox="1"/>
          <p:nvPr>
            <p:ph type="title"/>
          </p:nvPr>
        </p:nvSpPr>
        <p:spPr>
          <a:xfrm>
            <a:off x="1280550" y="988975"/>
            <a:ext cx="6582900" cy="2205000"/>
          </a:xfrm>
          <a:prstGeom prst="rect">
            <a:avLst/>
          </a:prstGeom>
        </p:spPr>
        <p:txBody>
          <a:bodyPr anchorCtr="0" anchor="ctr" bIns="91425" lIns="91425" rIns="91425" wrap="square" tIns="91425">
            <a:noAutofit/>
          </a:bodyPr>
          <a:lstStyle/>
          <a:p>
            <a:pPr lvl="0" rtl="0">
              <a:spcBef>
                <a:spcPts val="0"/>
              </a:spcBef>
              <a:buNone/>
            </a:pPr>
            <a:r>
              <a:rPr b="0" lang="en" sz="6000">
                <a:solidFill>
                  <a:srgbClr val="FFFFFF"/>
                </a:solidFill>
              </a:rPr>
              <a:t>Want big impact</a:t>
            </a:r>
          </a:p>
          <a:p>
            <a:pPr lvl="0">
              <a:spcBef>
                <a:spcPts val="0"/>
              </a:spcBef>
              <a:buNone/>
            </a:pPr>
            <a:r>
              <a:rPr b="0" lang="en" sz="3000">
                <a:latin typeface="Merriweather"/>
                <a:ea typeface="Merriweather"/>
                <a:cs typeface="Merriweather"/>
                <a:sym typeface="Merriweather"/>
              </a:rPr>
              <a:t>But it starts from</a:t>
            </a:r>
          </a:p>
          <a:p>
            <a:pPr lvl="0" rtl="0">
              <a:spcBef>
                <a:spcPts val="0"/>
              </a:spcBef>
              <a:buNone/>
            </a:pPr>
            <a:r>
              <a:rPr b="0" lang="en" sz="3000">
                <a:latin typeface="Merriweather"/>
                <a:ea typeface="Merriweather"/>
                <a:cs typeface="Merriweather"/>
                <a:sym typeface="Merriweather"/>
              </a:rPr>
              <a:t> small steps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Shape 1852"/>
          <p:cNvSpPr txBox="1"/>
          <p:nvPr>
            <p:ph type="title"/>
          </p:nvPr>
        </p:nvSpPr>
        <p:spPr>
          <a:xfrm>
            <a:off x="1131750" y="830700"/>
            <a:ext cx="6880500" cy="777000"/>
          </a:xfrm>
          <a:prstGeom prst="rect">
            <a:avLst/>
          </a:prstGeom>
        </p:spPr>
        <p:txBody>
          <a:bodyPr anchorCtr="0" anchor="b" bIns="91425" lIns="91425" rIns="91425" wrap="square" tIns="91425">
            <a:noAutofit/>
          </a:bodyPr>
          <a:lstStyle/>
          <a:p>
            <a:pPr lvl="0">
              <a:spcBef>
                <a:spcPts val="0"/>
              </a:spcBef>
              <a:buNone/>
            </a:pPr>
            <a:r>
              <a:rPr lang="en"/>
              <a:t>Implementation</a:t>
            </a:r>
          </a:p>
        </p:txBody>
      </p:sp>
      <p:sp>
        <p:nvSpPr>
          <p:cNvPr id="1853" name="Shape 1853"/>
          <p:cNvSpPr txBox="1"/>
          <p:nvPr>
            <p:ph idx="1" type="body"/>
          </p:nvPr>
        </p:nvSpPr>
        <p:spPr>
          <a:xfrm>
            <a:off x="1131750" y="1750400"/>
            <a:ext cx="6880500" cy="4665000"/>
          </a:xfrm>
          <a:prstGeom prst="rect">
            <a:avLst/>
          </a:prstGeom>
        </p:spPr>
        <p:txBody>
          <a:bodyPr anchorCtr="0" anchor="t" bIns="91425" lIns="91425" rIns="91425" wrap="square" tIns="91425">
            <a:noAutofit/>
          </a:bodyPr>
          <a:lstStyle/>
          <a:p>
            <a:pPr indent="-393700" lvl="0" marL="457200" rtl="0">
              <a:spcBef>
                <a:spcPts val="0"/>
              </a:spcBef>
            </a:pPr>
            <a:r>
              <a:rPr lang="en"/>
              <a:t>Signup on the webapp</a:t>
            </a:r>
          </a:p>
          <a:p>
            <a:pPr indent="-393700" lvl="0" marL="457200" rtl="0">
              <a:spcBef>
                <a:spcPts val="0"/>
              </a:spcBef>
            </a:pPr>
            <a:r>
              <a:rPr lang="en"/>
              <a:t>Login</a:t>
            </a:r>
          </a:p>
          <a:p>
            <a:pPr indent="-393700" lvl="0" marL="457200" rtl="0">
              <a:spcBef>
                <a:spcPts val="0"/>
              </a:spcBef>
            </a:pPr>
            <a:r>
              <a:rPr lang="en"/>
              <a:t>Here if you have any news related to the topic you may post it</a:t>
            </a:r>
            <a:r>
              <a:rPr lang="en"/>
              <a:t> or you can review what others have to say.</a:t>
            </a:r>
          </a:p>
          <a:p>
            <a:pPr lvl="0" rtl="0">
              <a:spcBef>
                <a:spcPts val="0"/>
              </a:spcBef>
              <a:buNone/>
            </a:pPr>
            <a:r>
              <a:t/>
            </a:r>
            <a:endParaRPr/>
          </a:p>
          <a:p>
            <a:pPr lvl="0">
              <a:spcBef>
                <a:spcPts val="0"/>
              </a:spcBef>
              <a:buNone/>
            </a:pPr>
            <a:r>
              <a:rPr lang="en"/>
              <a:t>This will help in spreading awareness about the topic and people will automatically stop buying products which are adulterated.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7" name="Shape 1857"/>
        <p:cNvGrpSpPr/>
        <p:nvPr/>
      </p:nvGrpSpPr>
      <p:grpSpPr>
        <a:xfrm>
          <a:off x="0" y="0"/>
          <a:ext cx="0" cy="0"/>
          <a:chOff x="0" y="0"/>
          <a:chExt cx="0" cy="0"/>
        </a:xfrm>
      </p:grpSpPr>
      <p:sp>
        <p:nvSpPr>
          <p:cNvPr id="1858" name="Shape 1858"/>
          <p:cNvSpPr txBox="1"/>
          <p:nvPr>
            <p:ph type="title"/>
          </p:nvPr>
        </p:nvSpPr>
        <p:spPr>
          <a:xfrm>
            <a:off x="1131750" y="830700"/>
            <a:ext cx="6880500" cy="777000"/>
          </a:xfrm>
          <a:prstGeom prst="rect">
            <a:avLst/>
          </a:prstGeom>
        </p:spPr>
        <p:txBody>
          <a:bodyPr anchorCtr="0" anchor="b" bIns="91425" lIns="91425" rIns="91425" wrap="square" tIns="91425">
            <a:noAutofit/>
          </a:bodyPr>
          <a:lstStyle/>
          <a:p>
            <a:pPr lvl="0">
              <a:spcBef>
                <a:spcPts val="0"/>
              </a:spcBef>
              <a:buNone/>
            </a:pPr>
            <a:r>
              <a:rPr lang="en"/>
              <a:t>FEATURES</a:t>
            </a:r>
          </a:p>
        </p:txBody>
      </p:sp>
      <p:sp>
        <p:nvSpPr>
          <p:cNvPr id="1859" name="Shape 1859"/>
          <p:cNvSpPr txBox="1"/>
          <p:nvPr>
            <p:ph idx="1" type="body"/>
          </p:nvPr>
        </p:nvSpPr>
        <p:spPr>
          <a:xfrm>
            <a:off x="977300" y="1705425"/>
            <a:ext cx="2296500" cy="4710000"/>
          </a:xfrm>
          <a:prstGeom prst="rect">
            <a:avLst/>
          </a:prstGeom>
        </p:spPr>
        <p:txBody>
          <a:bodyPr anchorCtr="0" anchor="t" bIns="91425" lIns="91425" rIns="91425" wrap="square" tIns="91425">
            <a:noAutofit/>
          </a:bodyPr>
          <a:lstStyle/>
          <a:p>
            <a:pPr lvl="0" rtl="0">
              <a:spcBef>
                <a:spcPts val="0"/>
              </a:spcBef>
              <a:buNone/>
            </a:pPr>
            <a:r>
              <a:rPr b="1" lang="en"/>
              <a:t>Open for everyone</a:t>
            </a:r>
          </a:p>
          <a:p>
            <a:pPr lvl="0">
              <a:spcBef>
                <a:spcPts val="0"/>
              </a:spcBef>
              <a:buNone/>
            </a:pPr>
            <a:r>
              <a:rPr lang="en"/>
              <a:t>This portal will be available for everyone. This means anyone can sign up and post whatever they have to say. More the number of people more will be the impact and more will be its accuracy.</a:t>
            </a:r>
          </a:p>
        </p:txBody>
      </p:sp>
      <p:sp>
        <p:nvSpPr>
          <p:cNvPr id="1860" name="Shape 1860"/>
          <p:cNvSpPr txBox="1"/>
          <p:nvPr>
            <p:ph idx="2" type="body"/>
          </p:nvPr>
        </p:nvSpPr>
        <p:spPr>
          <a:xfrm>
            <a:off x="3391603" y="1705425"/>
            <a:ext cx="2296500" cy="4710000"/>
          </a:xfrm>
          <a:prstGeom prst="rect">
            <a:avLst/>
          </a:prstGeom>
        </p:spPr>
        <p:txBody>
          <a:bodyPr anchorCtr="0" anchor="t" bIns="91425" lIns="91425" rIns="91425" wrap="square" tIns="91425">
            <a:noAutofit/>
          </a:bodyPr>
          <a:lstStyle/>
          <a:p>
            <a:pPr lvl="0" rtl="0">
              <a:spcBef>
                <a:spcPts val="0"/>
              </a:spcBef>
              <a:buNone/>
            </a:pPr>
            <a:r>
              <a:rPr b="1" lang="en"/>
              <a:t>Genuinity Meter</a:t>
            </a:r>
          </a:p>
          <a:p>
            <a:pPr lvl="0">
              <a:spcBef>
                <a:spcPts val="0"/>
              </a:spcBef>
              <a:buNone/>
            </a:pPr>
            <a:r>
              <a:rPr lang="en"/>
              <a:t>This is a small algorithm which calculates how genuine the news is. It uses the feedback of other users to calculate</a:t>
            </a:r>
          </a:p>
        </p:txBody>
      </p:sp>
      <p:sp>
        <p:nvSpPr>
          <p:cNvPr id="1861" name="Shape 1861"/>
          <p:cNvSpPr txBox="1"/>
          <p:nvPr>
            <p:ph idx="3" type="body"/>
          </p:nvPr>
        </p:nvSpPr>
        <p:spPr>
          <a:xfrm>
            <a:off x="5805905" y="1705425"/>
            <a:ext cx="2296500" cy="4710000"/>
          </a:xfrm>
          <a:prstGeom prst="rect">
            <a:avLst/>
          </a:prstGeom>
        </p:spPr>
        <p:txBody>
          <a:bodyPr anchorCtr="0" anchor="t" bIns="91425" lIns="91425" rIns="91425" wrap="square" tIns="91425">
            <a:noAutofit/>
          </a:bodyPr>
          <a:lstStyle/>
          <a:p>
            <a:pPr lvl="0" rtl="0">
              <a:spcBef>
                <a:spcPts val="0"/>
              </a:spcBef>
              <a:buNone/>
            </a:pPr>
            <a:r>
              <a:rPr b="1" lang="en"/>
              <a:t>Comments to support</a:t>
            </a:r>
          </a:p>
          <a:p>
            <a:pPr lvl="0" rtl="0">
              <a:spcBef>
                <a:spcPts val="0"/>
              </a:spcBef>
              <a:buNone/>
            </a:pPr>
            <a:r>
              <a:rPr lang="en"/>
              <a:t>If one agrees with one post but has more to say on that topic he/ she can add his own references in the comment section after every post. Similarly, he/she can also add why they disagree.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