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3" r:id="rId6"/>
    <p:sldId id="260" r:id="rId7"/>
    <p:sldId id="262" r:id="rId8"/>
    <p:sldId id="261"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7444638A-58CA-491E-871A-D01BFE8AA4F6}" type="datetimeFigureOut">
              <a:rPr lang="en-IN" smtClean="0"/>
              <a:t>17-09-2017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5F8BE3-B7B2-4A39-BA32-5A5A0F7B1961}" type="slidenum">
              <a:rPr lang="en-IN" smtClean="0"/>
              <a:t>‹#›</a:t>
            </a:fld>
            <a:endParaRPr lang="en-IN"/>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44638A-58CA-491E-871A-D01BFE8AA4F6}" type="datetimeFigureOut">
              <a:rPr lang="en-IN" smtClean="0"/>
              <a:t>17-09-2017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5F8BE3-B7B2-4A39-BA32-5A5A0F7B196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44638A-58CA-491E-871A-D01BFE8AA4F6}" type="datetimeFigureOut">
              <a:rPr lang="en-IN" smtClean="0"/>
              <a:t>17-09-2017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5F8BE3-B7B2-4A39-BA32-5A5A0F7B196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44638A-58CA-491E-871A-D01BFE8AA4F6}" type="datetimeFigureOut">
              <a:rPr lang="en-IN" smtClean="0"/>
              <a:t>17-09-2017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5F8BE3-B7B2-4A39-BA32-5A5A0F7B196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7444638A-58CA-491E-871A-D01BFE8AA4F6}" type="datetimeFigureOut">
              <a:rPr lang="en-IN" smtClean="0"/>
              <a:t>17-09-2017</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155F8BE3-B7B2-4A39-BA32-5A5A0F7B196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44638A-58CA-491E-871A-D01BFE8AA4F6}" type="datetimeFigureOut">
              <a:rPr lang="en-IN" smtClean="0"/>
              <a:t>17-09-2017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5F8BE3-B7B2-4A39-BA32-5A5A0F7B196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44638A-58CA-491E-871A-D01BFE8AA4F6}" type="datetimeFigureOut">
              <a:rPr lang="en-IN" smtClean="0"/>
              <a:t>17-09-2017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5F8BE3-B7B2-4A39-BA32-5A5A0F7B196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44638A-58CA-491E-871A-D01BFE8AA4F6}" type="datetimeFigureOut">
              <a:rPr lang="en-IN" smtClean="0"/>
              <a:t>17-09-2017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5F8BE3-B7B2-4A39-BA32-5A5A0F7B196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4638A-58CA-491E-871A-D01BFE8AA4F6}" type="datetimeFigureOut">
              <a:rPr lang="en-IN" smtClean="0"/>
              <a:t>17-09-2017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5F8BE3-B7B2-4A39-BA32-5A5A0F7B196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44638A-58CA-491E-871A-D01BFE8AA4F6}" type="datetimeFigureOut">
              <a:rPr lang="en-IN" smtClean="0"/>
              <a:t>17-09-2017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5F8BE3-B7B2-4A39-BA32-5A5A0F7B1961}" type="slidenum">
              <a:rPr lang="en-IN" smtClean="0"/>
              <a:t>‹#›</a:t>
            </a:fld>
            <a:endParaRPr lang="en-IN"/>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7444638A-58CA-491E-871A-D01BFE8AA4F6}" type="datetimeFigureOut">
              <a:rPr lang="en-IN" smtClean="0"/>
              <a:t>17-09-2017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5F8BE3-B7B2-4A39-BA32-5A5A0F7B1961}" type="slidenum">
              <a:rPr lang="en-IN" smtClean="0"/>
              <a:t>‹#›</a:t>
            </a:fld>
            <a:endParaRPr lang="en-IN"/>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7444638A-58CA-491E-871A-D01BFE8AA4F6}" type="datetimeFigureOut">
              <a:rPr lang="en-IN" smtClean="0"/>
              <a:t>17-09-2017</a:t>
            </a:fld>
            <a:endParaRPr lang="en-IN"/>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155F8BE3-B7B2-4A39-BA32-5A5A0F7B1961}"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tharvanvaidya@gmail.com" TargetMode="External"/><Relationship Id="rId2" Type="http://schemas.openxmlformats.org/officeDocument/2006/relationships/hyperlink" Target="mailto:leenabhandari1@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tharvanvaidya/hackath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Review analysing engine</a:t>
            </a:r>
            <a:endParaRPr lang="en-IN" dirty="0"/>
          </a:p>
        </p:txBody>
      </p:sp>
      <p:sp>
        <p:nvSpPr>
          <p:cNvPr id="3" name="Subtitle 2"/>
          <p:cNvSpPr>
            <a:spLocks noGrp="1"/>
          </p:cNvSpPr>
          <p:nvPr>
            <p:ph type="subTitle" idx="1"/>
          </p:nvPr>
        </p:nvSpPr>
        <p:spPr/>
        <p:txBody>
          <a:bodyPr>
            <a:normAutofit fontScale="62500" lnSpcReduction="20000"/>
          </a:bodyPr>
          <a:lstStyle/>
          <a:p>
            <a:pPr algn="l"/>
            <a:r>
              <a:rPr lang="en-IN" sz="2800" dirty="0" smtClean="0">
                <a:solidFill>
                  <a:schemeClr val="bg1"/>
                </a:solidFill>
              </a:rPr>
              <a:t>By-</a:t>
            </a:r>
          </a:p>
          <a:p>
            <a:pPr algn="l"/>
            <a:r>
              <a:rPr lang="en-IN" sz="2800" dirty="0" err="1" smtClean="0">
                <a:solidFill>
                  <a:schemeClr val="bg1"/>
                </a:solidFill>
              </a:rPr>
              <a:t>Leena</a:t>
            </a:r>
            <a:r>
              <a:rPr lang="en-IN" sz="2800" dirty="0">
                <a:solidFill>
                  <a:schemeClr val="bg1"/>
                </a:solidFill>
              </a:rPr>
              <a:t> </a:t>
            </a:r>
            <a:r>
              <a:rPr lang="en-IN" sz="2800" dirty="0" err="1" smtClean="0">
                <a:solidFill>
                  <a:schemeClr val="bg1"/>
                </a:solidFill>
              </a:rPr>
              <a:t>Bhandari</a:t>
            </a:r>
            <a:r>
              <a:rPr lang="en-IN" sz="2800" dirty="0" smtClean="0">
                <a:solidFill>
                  <a:schemeClr val="bg1"/>
                </a:solidFill>
              </a:rPr>
              <a:t>(</a:t>
            </a:r>
            <a:r>
              <a:rPr lang="en-IN" sz="2800" dirty="0" smtClean="0">
                <a:solidFill>
                  <a:schemeClr val="bg1"/>
                </a:solidFill>
                <a:hlinkClick r:id="rId2"/>
              </a:rPr>
              <a:t>leenabhandari1@gmail.com</a:t>
            </a:r>
            <a:r>
              <a:rPr lang="en-IN" sz="2800" dirty="0" smtClean="0">
                <a:solidFill>
                  <a:schemeClr val="bg1"/>
                </a:solidFill>
              </a:rPr>
              <a:t>)</a:t>
            </a:r>
          </a:p>
          <a:p>
            <a:pPr algn="l"/>
            <a:r>
              <a:rPr lang="en-IN" sz="2800" dirty="0" err="1" smtClean="0">
                <a:solidFill>
                  <a:schemeClr val="bg1"/>
                </a:solidFill>
              </a:rPr>
              <a:t>Atharva</a:t>
            </a:r>
            <a:r>
              <a:rPr lang="en-IN" sz="2800" dirty="0" smtClean="0">
                <a:solidFill>
                  <a:schemeClr val="bg1"/>
                </a:solidFill>
              </a:rPr>
              <a:t> </a:t>
            </a:r>
            <a:r>
              <a:rPr lang="en-IN" sz="2800" dirty="0" err="1" smtClean="0">
                <a:solidFill>
                  <a:schemeClr val="bg1"/>
                </a:solidFill>
              </a:rPr>
              <a:t>Vaidya</a:t>
            </a:r>
            <a:r>
              <a:rPr lang="en-IN" sz="2800" dirty="0" smtClean="0">
                <a:solidFill>
                  <a:schemeClr val="bg1"/>
                </a:solidFill>
              </a:rPr>
              <a:t>(</a:t>
            </a:r>
            <a:r>
              <a:rPr lang="en-IN" sz="2800" dirty="0" smtClean="0">
                <a:solidFill>
                  <a:schemeClr val="bg1"/>
                </a:solidFill>
                <a:hlinkClick r:id="rId3"/>
              </a:rPr>
              <a:t>atharvanvaidya@gmail.com</a:t>
            </a:r>
            <a:r>
              <a:rPr lang="en-IN" dirty="0" smtClean="0">
                <a:solidFill>
                  <a:schemeClr val="bg1"/>
                </a:solidFill>
              </a:rPr>
              <a:t>)</a:t>
            </a:r>
          </a:p>
          <a:p>
            <a:endParaRPr lang="en-IN" dirty="0"/>
          </a:p>
        </p:txBody>
      </p:sp>
    </p:spTree>
    <p:extLst>
      <p:ext uri="{BB962C8B-B14F-4D97-AF65-F5344CB8AC3E}">
        <p14:creationId xmlns:p14="http://schemas.microsoft.com/office/powerpoint/2010/main" val="33258233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a:bodyPr>
          <a:lstStyle/>
          <a:p>
            <a:r>
              <a:rPr lang="en-IN" dirty="0" smtClean="0"/>
              <a:t>The reviews these days are very detailed and huge in number. When a consumer wishes to purchase a product he cannot practically read all of them considering the amount of time and patience it would take.</a:t>
            </a:r>
          </a:p>
          <a:p>
            <a:r>
              <a:rPr lang="en-IN" dirty="0"/>
              <a:t>Help consumers fulfil their demands according to their needs and selecting the best available product or services according to their requirements. </a:t>
            </a:r>
            <a:endParaRPr lang="en-IN" dirty="0" smtClean="0"/>
          </a:p>
          <a:p>
            <a:endParaRPr lang="en-IN" dirty="0"/>
          </a:p>
          <a:p>
            <a:endParaRPr lang="en-IN" dirty="0" smtClean="0"/>
          </a:p>
          <a:p>
            <a:endParaRPr lang="en-IN" dirty="0"/>
          </a:p>
        </p:txBody>
      </p:sp>
    </p:spTree>
    <p:extLst>
      <p:ext uri="{BB962C8B-B14F-4D97-AF65-F5344CB8AC3E}">
        <p14:creationId xmlns:p14="http://schemas.microsoft.com/office/powerpoint/2010/main" val="14428911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Idea (Solution)</a:t>
            </a:r>
            <a:endParaRPr lang="en-IN" dirty="0"/>
          </a:p>
        </p:txBody>
      </p:sp>
      <p:sp>
        <p:nvSpPr>
          <p:cNvPr id="3" name="Content Placeholder 2"/>
          <p:cNvSpPr>
            <a:spLocks noGrp="1"/>
          </p:cNvSpPr>
          <p:nvPr>
            <p:ph idx="1"/>
          </p:nvPr>
        </p:nvSpPr>
        <p:spPr/>
        <p:txBody>
          <a:bodyPr>
            <a:normAutofit/>
          </a:bodyPr>
          <a:lstStyle/>
          <a:p>
            <a:r>
              <a:rPr lang="en-IN" dirty="0" smtClean="0"/>
              <a:t>Our theme is Artificial Intelligence. </a:t>
            </a:r>
          </a:p>
          <a:p>
            <a:r>
              <a:rPr lang="en-IN" dirty="0" smtClean="0"/>
              <a:t>We have devised a code to retrieve data from the online shopping site and process its reviews. The data retrieved is then analysed using an algorithm written by us. The data is collected and categorised based on the keywords. The user can input as many keywords as he wants during runtime and the characteristic of that will be returned to the user. Example: If a user asks about a mobile’s camera,  the reviews of that product will be analysed and the statements involving the camera will be used to find out whether it is good or not.  </a:t>
            </a:r>
            <a:endParaRPr lang="en-IN" dirty="0"/>
          </a:p>
        </p:txBody>
      </p:sp>
    </p:spTree>
    <p:extLst>
      <p:ext uri="{BB962C8B-B14F-4D97-AF65-F5344CB8AC3E}">
        <p14:creationId xmlns:p14="http://schemas.microsoft.com/office/powerpoint/2010/main" val="27473610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Implementation(Product)</a:t>
            </a:r>
            <a:endParaRPr lang="en-IN" dirty="0"/>
          </a:p>
        </p:txBody>
      </p:sp>
      <p:sp>
        <p:nvSpPr>
          <p:cNvPr id="3" name="Content Placeholder 2"/>
          <p:cNvSpPr>
            <a:spLocks noGrp="1"/>
          </p:cNvSpPr>
          <p:nvPr>
            <p:ph idx="1"/>
          </p:nvPr>
        </p:nvSpPr>
        <p:spPr/>
        <p:txBody>
          <a:bodyPr>
            <a:normAutofit/>
          </a:bodyPr>
          <a:lstStyle/>
          <a:p>
            <a:r>
              <a:rPr lang="en-IN" dirty="0" smtClean="0"/>
              <a:t>We have written the code in python and used web technologies to display the entire result.</a:t>
            </a:r>
          </a:p>
          <a:p>
            <a:r>
              <a:rPr lang="en-IN" dirty="0" smtClean="0"/>
              <a:t>We have used amazon.com as our e-commerce site.</a:t>
            </a:r>
          </a:p>
          <a:p>
            <a:r>
              <a:rPr lang="en-IN" dirty="0" smtClean="0"/>
              <a:t>The entire python implementation was accomplished with the help of BeautifulSoup4 for </a:t>
            </a:r>
            <a:r>
              <a:rPr lang="en-IN" dirty="0" err="1" smtClean="0"/>
              <a:t>WebScrapping</a:t>
            </a:r>
            <a:r>
              <a:rPr lang="en-IN" dirty="0" smtClean="0"/>
              <a:t>, </a:t>
            </a:r>
            <a:r>
              <a:rPr lang="en-IN" dirty="0" err="1" smtClean="0"/>
              <a:t>TextBlob</a:t>
            </a:r>
            <a:r>
              <a:rPr lang="en-IN" dirty="0" smtClean="0"/>
              <a:t> for Natural Language Processing(AI) and Selenium for automating the navigation.</a:t>
            </a:r>
            <a:endParaRPr lang="en-IN" dirty="0"/>
          </a:p>
        </p:txBody>
      </p:sp>
    </p:spTree>
    <p:extLst>
      <p:ext uri="{BB962C8B-B14F-4D97-AF65-F5344CB8AC3E}">
        <p14:creationId xmlns:p14="http://schemas.microsoft.com/office/powerpoint/2010/main" val="3352443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a:t>
            </a:r>
            <a:endParaRPr lang="en-IN" dirty="0"/>
          </a:p>
        </p:txBody>
      </p:sp>
      <p:sp>
        <p:nvSpPr>
          <p:cNvPr id="3" name="Content Placeholder 2"/>
          <p:cNvSpPr>
            <a:spLocks noGrp="1"/>
          </p:cNvSpPr>
          <p:nvPr>
            <p:ph idx="1"/>
          </p:nvPr>
        </p:nvSpPr>
        <p:spPr/>
        <p:txBody>
          <a:bodyPr/>
          <a:lstStyle/>
          <a:p>
            <a:r>
              <a:rPr lang="en-IN" dirty="0" smtClean="0"/>
              <a:t>The user needs to specify the URL of the product he wishes to know about.</a:t>
            </a:r>
          </a:p>
          <a:p>
            <a:r>
              <a:rPr lang="en-IN" dirty="0" smtClean="0"/>
              <a:t>He is also asked the keyword he is looking for. The code then runs an analysis and returns if it is ‘good’, ‘bad’ or ‘average’.</a:t>
            </a:r>
          </a:p>
          <a:p>
            <a:r>
              <a:rPr lang="en-IN" dirty="0" smtClean="0"/>
              <a:t>That’s all, It’s that simple!</a:t>
            </a:r>
          </a:p>
        </p:txBody>
      </p:sp>
    </p:spTree>
    <p:extLst>
      <p:ext uri="{BB962C8B-B14F-4D97-AF65-F5344CB8AC3E}">
        <p14:creationId xmlns:p14="http://schemas.microsoft.com/office/powerpoint/2010/main" val="9244402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Market/</a:t>
            </a:r>
            <a:r>
              <a:rPr lang="en-IN" dirty="0" err="1" smtClean="0"/>
              <a:t>Attaraction</a:t>
            </a:r>
            <a:endParaRPr lang="en-IN" dirty="0"/>
          </a:p>
        </p:txBody>
      </p:sp>
      <p:sp>
        <p:nvSpPr>
          <p:cNvPr id="3" name="Content Placeholder 2"/>
          <p:cNvSpPr>
            <a:spLocks noGrp="1"/>
          </p:cNvSpPr>
          <p:nvPr>
            <p:ph idx="1"/>
          </p:nvPr>
        </p:nvSpPr>
        <p:spPr/>
        <p:txBody>
          <a:bodyPr>
            <a:normAutofit/>
          </a:bodyPr>
          <a:lstStyle/>
          <a:p>
            <a:r>
              <a:rPr lang="en-IN" dirty="0" smtClean="0"/>
              <a:t>This product is helpful for other consumers to find out the user opinion without actually reading the entire review.</a:t>
            </a:r>
          </a:p>
          <a:p>
            <a:r>
              <a:rPr lang="en-IN" dirty="0" smtClean="0"/>
              <a:t>This snippet will also be beneficial for the manufacturers to know their customer’s opinions without wasting time on reading the entire report.</a:t>
            </a:r>
          </a:p>
          <a:p>
            <a:r>
              <a:rPr lang="en-IN" dirty="0" smtClean="0"/>
              <a:t>Overall, this is beneficial for time saving and faster audits.</a:t>
            </a:r>
            <a:endParaRPr lang="en-IN" dirty="0"/>
          </a:p>
        </p:txBody>
      </p:sp>
    </p:spTree>
    <p:extLst>
      <p:ext uri="{BB962C8B-B14F-4D97-AF65-F5344CB8AC3E}">
        <p14:creationId xmlns:p14="http://schemas.microsoft.com/office/powerpoint/2010/main" val="16490696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IN" dirty="0"/>
          </a:p>
        </p:txBody>
      </p:sp>
      <p:sp>
        <p:nvSpPr>
          <p:cNvPr id="3" name="Content Placeholder 2"/>
          <p:cNvSpPr>
            <a:spLocks noGrp="1"/>
          </p:cNvSpPr>
          <p:nvPr>
            <p:ph idx="1"/>
          </p:nvPr>
        </p:nvSpPr>
        <p:spPr/>
        <p:txBody>
          <a:bodyPr/>
          <a:lstStyle/>
          <a:p>
            <a:r>
              <a:rPr lang="en-IN" dirty="0" smtClean="0"/>
              <a:t>With proper additions in the algorithm, a lot better and detailed processing can be done.</a:t>
            </a:r>
          </a:p>
          <a:p>
            <a:r>
              <a:rPr lang="en-IN" dirty="0" smtClean="0"/>
              <a:t>This is a vast branch of artificial intelligence and can be trained to learn on its own with more test cases.</a:t>
            </a:r>
          </a:p>
          <a:p>
            <a:r>
              <a:rPr lang="en-IN" dirty="0" smtClean="0"/>
              <a:t>This natural language processing can be used on a huge scale for the benefit of the industries.</a:t>
            </a:r>
            <a:endParaRPr lang="en-IN" dirty="0"/>
          </a:p>
        </p:txBody>
      </p:sp>
    </p:spTree>
    <p:extLst>
      <p:ext uri="{BB962C8B-B14F-4D97-AF65-F5344CB8AC3E}">
        <p14:creationId xmlns:p14="http://schemas.microsoft.com/office/powerpoint/2010/main" val="25446443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Drawbacks</a:t>
            </a:r>
            <a:endParaRPr lang="en-IN" dirty="0"/>
          </a:p>
        </p:txBody>
      </p:sp>
      <p:sp>
        <p:nvSpPr>
          <p:cNvPr id="3" name="Content Placeholder 2"/>
          <p:cNvSpPr>
            <a:spLocks noGrp="1"/>
          </p:cNvSpPr>
          <p:nvPr>
            <p:ph idx="1"/>
          </p:nvPr>
        </p:nvSpPr>
        <p:spPr/>
        <p:txBody>
          <a:bodyPr/>
          <a:lstStyle/>
          <a:p>
            <a:r>
              <a:rPr lang="en-IN" dirty="0" smtClean="0"/>
              <a:t>Although our algorithm is efficient enough to </a:t>
            </a:r>
            <a:r>
              <a:rPr lang="en-IN" dirty="0" err="1" smtClean="0"/>
              <a:t>drawbasic</a:t>
            </a:r>
            <a:r>
              <a:rPr lang="en-IN" dirty="0" smtClean="0"/>
              <a:t> conclusions, it needs far better understanding of the user to decode with 100% accuracy.</a:t>
            </a:r>
          </a:p>
          <a:p>
            <a:r>
              <a:rPr lang="en-IN" dirty="0" smtClean="0"/>
              <a:t>Connection glitches can be an obstacle in the smooth functioning of the snippet.</a:t>
            </a:r>
          </a:p>
          <a:p>
            <a:r>
              <a:rPr lang="en-IN" dirty="0" smtClean="0"/>
              <a:t>The code needs reviews which involve the keyword user is looking for.</a:t>
            </a:r>
          </a:p>
          <a:p>
            <a:r>
              <a:rPr lang="en-IN" dirty="0" smtClean="0"/>
              <a:t>It assumes that there are no fake reviews.</a:t>
            </a:r>
          </a:p>
          <a:p>
            <a:endParaRPr lang="en-IN" dirty="0"/>
          </a:p>
        </p:txBody>
      </p:sp>
    </p:spTree>
    <p:extLst>
      <p:ext uri="{BB962C8B-B14F-4D97-AF65-F5344CB8AC3E}">
        <p14:creationId xmlns:p14="http://schemas.microsoft.com/office/powerpoint/2010/main" val="9953440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42051" y="2852936"/>
            <a:ext cx="3859904"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b="1" cap="none" spc="0" dirty="0" smtClean="0">
                <a:ln w="50800"/>
                <a:solidFill>
                  <a:schemeClr val="bg1">
                    <a:shade val="50000"/>
                  </a:schemeClr>
                </a:solidFill>
                <a:effectLst/>
              </a:rPr>
              <a:t>THANK YOU</a:t>
            </a:r>
            <a:endParaRPr lang="en-US" sz="5400" b="1" cap="none" spc="0" dirty="0">
              <a:ln w="50800"/>
              <a:solidFill>
                <a:schemeClr val="bg1">
                  <a:shade val="50000"/>
                </a:schemeClr>
              </a:solidFill>
              <a:effectLst/>
            </a:endParaRPr>
          </a:p>
        </p:txBody>
      </p:sp>
      <p:sp>
        <p:nvSpPr>
          <p:cNvPr id="5" name="TextBox 4"/>
          <p:cNvSpPr txBox="1"/>
          <p:nvPr/>
        </p:nvSpPr>
        <p:spPr>
          <a:xfrm>
            <a:off x="2411760" y="3898094"/>
            <a:ext cx="4482253" cy="369332"/>
          </a:xfrm>
          <a:prstGeom prst="rect">
            <a:avLst/>
          </a:prstGeom>
          <a:noFill/>
        </p:spPr>
        <p:txBody>
          <a:bodyPr wrap="none" rtlCol="0">
            <a:spAutoFit/>
          </a:bodyPr>
          <a:lstStyle/>
          <a:p>
            <a:r>
              <a:rPr lang="en-IN" dirty="0">
                <a:hlinkClick r:id="rId2"/>
              </a:rPr>
              <a:t>https://github.com/atharvanvaidya/hackathon</a:t>
            </a:r>
            <a:endParaRPr lang="en-IN" dirty="0"/>
          </a:p>
        </p:txBody>
      </p:sp>
    </p:spTree>
    <p:extLst>
      <p:ext uri="{BB962C8B-B14F-4D97-AF65-F5344CB8AC3E}">
        <p14:creationId xmlns:p14="http://schemas.microsoft.com/office/powerpoint/2010/main" val="11813151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59</TotalTime>
  <Words>479</Words>
  <Application>Microsoft Office PowerPoint</Application>
  <PresentationFormat>On-screen Show (4:3)</PresentationFormat>
  <Paragraphs>34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Thatch</vt:lpstr>
      <vt:lpstr>Review analysing engine</vt:lpstr>
      <vt:lpstr>Problem Statement</vt:lpstr>
      <vt:lpstr>Idea (Solution)</vt:lpstr>
      <vt:lpstr>Implementation(Product)</vt:lpstr>
      <vt:lpstr>Working</vt:lpstr>
      <vt:lpstr>Market/Attaraction</vt:lpstr>
      <vt:lpstr>Future Scope</vt:lpstr>
      <vt:lpstr>Drawbacks</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analysing engine</dc:title>
  <dc:creator>leena</dc:creator>
  <cp:lastModifiedBy>leena</cp:lastModifiedBy>
  <cp:revision>25</cp:revision>
  <dcterms:created xsi:type="dcterms:W3CDTF">2017-09-17T09:29:50Z</dcterms:created>
  <dcterms:modified xsi:type="dcterms:W3CDTF">2017-09-17T10:29:10Z</dcterms:modified>
</cp:coreProperties>
</file>