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8" r:id="rId10"/>
    <p:sldId id="266" r:id="rId11"/>
    <p:sldId id="264" r:id="rId12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3"/>
    </p:embeddedFont>
    <p:embeddedFont>
      <p:font typeface="KoPubWorld돋움체 Light" panose="020B0600000101010101" charset="-127"/>
      <p:regular r:id="rId14"/>
    </p:embeddedFont>
    <p:embeddedFont>
      <p:font typeface="KoPub돋움체 Mediu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KoPubWorld돋움체 Bold" panose="020B0600000101010101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OAbOf84K0w8Fe7SzdzWyQ==" hashData="4MjL1t+M36oe51PqZRsk1ClKHhDkoLK0HiyuZmLwyVcef3Ey8cAuHZKU27XFWGaH043CkbDVItKZJBG7LFrDZ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0EE"/>
    <a:srgbClr val="64DECF"/>
    <a:srgbClr val="B6B6B6"/>
    <a:srgbClr val="595959"/>
    <a:srgbClr val="DDF7F6"/>
    <a:srgbClr val="2EC8C4"/>
    <a:srgbClr val="60DAD7"/>
    <a:srgbClr val="B1EDEC"/>
    <a:srgbClr val="36D2CE"/>
    <a:srgbClr val="8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909230" y="2922628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대구 지하철 </a:t>
            </a:r>
            <a:r>
              <a:rPr lang="ko-KR" alt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알리미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036844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6844" y="2522518"/>
            <a:ext cx="309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대구 지하철 도착 알림 서비스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챗봇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  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441234" y="3774937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이나겸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026" name="Picture 2" descr="https://cdn-icons-png.flaticon.com/512/3267/3267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45" y="2156148"/>
            <a:ext cx="2499742" cy="24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1034/10347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3465" y="3336100"/>
            <a:ext cx="2417666" cy="24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6664922" y="3449149"/>
            <a:ext cx="4326926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6115721" y="342101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6664922" y="2102212"/>
            <a:ext cx="4326928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6115721" y="20569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763321" y="2447375"/>
            <a:ext cx="2573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지하철 도착시간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API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활용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7763321" y="3808612"/>
            <a:ext cx="26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지하철 도착시간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CSV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활용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42" y="3699722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6664921" y="4771625"/>
            <a:ext cx="4279690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7763321" y="5097234"/>
            <a:ext cx="195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지하철 노선도 호출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6115721" y="47227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53" y="4988344"/>
            <a:ext cx="525558" cy="5255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42" y="2343391"/>
            <a:ext cx="525558" cy="5255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9268" y="24165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9268" y="3777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9268" y="50664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6" name="GOMCAM 20211028_172836068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9821" y="1748431"/>
            <a:ext cx="3509462" cy="495369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3" y="346511"/>
            <a:ext cx="346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결과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대구 지하철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알리미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91" y="1304481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영상 </a:t>
            </a:r>
            <a:r>
              <a:rPr lang="en-US" altLang="ko-KR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Play 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▶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4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967905" y="3103603"/>
            <a:ext cx="280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07002" y="2722155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07001" y="2703493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509650" cy="830997"/>
            <a:chOff x="3403338" y="2598003"/>
            <a:chExt cx="5509650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099882" cy="830997"/>
              <a:chOff x="3403338" y="2598003"/>
              <a:chExt cx="209988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844224"/>
                <a:ext cx="1321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개요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458954" cy="830997"/>
              <a:chOff x="6454034" y="2598003"/>
              <a:chExt cx="2458954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844224"/>
                <a:ext cx="1680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수행절차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509650" cy="830997"/>
            <a:chOff x="3403338" y="2598003"/>
            <a:chExt cx="5509650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099882" cy="830997"/>
              <a:chOff x="3403338" y="2598003"/>
              <a:chExt cx="2099882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844224"/>
                <a:ext cx="1321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프로젝트 수행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458954" cy="830997"/>
              <a:chOff x="6454034" y="2598003"/>
              <a:chExt cx="2458954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844224"/>
                <a:ext cx="1680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프로젝트 </a:t>
                </a:r>
                <a:r>
                  <a:rPr lang="ko-KR" altLang="en-US" sz="16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KoPubWorld돋움체 Light" panose="00000300000000000000" pitchFamily="2" charset="-127"/>
                  </a:rPr>
                  <a:t>수행결과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media.istockphoto.com/photos/people-waiting-for-metro-train-in-london-picture-id1320151037?b=1&amp;k=20&amp;m=1320151037&amp;s=170667a&amp;w=0&amp;h=_mJQix75SFE0bBCMVn43yiW8sASDjnKdaGaqQt5slPQ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03" y="3203494"/>
            <a:ext cx="2880002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istockphoto.com/photos/chatbot-smart-digital-customer-service-application-concept-picture-id1245955129?b=1&amp;k=20&amp;m=1245955129&amp;s=170667a&amp;w=0&amp;h=GpvbHhyr6XEQ8xK30zKxjIbA8fNnlb8ichg_j7uE5jw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99" y="3203494"/>
            <a:ext cx="2880001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istockphoto.com/photos/speeding-subway-train-in-brooklyn-picture-id1291459949?b=1&amp;k=20&amp;m=1291459949&amp;s=170667a&amp;w=0&amp;h=sPaD5Dmcs-Pt5Cuu_hYheOtOl3JBHEH27py9Speagrg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95" y="3203494"/>
            <a:ext cx="2880001" cy="191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개요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대구 지하철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알리미를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주제로 정한 이유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?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885590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905048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기능 구현</a:t>
            </a:r>
            <a:endParaRPr lang="ko-KR" altLang="en-US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885590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905048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활용 장비 재료</a:t>
            </a:r>
            <a:endParaRPr lang="ko-KR" altLang="en-US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895387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91484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프로젝트 기대 효과</a:t>
            </a:r>
            <a:endParaRPr lang="ko-KR" altLang="en-US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5" y="5218761"/>
            <a:ext cx="2880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1, 2, 3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호선 마다 도착시간을 알려면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공공데이터는 파일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 Open API?</a:t>
            </a:r>
          </a:p>
          <a:p>
            <a:pPr algn="ctr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지하철 노선도 이미지를 받으려면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</a:p>
          <a:p>
            <a:pPr algn="ctr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챗봇의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기능 어디까지 사용할 수 있나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655999" y="5218762"/>
            <a:ext cx="29482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공공데이터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    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국토교통부에서 제공하는 시간표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  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철도산업정보센터의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Open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groom IDE – Flask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서버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Kakao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Open Builder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820677" y="5218761"/>
            <a:ext cx="2852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메신저처럼 텍스트를 활용하기 때문에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남녀노소 누구나 편리하게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사용할 수 있을 것이라 예상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505295" y="1613382"/>
            <a:ext cx="916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지하철 노선도 이미지에서 역을 선택하는 방식이 아니라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SNS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채팅을 통해 텍스트로 열차 도착시간을 알 수 있다면 어떨까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?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65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수행절차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49691"/>
              </p:ext>
            </p:extLst>
          </p:nvPr>
        </p:nvGraphicFramePr>
        <p:xfrm>
          <a:off x="746392" y="1528840"/>
          <a:ext cx="10888208" cy="44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60">
                  <a:extLst>
                    <a:ext uri="{9D8B030D-6E8A-4147-A177-3AD203B41FA5}">
                      <a16:colId xmlns:a16="http://schemas.microsoft.com/office/drawing/2014/main" val="1853768781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576994673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618800725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176892395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1369249504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1929491378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2605262049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3433858297"/>
                    </a:ext>
                  </a:extLst>
                </a:gridCol>
                <a:gridCol w="926656">
                  <a:extLst>
                    <a:ext uri="{9D8B030D-6E8A-4147-A177-3AD203B41FA5}">
                      <a16:colId xmlns:a16="http://schemas.microsoft.com/office/drawing/2014/main" val="823703687"/>
                    </a:ext>
                  </a:extLst>
                </a:gridCol>
              </a:tblGrid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10/8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67429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주제 선정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024865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수집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403543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준비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15374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데이터 탐색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26012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구현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06540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포트폴리오 작성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472494"/>
                  </a:ext>
                </a:extLst>
              </a:tr>
              <a:tr h="562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발표 및 피드백 반영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0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52898" marR="52898" marT="26449" marB="26449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4B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581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27833" y="2161264"/>
            <a:ext cx="1841974" cy="407312"/>
          </a:xfrm>
          <a:prstGeom prst="rect">
            <a:avLst/>
          </a:prstGeom>
          <a:solidFill>
            <a:srgbClr val="B1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58346" y="2730382"/>
            <a:ext cx="1841974" cy="407312"/>
          </a:xfrm>
          <a:prstGeom prst="rect">
            <a:avLst/>
          </a:prstGeom>
          <a:solidFill>
            <a:srgbClr val="60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58346" y="3289608"/>
            <a:ext cx="1841974" cy="407312"/>
          </a:xfrm>
          <a:prstGeom prst="rect">
            <a:avLst/>
          </a:prstGeom>
          <a:solidFill>
            <a:srgbClr val="60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58346" y="3844842"/>
            <a:ext cx="3694748" cy="407312"/>
          </a:xfrm>
          <a:prstGeom prst="rect">
            <a:avLst/>
          </a:prstGeom>
          <a:solidFill>
            <a:srgbClr val="60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9333" y="4419168"/>
            <a:ext cx="3698080" cy="407312"/>
          </a:xfrm>
          <a:prstGeom prst="rect">
            <a:avLst/>
          </a:prstGeom>
          <a:solidFill>
            <a:srgbClr val="2E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86939" y="4978762"/>
            <a:ext cx="914400" cy="407312"/>
          </a:xfrm>
          <a:prstGeom prst="rect">
            <a:avLst/>
          </a:prstGeom>
          <a:solidFill>
            <a:srgbClr val="2E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13245" y="5540737"/>
            <a:ext cx="914400" cy="407312"/>
          </a:xfrm>
          <a:prstGeom prst="rect">
            <a:avLst/>
          </a:prstGeom>
          <a:solidFill>
            <a:srgbClr val="2E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557400" y="2067963"/>
            <a:ext cx="11077200" cy="3770777"/>
            <a:chOff x="2192615" y="2425629"/>
            <a:chExt cx="8037014" cy="22408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119189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9"/>
              <a:ext cx="2183364" cy="2119189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244691" y="2665515"/>
              <a:ext cx="2079208" cy="589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역의 순서와 호선 구분을 위한 리스트화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국토교통부에서 제공하는 </a:t>
              </a:r>
              <a:r>
                <a:rPr lang="ko-KR" altLang="en-US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역별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지하철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 </a:t>
              </a:r>
              <a:r>
                <a:rPr lang="ko-KR" altLang="en-US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도착정보를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CSV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파일로 제작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286441" y="3736844"/>
              <a:ext cx="1952687" cy="54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발화데이터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입력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입력 받은 발화데이터가 어느 호선에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</a:b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위치한 역인지 리스트를 통해 파악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119189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9"/>
              <a:ext cx="2183364" cy="2119189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119189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9"/>
              <a:ext cx="2183364" cy="211918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5034665" y="2665515"/>
              <a:ext cx="2079208" cy="411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해당 역의 도착시간 정보를 가진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/>
              </a:r>
              <a:b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</a:b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  CSV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파일 호출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7961490" y="2665515"/>
              <a:ext cx="2079208" cy="39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현재 시간에서 가장 가까운 열차 정보를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/>
              </a:r>
              <a:b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</a:b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 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각 방면 별로 출력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5097925" y="3736844"/>
              <a:ext cx="1952687" cy="3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Datetime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클래스를 이용해 요일 파악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일치하는 정보만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CSV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파일에서 추출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8024750" y="3736844"/>
              <a:ext cx="1952687" cy="384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추출한 도착정보 데이터에서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</a:b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 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현재 시간 이전 데이터는 제거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CSV 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1320333" y="2067963"/>
            <a:ext cx="9551334" cy="3770777"/>
            <a:chOff x="2192615" y="2425629"/>
            <a:chExt cx="6929928" cy="224081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682312" cy="2119189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9"/>
              <a:ext cx="2682312" cy="2119189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244691" y="2505547"/>
              <a:ext cx="2562456" cy="76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en-US" altLang="ko-KR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kric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에서 제공하는 </a:t>
              </a:r>
              <a:r>
                <a:rPr lang="ko-KR" altLang="en-US" sz="13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공공데이터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활용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XML </a:t>
              </a:r>
              <a:r>
                <a:rPr lang="ko-KR" altLang="en-US" sz="13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파일형태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확인</a:t>
              </a:r>
              <a:endPara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대구도시철도공사에서 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제공하는 역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이름과</a:t>
              </a:r>
              <a:r>
                <a:rPr lang="en-US" altLang="ko-K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/>
              </a:r>
              <a:br>
                <a:rPr lang="en-US" altLang="ko-K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</a:b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  </a:t>
              </a:r>
              <a:r>
                <a:rPr lang="en-US" altLang="ko-KR" sz="13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k</a:t>
              </a:r>
              <a:r>
                <a:rPr lang="en-US" altLang="ko-KR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ric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의 </a:t>
              </a:r>
              <a:r>
                <a:rPr lang="ko-KR" altLang="en-US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역이름에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대한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코드를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csv</a:t>
              </a:r>
              <a:r>
                <a:rPr lang="ko-KR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파일로 정리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286440" y="3736844"/>
              <a:ext cx="2480429" cy="384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현재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시간 이후에 있는 데이터 중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가장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</a:b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 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근접한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도착시간을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챗봇으로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출력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496164" y="3410339"/>
              <a:ext cx="2024914" cy="27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6440231" y="2547257"/>
              <a:ext cx="2682312" cy="2119189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6303381" y="2425629"/>
              <a:ext cx="2682312" cy="2119189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6613435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6373410" y="2505547"/>
              <a:ext cx="2562456" cy="76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Pandas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를 이용해서 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csv 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파일을 읽음</a:t>
              </a: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/>
              </a:r>
              <a:b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</a:b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  </a:t>
              </a:r>
              <a:r>
                <a:rPr lang="ko-KR" altLang="en-US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역이름과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코드를 </a:t>
              </a:r>
              <a:r>
                <a:rPr lang="en-US" altLang="ko-KR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dictionar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로 정리</a:t>
              </a:r>
              <a:endPara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en-US" altLang="ko-KR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Datetime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으로 현재 날짜와 시간 정리</a:t>
              </a:r>
              <a:endPara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* </a:t>
              </a:r>
              <a:r>
                <a:rPr lang="en-US" altLang="ko-KR" sz="13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BeautifulSoup</a:t>
              </a:r>
              <a:r>
                <a:rPr lang="ko-KR" altLang="en-US" sz="13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으로 도착시간 정리</a:t>
              </a:r>
              <a:endPara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6415159" y="3736844"/>
              <a:ext cx="2480429" cy="384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*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발화 데이터는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카카오톡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챗봇에서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제공하는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</a:b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 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머신러닝을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KoPubWorld돋움체 Light" panose="00000300000000000000" pitchFamily="2" charset="-127"/>
                </a:rPr>
                <a:t> 사용하여 학습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Open API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4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375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5" y="1339146"/>
            <a:ext cx="4198237" cy="517754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2826226"/>
            <a:ext cx="6075006" cy="3664377"/>
          </a:xfrm>
          <a:prstGeom prst="rect">
            <a:avLst/>
          </a:prstGeom>
        </p:spPr>
      </p:pic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343" y="1583642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CSV 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53233" y="1213316"/>
            <a:ext cx="1048430" cy="1048430"/>
            <a:chOff x="5440903" y="1333738"/>
            <a:chExt cx="1048430" cy="1048430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64168DF-D1A7-4098-AABD-1E1AA93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903" y="1333738"/>
              <a:ext cx="1048430" cy="1048430"/>
            </a:xfrm>
            <a:custGeom>
              <a:avLst/>
              <a:gdLst>
                <a:gd name="T0" fmla="*/ 1597 w 1597"/>
                <a:gd name="T1" fmla="*/ 839 h 1597"/>
                <a:gd name="T2" fmla="*/ 1581 w 1597"/>
                <a:gd name="T3" fmla="*/ 958 h 1597"/>
                <a:gd name="T4" fmla="*/ 1549 w 1597"/>
                <a:gd name="T5" fmla="*/ 1072 h 1597"/>
                <a:gd name="T6" fmla="*/ 1501 w 1597"/>
                <a:gd name="T7" fmla="*/ 1178 h 1597"/>
                <a:gd name="T8" fmla="*/ 1439 w 1597"/>
                <a:gd name="T9" fmla="*/ 1276 h 1597"/>
                <a:gd name="T10" fmla="*/ 1363 w 1597"/>
                <a:gd name="T11" fmla="*/ 1364 h 1597"/>
                <a:gd name="T12" fmla="*/ 1277 w 1597"/>
                <a:gd name="T13" fmla="*/ 1437 h 1597"/>
                <a:gd name="T14" fmla="*/ 1179 w 1597"/>
                <a:gd name="T15" fmla="*/ 1499 h 1597"/>
                <a:gd name="T16" fmla="*/ 1074 w 1597"/>
                <a:gd name="T17" fmla="*/ 1547 h 1597"/>
                <a:gd name="T18" fmla="*/ 960 w 1597"/>
                <a:gd name="T19" fmla="*/ 1581 h 1597"/>
                <a:gd name="T20" fmla="*/ 840 w 1597"/>
                <a:gd name="T21" fmla="*/ 1595 h 1597"/>
                <a:gd name="T22" fmla="*/ 758 w 1597"/>
                <a:gd name="T23" fmla="*/ 1595 h 1597"/>
                <a:gd name="T24" fmla="*/ 638 w 1597"/>
                <a:gd name="T25" fmla="*/ 1581 h 1597"/>
                <a:gd name="T26" fmla="*/ 525 w 1597"/>
                <a:gd name="T27" fmla="*/ 1547 h 1597"/>
                <a:gd name="T28" fmla="*/ 419 w 1597"/>
                <a:gd name="T29" fmla="*/ 1499 h 1597"/>
                <a:gd name="T30" fmla="*/ 321 w 1597"/>
                <a:gd name="T31" fmla="*/ 1437 h 1597"/>
                <a:gd name="T32" fmla="*/ 233 w 1597"/>
                <a:gd name="T33" fmla="*/ 1364 h 1597"/>
                <a:gd name="T34" fmla="*/ 159 w 1597"/>
                <a:gd name="T35" fmla="*/ 1276 h 1597"/>
                <a:gd name="T36" fmla="*/ 97 w 1597"/>
                <a:gd name="T37" fmla="*/ 1178 h 1597"/>
                <a:gd name="T38" fmla="*/ 49 w 1597"/>
                <a:gd name="T39" fmla="*/ 1072 h 1597"/>
                <a:gd name="T40" fmla="*/ 16 w 1597"/>
                <a:gd name="T41" fmla="*/ 958 h 1597"/>
                <a:gd name="T42" fmla="*/ 2 w 1597"/>
                <a:gd name="T43" fmla="*/ 839 h 1597"/>
                <a:gd name="T44" fmla="*/ 2 w 1597"/>
                <a:gd name="T45" fmla="*/ 757 h 1597"/>
                <a:gd name="T46" fmla="*/ 16 w 1597"/>
                <a:gd name="T47" fmla="*/ 637 h 1597"/>
                <a:gd name="T48" fmla="*/ 49 w 1597"/>
                <a:gd name="T49" fmla="*/ 523 h 1597"/>
                <a:gd name="T50" fmla="*/ 97 w 1597"/>
                <a:gd name="T51" fmla="*/ 417 h 1597"/>
                <a:gd name="T52" fmla="*/ 159 w 1597"/>
                <a:gd name="T53" fmla="*/ 320 h 1597"/>
                <a:gd name="T54" fmla="*/ 233 w 1597"/>
                <a:gd name="T55" fmla="*/ 234 h 1597"/>
                <a:gd name="T56" fmla="*/ 321 w 1597"/>
                <a:gd name="T57" fmla="*/ 158 h 1597"/>
                <a:gd name="T58" fmla="*/ 419 w 1597"/>
                <a:gd name="T59" fmla="*/ 96 h 1597"/>
                <a:gd name="T60" fmla="*/ 525 w 1597"/>
                <a:gd name="T61" fmla="*/ 48 h 1597"/>
                <a:gd name="T62" fmla="*/ 638 w 1597"/>
                <a:gd name="T63" fmla="*/ 16 h 1597"/>
                <a:gd name="T64" fmla="*/ 758 w 1597"/>
                <a:gd name="T65" fmla="*/ 0 h 1597"/>
                <a:gd name="T66" fmla="*/ 840 w 1597"/>
                <a:gd name="T67" fmla="*/ 0 h 1597"/>
                <a:gd name="T68" fmla="*/ 960 w 1597"/>
                <a:gd name="T69" fmla="*/ 16 h 1597"/>
                <a:gd name="T70" fmla="*/ 1074 w 1597"/>
                <a:gd name="T71" fmla="*/ 48 h 1597"/>
                <a:gd name="T72" fmla="*/ 1179 w 1597"/>
                <a:gd name="T73" fmla="*/ 96 h 1597"/>
                <a:gd name="T74" fmla="*/ 1277 w 1597"/>
                <a:gd name="T75" fmla="*/ 158 h 1597"/>
                <a:gd name="T76" fmla="*/ 1363 w 1597"/>
                <a:gd name="T77" fmla="*/ 234 h 1597"/>
                <a:gd name="T78" fmla="*/ 1439 w 1597"/>
                <a:gd name="T79" fmla="*/ 320 h 1597"/>
                <a:gd name="T80" fmla="*/ 1501 w 1597"/>
                <a:gd name="T81" fmla="*/ 417 h 1597"/>
                <a:gd name="T82" fmla="*/ 1549 w 1597"/>
                <a:gd name="T83" fmla="*/ 523 h 1597"/>
                <a:gd name="T84" fmla="*/ 1581 w 1597"/>
                <a:gd name="T85" fmla="*/ 637 h 1597"/>
                <a:gd name="T86" fmla="*/ 1597 w 1597"/>
                <a:gd name="T87" fmla="*/ 75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7" h="1597">
                  <a:moveTo>
                    <a:pt x="1597" y="799"/>
                  </a:moveTo>
                  <a:lnTo>
                    <a:pt x="1597" y="799"/>
                  </a:lnTo>
                  <a:lnTo>
                    <a:pt x="1597" y="839"/>
                  </a:lnTo>
                  <a:lnTo>
                    <a:pt x="1593" y="880"/>
                  </a:lnTo>
                  <a:lnTo>
                    <a:pt x="1589" y="920"/>
                  </a:lnTo>
                  <a:lnTo>
                    <a:pt x="1581" y="958"/>
                  </a:lnTo>
                  <a:lnTo>
                    <a:pt x="1573" y="998"/>
                  </a:lnTo>
                  <a:lnTo>
                    <a:pt x="1561" y="1036"/>
                  </a:lnTo>
                  <a:lnTo>
                    <a:pt x="1549" y="1072"/>
                  </a:lnTo>
                  <a:lnTo>
                    <a:pt x="1535" y="1108"/>
                  </a:lnTo>
                  <a:lnTo>
                    <a:pt x="1519" y="1144"/>
                  </a:lnTo>
                  <a:lnTo>
                    <a:pt x="1501" y="1178"/>
                  </a:lnTo>
                  <a:lnTo>
                    <a:pt x="1481" y="1212"/>
                  </a:lnTo>
                  <a:lnTo>
                    <a:pt x="1461" y="1244"/>
                  </a:lnTo>
                  <a:lnTo>
                    <a:pt x="1439" y="1276"/>
                  </a:lnTo>
                  <a:lnTo>
                    <a:pt x="1415" y="1306"/>
                  </a:lnTo>
                  <a:lnTo>
                    <a:pt x="1389" y="1336"/>
                  </a:lnTo>
                  <a:lnTo>
                    <a:pt x="1363" y="1364"/>
                  </a:lnTo>
                  <a:lnTo>
                    <a:pt x="1335" y="1390"/>
                  </a:lnTo>
                  <a:lnTo>
                    <a:pt x="1307" y="1413"/>
                  </a:lnTo>
                  <a:lnTo>
                    <a:pt x="1277" y="1437"/>
                  </a:lnTo>
                  <a:lnTo>
                    <a:pt x="1245" y="1459"/>
                  </a:lnTo>
                  <a:lnTo>
                    <a:pt x="1213" y="1481"/>
                  </a:lnTo>
                  <a:lnTo>
                    <a:pt x="1179" y="1499"/>
                  </a:lnTo>
                  <a:lnTo>
                    <a:pt x="1146" y="1517"/>
                  </a:lnTo>
                  <a:lnTo>
                    <a:pt x="1110" y="1533"/>
                  </a:lnTo>
                  <a:lnTo>
                    <a:pt x="1074" y="1547"/>
                  </a:lnTo>
                  <a:lnTo>
                    <a:pt x="1036" y="1561"/>
                  </a:lnTo>
                  <a:lnTo>
                    <a:pt x="998" y="1571"/>
                  </a:lnTo>
                  <a:lnTo>
                    <a:pt x="960" y="1581"/>
                  </a:lnTo>
                  <a:lnTo>
                    <a:pt x="920" y="1587"/>
                  </a:lnTo>
                  <a:lnTo>
                    <a:pt x="880" y="1593"/>
                  </a:lnTo>
                  <a:lnTo>
                    <a:pt x="840" y="1595"/>
                  </a:lnTo>
                  <a:lnTo>
                    <a:pt x="798" y="1597"/>
                  </a:lnTo>
                  <a:lnTo>
                    <a:pt x="798" y="1597"/>
                  </a:lnTo>
                  <a:lnTo>
                    <a:pt x="758" y="1595"/>
                  </a:lnTo>
                  <a:lnTo>
                    <a:pt x="716" y="1593"/>
                  </a:lnTo>
                  <a:lnTo>
                    <a:pt x="676" y="1587"/>
                  </a:lnTo>
                  <a:lnTo>
                    <a:pt x="638" y="1581"/>
                  </a:lnTo>
                  <a:lnTo>
                    <a:pt x="599" y="1571"/>
                  </a:lnTo>
                  <a:lnTo>
                    <a:pt x="561" y="1561"/>
                  </a:lnTo>
                  <a:lnTo>
                    <a:pt x="525" y="1547"/>
                  </a:lnTo>
                  <a:lnTo>
                    <a:pt x="489" y="1533"/>
                  </a:lnTo>
                  <a:lnTo>
                    <a:pt x="453" y="1517"/>
                  </a:lnTo>
                  <a:lnTo>
                    <a:pt x="419" y="1499"/>
                  </a:lnTo>
                  <a:lnTo>
                    <a:pt x="385" y="1481"/>
                  </a:lnTo>
                  <a:lnTo>
                    <a:pt x="353" y="1459"/>
                  </a:lnTo>
                  <a:lnTo>
                    <a:pt x="321" y="1437"/>
                  </a:lnTo>
                  <a:lnTo>
                    <a:pt x="291" y="1413"/>
                  </a:lnTo>
                  <a:lnTo>
                    <a:pt x="261" y="1390"/>
                  </a:lnTo>
                  <a:lnTo>
                    <a:pt x="233" y="1364"/>
                  </a:lnTo>
                  <a:lnTo>
                    <a:pt x="207" y="1336"/>
                  </a:lnTo>
                  <a:lnTo>
                    <a:pt x="183" y="1306"/>
                  </a:lnTo>
                  <a:lnTo>
                    <a:pt x="159" y="1276"/>
                  </a:lnTo>
                  <a:lnTo>
                    <a:pt x="137" y="1244"/>
                  </a:lnTo>
                  <a:lnTo>
                    <a:pt x="115" y="1212"/>
                  </a:lnTo>
                  <a:lnTo>
                    <a:pt x="97" y="1178"/>
                  </a:lnTo>
                  <a:lnTo>
                    <a:pt x="79" y="1144"/>
                  </a:lnTo>
                  <a:lnTo>
                    <a:pt x="63" y="1108"/>
                  </a:lnTo>
                  <a:lnTo>
                    <a:pt x="49" y="1072"/>
                  </a:lnTo>
                  <a:lnTo>
                    <a:pt x="36" y="1036"/>
                  </a:lnTo>
                  <a:lnTo>
                    <a:pt x="26" y="998"/>
                  </a:lnTo>
                  <a:lnTo>
                    <a:pt x="16" y="958"/>
                  </a:lnTo>
                  <a:lnTo>
                    <a:pt x="10" y="920"/>
                  </a:lnTo>
                  <a:lnTo>
                    <a:pt x="4" y="880"/>
                  </a:lnTo>
                  <a:lnTo>
                    <a:pt x="2" y="839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2" y="757"/>
                  </a:lnTo>
                  <a:lnTo>
                    <a:pt x="4" y="717"/>
                  </a:lnTo>
                  <a:lnTo>
                    <a:pt x="10" y="677"/>
                  </a:lnTo>
                  <a:lnTo>
                    <a:pt x="16" y="637"/>
                  </a:lnTo>
                  <a:lnTo>
                    <a:pt x="26" y="599"/>
                  </a:lnTo>
                  <a:lnTo>
                    <a:pt x="36" y="561"/>
                  </a:lnTo>
                  <a:lnTo>
                    <a:pt x="49" y="523"/>
                  </a:lnTo>
                  <a:lnTo>
                    <a:pt x="63" y="487"/>
                  </a:lnTo>
                  <a:lnTo>
                    <a:pt x="79" y="451"/>
                  </a:lnTo>
                  <a:lnTo>
                    <a:pt x="97" y="417"/>
                  </a:lnTo>
                  <a:lnTo>
                    <a:pt x="115" y="383"/>
                  </a:lnTo>
                  <a:lnTo>
                    <a:pt x="137" y="351"/>
                  </a:lnTo>
                  <a:lnTo>
                    <a:pt x="159" y="320"/>
                  </a:lnTo>
                  <a:lnTo>
                    <a:pt x="183" y="290"/>
                  </a:lnTo>
                  <a:lnTo>
                    <a:pt x="207" y="262"/>
                  </a:lnTo>
                  <a:lnTo>
                    <a:pt x="233" y="234"/>
                  </a:lnTo>
                  <a:lnTo>
                    <a:pt x="261" y="208"/>
                  </a:lnTo>
                  <a:lnTo>
                    <a:pt x="291" y="182"/>
                  </a:lnTo>
                  <a:lnTo>
                    <a:pt x="321" y="158"/>
                  </a:lnTo>
                  <a:lnTo>
                    <a:pt x="353" y="136"/>
                  </a:lnTo>
                  <a:lnTo>
                    <a:pt x="385" y="116"/>
                  </a:lnTo>
                  <a:lnTo>
                    <a:pt x="419" y="96"/>
                  </a:lnTo>
                  <a:lnTo>
                    <a:pt x="453" y="78"/>
                  </a:lnTo>
                  <a:lnTo>
                    <a:pt x="489" y="62"/>
                  </a:lnTo>
                  <a:lnTo>
                    <a:pt x="525" y="48"/>
                  </a:lnTo>
                  <a:lnTo>
                    <a:pt x="561" y="36"/>
                  </a:lnTo>
                  <a:lnTo>
                    <a:pt x="599" y="24"/>
                  </a:lnTo>
                  <a:lnTo>
                    <a:pt x="638" y="16"/>
                  </a:lnTo>
                  <a:lnTo>
                    <a:pt x="676" y="8"/>
                  </a:lnTo>
                  <a:lnTo>
                    <a:pt x="716" y="4"/>
                  </a:lnTo>
                  <a:lnTo>
                    <a:pt x="758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840" y="0"/>
                  </a:lnTo>
                  <a:lnTo>
                    <a:pt x="880" y="4"/>
                  </a:lnTo>
                  <a:lnTo>
                    <a:pt x="920" y="8"/>
                  </a:lnTo>
                  <a:lnTo>
                    <a:pt x="960" y="16"/>
                  </a:lnTo>
                  <a:lnTo>
                    <a:pt x="998" y="24"/>
                  </a:lnTo>
                  <a:lnTo>
                    <a:pt x="1036" y="36"/>
                  </a:lnTo>
                  <a:lnTo>
                    <a:pt x="1074" y="48"/>
                  </a:lnTo>
                  <a:lnTo>
                    <a:pt x="1110" y="62"/>
                  </a:lnTo>
                  <a:lnTo>
                    <a:pt x="1146" y="78"/>
                  </a:lnTo>
                  <a:lnTo>
                    <a:pt x="1179" y="96"/>
                  </a:lnTo>
                  <a:lnTo>
                    <a:pt x="1213" y="116"/>
                  </a:lnTo>
                  <a:lnTo>
                    <a:pt x="1245" y="136"/>
                  </a:lnTo>
                  <a:lnTo>
                    <a:pt x="1277" y="158"/>
                  </a:lnTo>
                  <a:lnTo>
                    <a:pt x="1307" y="182"/>
                  </a:lnTo>
                  <a:lnTo>
                    <a:pt x="1335" y="208"/>
                  </a:lnTo>
                  <a:lnTo>
                    <a:pt x="1363" y="234"/>
                  </a:lnTo>
                  <a:lnTo>
                    <a:pt x="1389" y="262"/>
                  </a:lnTo>
                  <a:lnTo>
                    <a:pt x="1415" y="290"/>
                  </a:lnTo>
                  <a:lnTo>
                    <a:pt x="1439" y="320"/>
                  </a:lnTo>
                  <a:lnTo>
                    <a:pt x="1461" y="351"/>
                  </a:lnTo>
                  <a:lnTo>
                    <a:pt x="1481" y="383"/>
                  </a:lnTo>
                  <a:lnTo>
                    <a:pt x="1501" y="417"/>
                  </a:lnTo>
                  <a:lnTo>
                    <a:pt x="1519" y="451"/>
                  </a:lnTo>
                  <a:lnTo>
                    <a:pt x="1535" y="487"/>
                  </a:lnTo>
                  <a:lnTo>
                    <a:pt x="1549" y="523"/>
                  </a:lnTo>
                  <a:lnTo>
                    <a:pt x="1561" y="561"/>
                  </a:lnTo>
                  <a:lnTo>
                    <a:pt x="1573" y="599"/>
                  </a:lnTo>
                  <a:lnTo>
                    <a:pt x="1581" y="637"/>
                  </a:lnTo>
                  <a:lnTo>
                    <a:pt x="1589" y="677"/>
                  </a:lnTo>
                  <a:lnTo>
                    <a:pt x="1593" y="717"/>
                  </a:lnTo>
                  <a:lnTo>
                    <a:pt x="1597" y="757"/>
                  </a:lnTo>
                  <a:lnTo>
                    <a:pt x="1597" y="799"/>
                  </a:lnTo>
                  <a:lnTo>
                    <a:pt x="1597" y="799"/>
                  </a:lnTo>
                  <a:close/>
                </a:path>
              </a:pathLst>
            </a:custGeom>
            <a:solidFill>
              <a:srgbClr val="64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8" name="Picture 6" descr="Csv free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358" y="1507193"/>
              <a:ext cx="701520" cy="70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5280776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CSV 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2825396"/>
            <a:ext cx="6075006" cy="357716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154063" y="1213316"/>
            <a:ext cx="1047600" cy="1047600"/>
            <a:chOff x="11105197" y="1015047"/>
            <a:chExt cx="2535238" cy="2532063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7A3DAB5-D775-4C6B-94DE-41982935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97" y="1015047"/>
              <a:ext cx="2535238" cy="2532063"/>
            </a:xfrm>
            <a:custGeom>
              <a:avLst/>
              <a:gdLst>
                <a:gd name="T0" fmla="*/ 1597 w 1597"/>
                <a:gd name="T1" fmla="*/ 838 h 1595"/>
                <a:gd name="T2" fmla="*/ 1581 w 1597"/>
                <a:gd name="T3" fmla="*/ 958 h 1595"/>
                <a:gd name="T4" fmla="*/ 1549 w 1597"/>
                <a:gd name="T5" fmla="*/ 1072 h 1595"/>
                <a:gd name="T6" fmla="*/ 1501 w 1597"/>
                <a:gd name="T7" fmla="*/ 1178 h 1595"/>
                <a:gd name="T8" fmla="*/ 1439 w 1597"/>
                <a:gd name="T9" fmla="*/ 1276 h 1595"/>
                <a:gd name="T10" fmla="*/ 1363 w 1597"/>
                <a:gd name="T11" fmla="*/ 1361 h 1595"/>
                <a:gd name="T12" fmla="*/ 1277 w 1597"/>
                <a:gd name="T13" fmla="*/ 1437 h 1595"/>
                <a:gd name="T14" fmla="*/ 1179 w 1597"/>
                <a:gd name="T15" fmla="*/ 1499 h 1595"/>
                <a:gd name="T16" fmla="*/ 1074 w 1597"/>
                <a:gd name="T17" fmla="*/ 1547 h 1595"/>
                <a:gd name="T18" fmla="*/ 960 w 1597"/>
                <a:gd name="T19" fmla="*/ 1579 h 1595"/>
                <a:gd name="T20" fmla="*/ 840 w 1597"/>
                <a:gd name="T21" fmla="*/ 1595 h 1595"/>
                <a:gd name="T22" fmla="*/ 758 w 1597"/>
                <a:gd name="T23" fmla="*/ 1595 h 1595"/>
                <a:gd name="T24" fmla="*/ 638 w 1597"/>
                <a:gd name="T25" fmla="*/ 1579 h 1595"/>
                <a:gd name="T26" fmla="*/ 525 w 1597"/>
                <a:gd name="T27" fmla="*/ 1547 h 1595"/>
                <a:gd name="T28" fmla="*/ 419 w 1597"/>
                <a:gd name="T29" fmla="*/ 1499 h 1595"/>
                <a:gd name="T30" fmla="*/ 321 w 1597"/>
                <a:gd name="T31" fmla="*/ 1437 h 1595"/>
                <a:gd name="T32" fmla="*/ 233 w 1597"/>
                <a:gd name="T33" fmla="*/ 1361 h 1595"/>
                <a:gd name="T34" fmla="*/ 159 w 1597"/>
                <a:gd name="T35" fmla="*/ 1276 h 1595"/>
                <a:gd name="T36" fmla="*/ 97 w 1597"/>
                <a:gd name="T37" fmla="*/ 1178 h 1595"/>
                <a:gd name="T38" fmla="*/ 49 w 1597"/>
                <a:gd name="T39" fmla="*/ 1072 h 1595"/>
                <a:gd name="T40" fmla="*/ 16 w 1597"/>
                <a:gd name="T41" fmla="*/ 958 h 1595"/>
                <a:gd name="T42" fmla="*/ 2 w 1597"/>
                <a:gd name="T43" fmla="*/ 838 h 1595"/>
                <a:gd name="T44" fmla="*/ 2 w 1597"/>
                <a:gd name="T45" fmla="*/ 757 h 1595"/>
                <a:gd name="T46" fmla="*/ 16 w 1597"/>
                <a:gd name="T47" fmla="*/ 637 h 1595"/>
                <a:gd name="T48" fmla="*/ 49 w 1597"/>
                <a:gd name="T49" fmla="*/ 523 h 1595"/>
                <a:gd name="T50" fmla="*/ 97 w 1597"/>
                <a:gd name="T51" fmla="*/ 417 h 1595"/>
                <a:gd name="T52" fmla="*/ 159 w 1597"/>
                <a:gd name="T53" fmla="*/ 319 h 1595"/>
                <a:gd name="T54" fmla="*/ 233 w 1597"/>
                <a:gd name="T55" fmla="*/ 233 h 1595"/>
                <a:gd name="T56" fmla="*/ 321 w 1597"/>
                <a:gd name="T57" fmla="*/ 158 h 1595"/>
                <a:gd name="T58" fmla="*/ 419 w 1597"/>
                <a:gd name="T59" fmla="*/ 96 h 1595"/>
                <a:gd name="T60" fmla="*/ 525 w 1597"/>
                <a:gd name="T61" fmla="*/ 48 h 1595"/>
                <a:gd name="T62" fmla="*/ 638 w 1597"/>
                <a:gd name="T63" fmla="*/ 16 h 1595"/>
                <a:gd name="T64" fmla="*/ 758 w 1597"/>
                <a:gd name="T65" fmla="*/ 0 h 1595"/>
                <a:gd name="T66" fmla="*/ 840 w 1597"/>
                <a:gd name="T67" fmla="*/ 0 h 1595"/>
                <a:gd name="T68" fmla="*/ 960 w 1597"/>
                <a:gd name="T69" fmla="*/ 16 h 1595"/>
                <a:gd name="T70" fmla="*/ 1074 w 1597"/>
                <a:gd name="T71" fmla="*/ 48 h 1595"/>
                <a:gd name="T72" fmla="*/ 1179 w 1597"/>
                <a:gd name="T73" fmla="*/ 96 h 1595"/>
                <a:gd name="T74" fmla="*/ 1277 w 1597"/>
                <a:gd name="T75" fmla="*/ 158 h 1595"/>
                <a:gd name="T76" fmla="*/ 1363 w 1597"/>
                <a:gd name="T77" fmla="*/ 233 h 1595"/>
                <a:gd name="T78" fmla="*/ 1439 w 1597"/>
                <a:gd name="T79" fmla="*/ 319 h 1595"/>
                <a:gd name="T80" fmla="*/ 1501 w 1597"/>
                <a:gd name="T81" fmla="*/ 417 h 1595"/>
                <a:gd name="T82" fmla="*/ 1549 w 1597"/>
                <a:gd name="T83" fmla="*/ 523 h 1595"/>
                <a:gd name="T84" fmla="*/ 1581 w 1597"/>
                <a:gd name="T85" fmla="*/ 637 h 1595"/>
                <a:gd name="T86" fmla="*/ 1597 w 1597"/>
                <a:gd name="T87" fmla="*/ 757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7" h="1595">
                  <a:moveTo>
                    <a:pt x="1597" y="796"/>
                  </a:moveTo>
                  <a:lnTo>
                    <a:pt x="1597" y="796"/>
                  </a:lnTo>
                  <a:lnTo>
                    <a:pt x="1597" y="838"/>
                  </a:lnTo>
                  <a:lnTo>
                    <a:pt x="1593" y="878"/>
                  </a:lnTo>
                  <a:lnTo>
                    <a:pt x="1589" y="918"/>
                  </a:lnTo>
                  <a:lnTo>
                    <a:pt x="1581" y="958"/>
                  </a:lnTo>
                  <a:lnTo>
                    <a:pt x="1573" y="996"/>
                  </a:lnTo>
                  <a:lnTo>
                    <a:pt x="1561" y="1034"/>
                  </a:lnTo>
                  <a:lnTo>
                    <a:pt x="1549" y="1072"/>
                  </a:lnTo>
                  <a:lnTo>
                    <a:pt x="1535" y="1108"/>
                  </a:lnTo>
                  <a:lnTo>
                    <a:pt x="1519" y="1144"/>
                  </a:lnTo>
                  <a:lnTo>
                    <a:pt x="1501" y="1178"/>
                  </a:lnTo>
                  <a:lnTo>
                    <a:pt x="1481" y="1212"/>
                  </a:lnTo>
                  <a:lnTo>
                    <a:pt x="1461" y="1244"/>
                  </a:lnTo>
                  <a:lnTo>
                    <a:pt x="1439" y="1276"/>
                  </a:lnTo>
                  <a:lnTo>
                    <a:pt x="1415" y="1306"/>
                  </a:lnTo>
                  <a:lnTo>
                    <a:pt x="1389" y="1333"/>
                  </a:lnTo>
                  <a:lnTo>
                    <a:pt x="1363" y="1361"/>
                  </a:lnTo>
                  <a:lnTo>
                    <a:pt x="1335" y="1389"/>
                  </a:lnTo>
                  <a:lnTo>
                    <a:pt x="1307" y="1413"/>
                  </a:lnTo>
                  <a:lnTo>
                    <a:pt x="1277" y="1437"/>
                  </a:lnTo>
                  <a:lnTo>
                    <a:pt x="1245" y="1459"/>
                  </a:lnTo>
                  <a:lnTo>
                    <a:pt x="1213" y="1481"/>
                  </a:lnTo>
                  <a:lnTo>
                    <a:pt x="1179" y="1499"/>
                  </a:lnTo>
                  <a:lnTo>
                    <a:pt x="1146" y="1517"/>
                  </a:lnTo>
                  <a:lnTo>
                    <a:pt x="1110" y="1533"/>
                  </a:lnTo>
                  <a:lnTo>
                    <a:pt x="1074" y="1547"/>
                  </a:lnTo>
                  <a:lnTo>
                    <a:pt x="1036" y="1559"/>
                  </a:lnTo>
                  <a:lnTo>
                    <a:pt x="998" y="1571"/>
                  </a:lnTo>
                  <a:lnTo>
                    <a:pt x="960" y="1579"/>
                  </a:lnTo>
                  <a:lnTo>
                    <a:pt x="920" y="1587"/>
                  </a:lnTo>
                  <a:lnTo>
                    <a:pt x="880" y="1591"/>
                  </a:lnTo>
                  <a:lnTo>
                    <a:pt x="840" y="1595"/>
                  </a:lnTo>
                  <a:lnTo>
                    <a:pt x="798" y="1595"/>
                  </a:lnTo>
                  <a:lnTo>
                    <a:pt x="798" y="1595"/>
                  </a:lnTo>
                  <a:lnTo>
                    <a:pt x="758" y="1595"/>
                  </a:lnTo>
                  <a:lnTo>
                    <a:pt x="716" y="1591"/>
                  </a:lnTo>
                  <a:lnTo>
                    <a:pt x="676" y="1587"/>
                  </a:lnTo>
                  <a:lnTo>
                    <a:pt x="638" y="1579"/>
                  </a:lnTo>
                  <a:lnTo>
                    <a:pt x="599" y="1571"/>
                  </a:lnTo>
                  <a:lnTo>
                    <a:pt x="561" y="1559"/>
                  </a:lnTo>
                  <a:lnTo>
                    <a:pt x="525" y="1547"/>
                  </a:lnTo>
                  <a:lnTo>
                    <a:pt x="489" y="1533"/>
                  </a:lnTo>
                  <a:lnTo>
                    <a:pt x="453" y="1517"/>
                  </a:lnTo>
                  <a:lnTo>
                    <a:pt x="419" y="1499"/>
                  </a:lnTo>
                  <a:lnTo>
                    <a:pt x="385" y="1481"/>
                  </a:lnTo>
                  <a:lnTo>
                    <a:pt x="353" y="1459"/>
                  </a:lnTo>
                  <a:lnTo>
                    <a:pt x="321" y="1437"/>
                  </a:lnTo>
                  <a:lnTo>
                    <a:pt x="291" y="1413"/>
                  </a:lnTo>
                  <a:lnTo>
                    <a:pt x="261" y="1389"/>
                  </a:lnTo>
                  <a:lnTo>
                    <a:pt x="233" y="1361"/>
                  </a:lnTo>
                  <a:lnTo>
                    <a:pt x="207" y="1333"/>
                  </a:lnTo>
                  <a:lnTo>
                    <a:pt x="183" y="1306"/>
                  </a:lnTo>
                  <a:lnTo>
                    <a:pt x="159" y="1276"/>
                  </a:lnTo>
                  <a:lnTo>
                    <a:pt x="137" y="1244"/>
                  </a:lnTo>
                  <a:lnTo>
                    <a:pt x="115" y="1212"/>
                  </a:lnTo>
                  <a:lnTo>
                    <a:pt x="97" y="1178"/>
                  </a:lnTo>
                  <a:lnTo>
                    <a:pt x="79" y="1144"/>
                  </a:lnTo>
                  <a:lnTo>
                    <a:pt x="63" y="1108"/>
                  </a:lnTo>
                  <a:lnTo>
                    <a:pt x="49" y="1072"/>
                  </a:lnTo>
                  <a:lnTo>
                    <a:pt x="36" y="1034"/>
                  </a:lnTo>
                  <a:lnTo>
                    <a:pt x="26" y="996"/>
                  </a:lnTo>
                  <a:lnTo>
                    <a:pt x="16" y="958"/>
                  </a:lnTo>
                  <a:lnTo>
                    <a:pt x="10" y="918"/>
                  </a:lnTo>
                  <a:lnTo>
                    <a:pt x="4" y="878"/>
                  </a:lnTo>
                  <a:lnTo>
                    <a:pt x="2" y="838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2" y="757"/>
                  </a:lnTo>
                  <a:lnTo>
                    <a:pt x="4" y="717"/>
                  </a:lnTo>
                  <a:lnTo>
                    <a:pt x="10" y="677"/>
                  </a:lnTo>
                  <a:lnTo>
                    <a:pt x="16" y="637"/>
                  </a:lnTo>
                  <a:lnTo>
                    <a:pt x="26" y="599"/>
                  </a:lnTo>
                  <a:lnTo>
                    <a:pt x="36" y="561"/>
                  </a:lnTo>
                  <a:lnTo>
                    <a:pt x="49" y="523"/>
                  </a:lnTo>
                  <a:lnTo>
                    <a:pt x="63" y="487"/>
                  </a:lnTo>
                  <a:lnTo>
                    <a:pt x="79" y="451"/>
                  </a:lnTo>
                  <a:lnTo>
                    <a:pt x="97" y="417"/>
                  </a:lnTo>
                  <a:lnTo>
                    <a:pt x="115" y="383"/>
                  </a:lnTo>
                  <a:lnTo>
                    <a:pt x="137" y="351"/>
                  </a:lnTo>
                  <a:lnTo>
                    <a:pt x="159" y="319"/>
                  </a:lnTo>
                  <a:lnTo>
                    <a:pt x="183" y="289"/>
                  </a:lnTo>
                  <a:lnTo>
                    <a:pt x="207" y="261"/>
                  </a:lnTo>
                  <a:lnTo>
                    <a:pt x="233" y="233"/>
                  </a:lnTo>
                  <a:lnTo>
                    <a:pt x="261" y="206"/>
                  </a:lnTo>
                  <a:lnTo>
                    <a:pt x="291" y="182"/>
                  </a:lnTo>
                  <a:lnTo>
                    <a:pt x="321" y="158"/>
                  </a:lnTo>
                  <a:lnTo>
                    <a:pt x="353" y="136"/>
                  </a:lnTo>
                  <a:lnTo>
                    <a:pt x="385" y="114"/>
                  </a:lnTo>
                  <a:lnTo>
                    <a:pt x="419" y="96"/>
                  </a:lnTo>
                  <a:lnTo>
                    <a:pt x="453" y="78"/>
                  </a:lnTo>
                  <a:lnTo>
                    <a:pt x="489" y="62"/>
                  </a:lnTo>
                  <a:lnTo>
                    <a:pt x="525" y="48"/>
                  </a:lnTo>
                  <a:lnTo>
                    <a:pt x="561" y="36"/>
                  </a:lnTo>
                  <a:lnTo>
                    <a:pt x="599" y="24"/>
                  </a:lnTo>
                  <a:lnTo>
                    <a:pt x="638" y="16"/>
                  </a:lnTo>
                  <a:lnTo>
                    <a:pt x="676" y="8"/>
                  </a:lnTo>
                  <a:lnTo>
                    <a:pt x="716" y="4"/>
                  </a:lnTo>
                  <a:lnTo>
                    <a:pt x="758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840" y="0"/>
                  </a:lnTo>
                  <a:lnTo>
                    <a:pt x="880" y="4"/>
                  </a:lnTo>
                  <a:lnTo>
                    <a:pt x="920" y="8"/>
                  </a:lnTo>
                  <a:lnTo>
                    <a:pt x="960" y="16"/>
                  </a:lnTo>
                  <a:lnTo>
                    <a:pt x="998" y="24"/>
                  </a:lnTo>
                  <a:lnTo>
                    <a:pt x="1036" y="36"/>
                  </a:lnTo>
                  <a:lnTo>
                    <a:pt x="1074" y="48"/>
                  </a:lnTo>
                  <a:lnTo>
                    <a:pt x="1110" y="62"/>
                  </a:lnTo>
                  <a:lnTo>
                    <a:pt x="1146" y="78"/>
                  </a:lnTo>
                  <a:lnTo>
                    <a:pt x="1179" y="96"/>
                  </a:lnTo>
                  <a:lnTo>
                    <a:pt x="1213" y="114"/>
                  </a:lnTo>
                  <a:lnTo>
                    <a:pt x="1245" y="136"/>
                  </a:lnTo>
                  <a:lnTo>
                    <a:pt x="1277" y="158"/>
                  </a:lnTo>
                  <a:lnTo>
                    <a:pt x="1307" y="182"/>
                  </a:lnTo>
                  <a:lnTo>
                    <a:pt x="1335" y="206"/>
                  </a:lnTo>
                  <a:lnTo>
                    <a:pt x="1363" y="233"/>
                  </a:lnTo>
                  <a:lnTo>
                    <a:pt x="1389" y="261"/>
                  </a:lnTo>
                  <a:lnTo>
                    <a:pt x="1415" y="289"/>
                  </a:lnTo>
                  <a:lnTo>
                    <a:pt x="1439" y="319"/>
                  </a:lnTo>
                  <a:lnTo>
                    <a:pt x="1461" y="351"/>
                  </a:lnTo>
                  <a:lnTo>
                    <a:pt x="1481" y="383"/>
                  </a:lnTo>
                  <a:lnTo>
                    <a:pt x="1501" y="417"/>
                  </a:lnTo>
                  <a:lnTo>
                    <a:pt x="1519" y="451"/>
                  </a:lnTo>
                  <a:lnTo>
                    <a:pt x="1535" y="487"/>
                  </a:lnTo>
                  <a:lnTo>
                    <a:pt x="1549" y="523"/>
                  </a:lnTo>
                  <a:lnTo>
                    <a:pt x="1561" y="561"/>
                  </a:lnTo>
                  <a:lnTo>
                    <a:pt x="1573" y="599"/>
                  </a:lnTo>
                  <a:lnTo>
                    <a:pt x="1581" y="637"/>
                  </a:lnTo>
                  <a:lnTo>
                    <a:pt x="1589" y="677"/>
                  </a:lnTo>
                  <a:lnTo>
                    <a:pt x="1593" y="717"/>
                  </a:lnTo>
                  <a:lnTo>
                    <a:pt x="1597" y="757"/>
                  </a:lnTo>
                  <a:lnTo>
                    <a:pt x="1597" y="796"/>
                  </a:lnTo>
                  <a:lnTo>
                    <a:pt x="1597" y="796"/>
                  </a:lnTo>
                  <a:close/>
                </a:path>
              </a:pathLst>
            </a:custGeom>
            <a:solidFill>
              <a:srgbClr val="BEF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8" name="Picture 6" descr="Api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2816" y="138107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333375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339146"/>
            <a:ext cx="4207762" cy="518928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343" y="1583642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공공데이터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API 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5280776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Open API</a:t>
            </a:r>
            <a:endParaRPr lang="ko-KR" altLang="en-US" dirty="0" smtClean="0">
              <a:solidFill>
                <a:srgbClr val="595959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137116"/>
            <a:ext cx="4619625" cy="5587534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0" y="1339146"/>
            <a:ext cx="4229123" cy="518928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156634" y="1213316"/>
            <a:ext cx="1047600" cy="1047600"/>
            <a:chOff x="11103290" y="1146703"/>
            <a:chExt cx="2535238" cy="2535238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264168DF-D1A7-4098-AABD-1E1AA93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3290" y="1146703"/>
              <a:ext cx="2535238" cy="2535238"/>
            </a:xfrm>
            <a:custGeom>
              <a:avLst/>
              <a:gdLst>
                <a:gd name="T0" fmla="*/ 1597 w 1597"/>
                <a:gd name="T1" fmla="*/ 839 h 1597"/>
                <a:gd name="T2" fmla="*/ 1581 w 1597"/>
                <a:gd name="T3" fmla="*/ 958 h 1597"/>
                <a:gd name="T4" fmla="*/ 1549 w 1597"/>
                <a:gd name="T5" fmla="*/ 1072 h 1597"/>
                <a:gd name="T6" fmla="*/ 1501 w 1597"/>
                <a:gd name="T7" fmla="*/ 1178 h 1597"/>
                <a:gd name="T8" fmla="*/ 1439 w 1597"/>
                <a:gd name="T9" fmla="*/ 1276 h 1597"/>
                <a:gd name="T10" fmla="*/ 1363 w 1597"/>
                <a:gd name="T11" fmla="*/ 1364 h 1597"/>
                <a:gd name="T12" fmla="*/ 1277 w 1597"/>
                <a:gd name="T13" fmla="*/ 1437 h 1597"/>
                <a:gd name="T14" fmla="*/ 1179 w 1597"/>
                <a:gd name="T15" fmla="*/ 1499 h 1597"/>
                <a:gd name="T16" fmla="*/ 1074 w 1597"/>
                <a:gd name="T17" fmla="*/ 1547 h 1597"/>
                <a:gd name="T18" fmla="*/ 960 w 1597"/>
                <a:gd name="T19" fmla="*/ 1581 h 1597"/>
                <a:gd name="T20" fmla="*/ 840 w 1597"/>
                <a:gd name="T21" fmla="*/ 1595 h 1597"/>
                <a:gd name="T22" fmla="*/ 758 w 1597"/>
                <a:gd name="T23" fmla="*/ 1595 h 1597"/>
                <a:gd name="T24" fmla="*/ 638 w 1597"/>
                <a:gd name="T25" fmla="*/ 1581 h 1597"/>
                <a:gd name="T26" fmla="*/ 525 w 1597"/>
                <a:gd name="T27" fmla="*/ 1547 h 1597"/>
                <a:gd name="T28" fmla="*/ 419 w 1597"/>
                <a:gd name="T29" fmla="*/ 1499 h 1597"/>
                <a:gd name="T30" fmla="*/ 321 w 1597"/>
                <a:gd name="T31" fmla="*/ 1437 h 1597"/>
                <a:gd name="T32" fmla="*/ 233 w 1597"/>
                <a:gd name="T33" fmla="*/ 1364 h 1597"/>
                <a:gd name="T34" fmla="*/ 159 w 1597"/>
                <a:gd name="T35" fmla="*/ 1276 h 1597"/>
                <a:gd name="T36" fmla="*/ 97 w 1597"/>
                <a:gd name="T37" fmla="*/ 1178 h 1597"/>
                <a:gd name="T38" fmla="*/ 49 w 1597"/>
                <a:gd name="T39" fmla="*/ 1072 h 1597"/>
                <a:gd name="T40" fmla="*/ 16 w 1597"/>
                <a:gd name="T41" fmla="*/ 958 h 1597"/>
                <a:gd name="T42" fmla="*/ 2 w 1597"/>
                <a:gd name="T43" fmla="*/ 839 h 1597"/>
                <a:gd name="T44" fmla="*/ 2 w 1597"/>
                <a:gd name="T45" fmla="*/ 757 h 1597"/>
                <a:gd name="T46" fmla="*/ 16 w 1597"/>
                <a:gd name="T47" fmla="*/ 637 h 1597"/>
                <a:gd name="T48" fmla="*/ 49 w 1597"/>
                <a:gd name="T49" fmla="*/ 523 h 1597"/>
                <a:gd name="T50" fmla="*/ 97 w 1597"/>
                <a:gd name="T51" fmla="*/ 417 h 1597"/>
                <a:gd name="T52" fmla="*/ 159 w 1597"/>
                <a:gd name="T53" fmla="*/ 320 h 1597"/>
                <a:gd name="T54" fmla="*/ 233 w 1597"/>
                <a:gd name="T55" fmla="*/ 234 h 1597"/>
                <a:gd name="T56" fmla="*/ 321 w 1597"/>
                <a:gd name="T57" fmla="*/ 158 h 1597"/>
                <a:gd name="T58" fmla="*/ 419 w 1597"/>
                <a:gd name="T59" fmla="*/ 96 h 1597"/>
                <a:gd name="T60" fmla="*/ 525 w 1597"/>
                <a:gd name="T61" fmla="*/ 48 h 1597"/>
                <a:gd name="T62" fmla="*/ 638 w 1597"/>
                <a:gd name="T63" fmla="*/ 16 h 1597"/>
                <a:gd name="T64" fmla="*/ 758 w 1597"/>
                <a:gd name="T65" fmla="*/ 0 h 1597"/>
                <a:gd name="T66" fmla="*/ 840 w 1597"/>
                <a:gd name="T67" fmla="*/ 0 h 1597"/>
                <a:gd name="T68" fmla="*/ 960 w 1597"/>
                <a:gd name="T69" fmla="*/ 16 h 1597"/>
                <a:gd name="T70" fmla="*/ 1074 w 1597"/>
                <a:gd name="T71" fmla="*/ 48 h 1597"/>
                <a:gd name="T72" fmla="*/ 1179 w 1597"/>
                <a:gd name="T73" fmla="*/ 96 h 1597"/>
                <a:gd name="T74" fmla="*/ 1277 w 1597"/>
                <a:gd name="T75" fmla="*/ 158 h 1597"/>
                <a:gd name="T76" fmla="*/ 1363 w 1597"/>
                <a:gd name="T77" fmla="*/ 234 h 1597"/>
                <a:gd name="T78" fmla="*/ 1439 w 1597"/>
                <a:gd name="T79" fmla="*/ 320 h 1597"/>
                <a:gd name="T80" fmla="*/ 1501 w 1597"/>
                <a:gd name="T81" fmla="*/ 417 h 1597"/>
                <a:gd name="T82" fmla="*/ 1549 w 1597"/>
                <a:gd name="T83" fmla="*/ 523 h 1597"/>
                <a:gd name="T84" fmla="*/ 1581 w 1597"/>
                <a:gd name="T85" fmla="*/ 637 h 1597"/>
                <a:gd name="T86" fmla="*/ 1597 w 1597"/>
                <a:gd name="T87" fmla="*/ 75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7" h="1597">
                  <a:moveTo>
                    <a:pt x="1597" y="799"/>
                  </a:moveTo>
                  <a:lnTo>
                    <a:pt x="1597" y="799"/>
                  </a:lnTo>
                  <a:lnTo>
                    <a:pt x="1597" y="839"/>
                  </a:lnTo>
                  <a:lnTo>
                    <a:pt x="1593" y="880"/>
                  </a:lnTo>
                  <a:lnTo>
                    <a:pt x="1589" y="920"/>
                  </a:lnTo>
                  <a:lnTo>
                    <a:pt x="1581" y="958"/>
                  </a:lnTo>
                  <a:lnTo>
                    <a:pt x="1573" y="998"/>
                  </a:lnTo>
                  <a:lnTo>
                    <a:pt x="1561" y="1036"/>
                  </a:lnTo>
                  <a:lnTo>
                    <a:pt x="1549" y="1072"/>
                  </a:lnTo>
                  <a:lnTo>
                    <a:pt x="1535" y="1108"/>
                  </a:lnTo>
                  <a:lnTo>
                    <a:pt x="1519" y="1144"/>
                  </a:lnTo>
                  <a:lnTo>
                    <a:pt x="1501" y="1178"/>
                  </a:lnTo>
                  <a:lnTo>
                    <a:pt x="1481" y="1212"/>
                  </a:lnTo>
                  <a:lnTo>
                    <a:pt x="1461" y="1244"/>
                  </a:lnTo>
                  <a:lnTo>
                    <a:pt x="1439" y="1276"/>
                  </a:lnTo>
                  <a:lnTo>
                    <a:pt x="1415" y="1306"/>
                  </a:lnTo>
                  <a:lnTo>
                    <a:pt x="1389" y="1336"/>
                  </a:lnTo>
                  <a:lnTo>
                    <a:pt x="1363" y="1364"/>
                  </a:lnTo>
                  <a:lnTo>
                    <a:pt x="1335" y="1390"/>
                  </a:lnTo>
                  <a:lnTo>
                    <a:pt x="1307" y="1413"/>
                  </a:lnTo>
                  <a:lnTo>
                    <a:pt x="1277" y="1437"/>
                  </a:lnTo>
                  <a:lnTo>
                    <a:pt x="1245" y="1459"/>
                  </a:lnTo>
                  <a:lnTo>
                    <a:pt x="1213" y="1481"/>
                  </a:lnTo>
                  <a:lnTo>
                    <a:pt x="1179" y="1499"/>
                  </a:lnTo>
                  <a:lnTo>
                    <a:pt x="1146" y="1517"/>
                  </a:lnTo>
                  <a:lnTo>
                    <a:pt x="1110" y="1533"/>
                  </a:lnTo>
                  <a:lnTo>
                    <a:pt x="1074" y="1547"/>
                  </a:lnTo>
                  <a:lnTo>
                    <a:pt x="1036" y="1561"/>
                  </a:lnTo>
                  <a:lnTo>
                    <a:pt x="998" y="1571"/>
                  </a:lnTo>
                  <a:lnTo>
                    <a:pt x="960" y="1581"/>
                  </a:lnTo>
                  <a:lnTo>
                    <a:pt x="920" y="1587"/>
                  </a:lnTo>
                  <a:lnTo>
                    <a:pt x="880" y="1593"/>
                  </a:lnTo>
                  <a:lnTo>
                    <a:pt x="840" y="1595"/>
                  </a:lnTo>
                  <a:lnTo>
                    <a:pt x="798" y="1597"/>
                  </a:lnTo>
                  <a:lnTo>
                    <a:pt x="798" y="1597"/>
                  </a:lnTo>
                  <a:lnTo>
                    <a:pt x="758" y="1595"/>
                  </a:lnTo>
                  <a:lnTo>
                    <a:pt x="716" y="1593"/>
                  </a:lnTo>
                  <a:lnTo>
                    <a:pt x="676" y="1587"/>
                  </a:lnTo>
                  <a:lnTo>
                    <a:pt x="638" y="1581"/>
                  </a:lnTo>
                  <a:lnTo>
                    <a:pt x="599" y="1571"/>
                  </a:lnTo>
                  <a:lnTo>
                    <a:pt x="561" y="1561"/>
                  </a:lnTo>
                  <a:lnTo>
                    <a:pt x="525" y="1547"/>
                  </a:lnTo>
                  <a:lnTo>
                    <a:pt x="489" y="1533"/>
                  </a:lnTo>
                  <a:lnTo>
                    <a:pt x="453" y="1517"/>
                  </a:lnTo>
                  <a:lnTo>
                    <a:pt x="419" y="1499"/>
                  </a:lnTo>
                  <a:lnTo>
                    <a:pt x="385" y="1481"/>
                  </a:lnTo>
                  <a:lnTo>
                    <a:pt x="353" y="1459"/>
                  </a:lnTo>
                  <a:lnTo>
                    <a:pt x="321" y="1437"/>
                  </a:lnTo>
                  <a:lnTo>
                    <a:pt x="291" y="1413"/>
                  </a:lnTo>
                  <a:lnTo>
                    <a:pt x="261" y="1390"/>
                  </a:lnTo>
                  <a:lnTo>
                    <a:pt x="233" y="1364"/>
                  </a:lnTo>
                  <a:lnTo>
                    <a:pt x="207" y="1336"/>
                  </a:lnTo>
                  <a:lnTo>
                    <a:pt x="183" y="1306"/>
                  </a:lnTo>
                  <a:lnTo>
                    <a:pt x="159" y="1276"/>
                  </a:lnTo>
                  <a:lnTo>
                    <a:pt x="137" y="1244"/>
                  </a:lnTo>
                  <a:lnTo>
                    <a:pt x="115" y="1212"/>
                  </a:lnTo>
                  <a:lnTo>
                    <a:pt x="97" y="1178"/>
                  </a:lnTo>
                  <a:lnTo>
                    <a:pt x="79" y="1144"/>
                  </a:lnTo>
                  <a:lnTo>
                    <a:pt x="63" y="1108"/>
                  </a:lnTo>
                  <a:lnTo>
                    <a:pt x="49" y="1072"/>
                  </a:lnTo>
                  <a:lnTo>
                    <a:pt x="36" y="1036"/>
                  </a:lnTo>
                  <a:lnTo>
                    <a:pt x="26" y="998"/>
                  </a:lnTo>
                  <a:lnTo>
                    <a:pt x="16" y="958"/>
                  </a:lnTo>
                  <a:lnTo>
                    <a:pt x="10" y="920"/>
                  </a:lnTo>
                  <a:lnTo>
                    <a:pt x="4" y="880"/>
                  </a:lnTo>
                  <a:lnTo>
                    <a:pt x="2" y="839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2" y="757"/>
                  </a:lnTo>
                  <a:lnTo>
                    <a:pt x="4" y="717"/>
                  </a:lnTo>
                  <a:lnTo>
                    <a:pt x="10" y="677"/>
                  </a:lnTo>
                  <a:lnTo>
                    <a:pt x="16" y="637"/>
                  </a:lnTo>
                  <a:lnTo>
                    <a:pt x="26" y="599"/>
                  </a:lnTo>
                  <a:lnTo>
                    <a:pt x="36" y="561"/>
                  </a:lnTo>
                  <a:lnTo>
                    <a:pt x="49" y="523"/>
                  </a:lnTo>
                  <a:lnTo>
                    <a:pt x="63" y="487"/>
                  </a:lnTo>
                  <a:lnTo>
                    <a:pt x="79" y="451"/>
                  </a:lnTo>
                  <a:lnTo>
                    <a:pt x="97" y="417"/>
                  </a:lnTo>
                  <a:lnTo>
                    <a:pt x="115" y="383"/>
                  </a:lnTo>
                  <a:lnTo>
                    <a:pt x="137" y="351"/>
                  </a:lnTo>
                  <a:lnTo>
                    <a:pt x="159" y="320"/>
                  </a:lnTo>
                  <a:lnTo>
                    <a:pt x="183" y="290"/>
                  </a:lnTo>
                  <a:lnTo>
                    <a:pt x="207" y="262"/>
                  </a:lnTo>
                  <a:lnTo>
                    <a:pt x="233" y="234"/>
                  </a:lnTo>
                  <a:lnTo>
                    <a:pt x="261" y="208"/>
                  </a:lnTo>
                  <a:lnTo>
                    <a:pt x="291" y="182"/>
                  </a:lnTo>
                  <a:lnTo>
                    <a:pt x="321" y="158"/>
                  </a:lnTo>
                  <a:lnTo>
                    <a:pt x="353" y="136"/>
                  </a:lnTo>
                  <a:lnTo>
                    <a:pt x="385" y="116"/>
                  </a:lnTo>
                  <a:lnTo>
                    <a:pt x="419" y="96"/>
                  </a:lnTo>
                  <a:lnTo>
                    <a:pt x="453" y="78"/>
                  </a:lnTo>
                  <a:lnTo>
                    <a:pt x="489" y="62"/>
                  </a:lnTo>
                  <a:lnTo>
                    <a:pt x="525" y="48"/>
                  </a:lnTo>
                  <a:lnTo>
                    <a:pt x="561" y="36"/>
                  </a:lnTo>
                  <a:lnTo>
                    <a:pt x="599" y="24"/>
                  </a:lnTo>
                  <a:lnTo>
                    <a:pt x="638" y="16"/>
                  </a:lnTo>
                  <a:lnTo>
                    <a:pt x="676" y="8"/>
                  </a:lnTo>
                  <a:lnTo>
                    <a:pt x="716" y="4"/>
                  </a:lnTo>
                  <a:lnTo>
                    <a:pt x="758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840" y="0"/>
                  </a:lnTo>
                  <a:lnTo>
                    <a:pt x="880" y="4"/>
                  </a:lnTo>
                  <a:lnTo>
                    <a:pt x="920" y="8"/>
                  </a:lnTo>
                  <a:lnTo>
                    <a:pt x="960" y="16"/>
                  </a:lnTo>
                  <a:lnTo>
                    <a:pt x="998" y="24"/>
                  </a:lnTo>
                  <a:lnTo>
                    <a:pt x="1036" y="36"/>
                  </a:lnTo>
                  <a:lnTo>
                    <a:pt x="1074" y="48"/>
                  </a:lnTo>
                  <a:lnTo>
                    <a:pt x="1110" y="62"/>
                  </a:lnTo>
                  <a:lnTo>
                    <a:pt x="1146" y="78"/>
                  </a:lnTo>
                  <a:lnTo>
                    <a:pt x="1179" y="96"/>
                  </a:lnTo>
                  <a:lnTo>
                    <a:pt x="1213" y="116"/>
                  </a:lnTo>
                  <a:lnTo>
                    <a:pt x="1245" y="136"/>
                  </a:lnTo>
                  <a:lnTo>
                    <a:pt x="1277" y="158"/>
                  </a:lnTo>
                  <a:lnTo>
                    <a:pt x="1307" y="182"/>
                  </a:lnTo>
                  <a:lnTo>
                    <a:pt x="1335" y="208"/>
                  </a:lnTo>
                  <a:lnTo>
                    <a:pt x="1363" y="234"/>
                  </a:lnTo>
                  <a:lnTo>
                    <a:pt x="1389" y="262"/>
                  </a:lnTo>
                  <a:lnTo>
                    <a:pt x="1415" y="290"/>
                  </a:lnTo>
                  <a:lnTo>
                    <a:pt x="1439" y="320"/>
                  </a:lnTo>
                  <a:lnTo>
                    <a:pt x="1461" y="351"/>
                  </a:lnTo>
                  <a:lnTo>
                    <a:pt x="1481" y="383"/>
                  </a:lnTo>
                  <a:lnTo>
                    <a:pt x="1501" y="417"/>
                  </a:lnTo>
                  <a:lnTo>
                    <a:pt x="1519" y="451"/>
                  </a:lnTo>
                  <a:lnTo>
                    <a:pt x="1535" y="487"/>
                  </a:lnTo>
                  <a:lnTo>
                    <a:pt x="1549" y="523"/>
                  </a:lnTo>
                  <a:lnTo>
                    <a:pt x="1561" y="561"/>
                  </a:lnTo>
                  <a:lnTo>
                    <a:pt x="1573" y="599"/>
                  </a:lnTo>
                  <a:lnTo>
                    <a:pt x="1581" y="637"/>
                  </a:lnTo>
                  <a:lnTo>
                    <a:pt x="1589" y="677"/>
                  </a:lnTo>
                  <a:lnTo>
                    <a:pt x="1593" y="717"/>
                  </a:lnTo>
                  <a:lnTo>
                    <a:pt x="1597" y="757"/>
                  </a:lnTo>
                  <a:lnTo>
                    <a:pt x="1597" y="799"/>
                  </a:lnTo>
                  <a:lnTo>
                    <a:pt x="1597" y="799"/>
                  </a:lnTo>
                  <a:close/>
                </a:path>
              </a:pathLst>
            </a:custGeom>
            <a:solidFill>
              <a:srgbClr val="FFB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0" name="Picture 4" descr="Robot free icon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0909" y="1424322"/>
              <a:ext cx="198000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7BC4677D-6C93-4B50-9710-AC9C5187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343" y="1583642"/>
            <a:ext cx="2774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err="1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챗본</a:t>
            </a:r>
            <a:r>
              <a:rPr lang="ko-KR" altLang="en-US" sz="2000" b="1" dirty="0" smtClean="0">
                <a:solidFill>
                  <a:srgbClr val="60606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기본 기능 활용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D2FCCFCE-E752-4402-8434-3320D82C247F}"/>
              </a:ext>
            </a:extLst>
          </p:cNvPr>
          <p:cNvSpPr>
            <a:spLocks/>
          </p:cNvSpPr>
          <p:nvPr/>
        </p:nvSpPr>
        <p:spPr bwMode="auto">
          <a:xfrm flipV="1">
            <a:off x="5280776" y="2413332"/>
            <a:ext cx="6480000" cy="36000"/>
          </a:xfrm>
          <a:custGeom>
            <a:avLst/>
            <a:gdLst>
              <a:gd name="T0" fmla="*/ 2565 w 2571"/>
              <a:gd name="T1" fmla="*/ 14 h 14"/>
              <a:gd name="T2" fmla="*/ 8 w 2571"/>
              <a:gd name="T3" fmla="*/ 14 h 14"/>
              <a:gd name="T4" fmla="*/ 8 w 2571"/>
              <a:gd name="T5" fmla="*/ 14 h 14"/>
              <a:gd name="T6" fmla="*/ 2 w 2571"/>
              <a:gd name="T7" fmla="*/ 12 h 14"/>
              <a:gd name="T8" fmla="*/ 0 w 2571"/>
              <a:gd name="T9" fmla="*/ 8 h 14"/>
              <a:gd name="T10" fmla="*/ 0 w 2571"/>
              <a:gd name="T11" fmla="*/ 8 h 14"/>
              <a:gd name="T12" fmla="*/ 2 w 2571"/>
              <a:gd name="T13" fmla="*/ 2 h 14"/>
              <a:gd name="T14" fmla="*/ 8 w 2571"/>
              <a:gd name="T15" fmla="*/ 0 h 14"/>
              <a:gd name="T16" fmla="*/ 2565 w 2571"/>
              <a:gd name="T17" fmla="*/ 0 h 14"/>
              <a:gd name="T18" fmla="*/ 2565 w 2571"/>
              <a:gd name="T19" fmla="*/ 0 h 14"/>
              <a:gd name="T20" fmla="*/ 2569 w 2571"/>
              <a:gd name="T21" fmla="*/ 2 h 14"/>
              <a:gd name="T22" fmla="*/ 2571 w 2571"/>
              <a:gd name="T23" fmla="*/ 8 h 14"/>
              <a:gd name="T24" fmla="*/ 2571 w 2571"/>
              <a:gd name="T25" fmla="*/ 8 h 14"/>
              <a:gd name="T26" fmla="*/ 2569 w 2571"/>
              <a:gd name="T27" fmla="*/ 12 h 14"/>
              <a:gd name="T28" fmla="*/ 2565 w 2571"/>
              <a:gd name="T29" fmla="*/ 14 h 14"/>
              <a:gd name="T30" fmla="*/ 2565 w 2571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1" h="14">
                <a:moveTo>
                  <a:pt x="2565" y="14"/>
                </a:moveTo>
                <a:lnTo>
                  <a:pt x="8" y="14"/>
                </a:lnTo>
                <a:lnTo>
                  <a:pt x="8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2565" y="0"/>
                </a:lnTo>
                <a:lnTo>
                  <a:pt x="2565" y="0"/>
                </a:lnTo>
                <a:lnTo>
                  <a:pt x="2569" y="2"/>
                </a:lnTo>
                <a:lnTo>
                  <a:pt x="2571" y="8"/>
                </a:lnTo>
                <a:lnTo>
                  <a:pt x="2571" y="8"/>
                </a:lnTo>
                <a:lnTo>
                  <a:pt x="2569" y="12"/>
                </a:lnTo>
                <a:lnTo>
                  <a:pt x="2565" y="14"/>
                </a:lnTo>
                <a:lnTo>
                  <a:pt x="2565" y="14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889284" y="346511"/>
            <a:ext cx="31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수행 </a:t>
            </a:r>
            <a:r>
              <a:rPr lang="en-US" altLang="ko-KR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 err="1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챗봇</a:t>
            </a:r>
            <a:r>
              <a:rPr lang="ko-KR" altLang="en-US" dirty="0" smtClean="0">
                <a:solidFill>
                  <a:srgbClr val="595959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 기본 기능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25" y="2825396"/>
            <a:ext cx="5121275" cy="35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와이드스크린</PresentationFormat>
  <Paragraphs>99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</vt:lpstr>
      <vt:lpstr>KoPub돋움체 Bold</vt:lpstr>
      <vt:lpstr>KoPubWorld돋움체 Light</vt:lpstr>
      <vt:lpstr>Noto Sans KR</vt:lpstr>
      <vt:lpstr>KoPub돋움체 Medium</vt:lpstr>
      <vt:lpstr>맑은 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</cp:revision>
  <dcterms:created xsi:type="dcterms:W3CDTF">2020-01-03T14:16:53Z</dcterms:created>
  <dcterms:modified xsi:type="dcterms:W3CDTF">2022-04-13T13:38:22Z</dcterms:modified>
</cp:coreProperties>
</file>