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3" r:id="rId7"/>
    <p:sldId id="271" r:id="rId8"/>
    <p:sldId id="272" r:id="rId9"/>
    <p:sldId id="274" r:id="rId10"/>
    <p:sldId id="264" r:id="rId11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2"/>
    </p:embeddedFont>
    <p:embeddedFont>
      <p:font typeface="KoPubWorld돋움체 Light" panose="020B0600000101010101" charset="-127"/>
      <p:regular r:id="rId13"/>
    </p:embeddedFont>
    <p:embeddedFont>
      <p:font typeface="KoPub돋움체 Mediu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KoPubWorld돋움체 Bold" panose="020B0600000101010101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kmh/J3gTSW7Q67+qBGhpQ==" hashData="VHsTtyngVMHaacgyEvHfpvI6ILIoBf3nLAbERWiTgKxtI5yKO5uuaDBZPiCXXsF7qD8zZLn8ZBPXUuVToM3rb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FF"/>
    <a:srgbClr val="0076C2"/>
    <a:srgbClr val="F4B0C6"/>
    <a:srgbClr val="F6C6D5"/>
    <a:srgbClr val="FBE5EC"/>
    <a:srgbClr val="EE82A6"/>
    <a:srgbClr val="F6BCCF"/>
    <a:srgbClr val="FADAE5"/>
    <a:srgbClr val="FFC30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cdn-icons-png.flaticon.com/512/1358/13585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71" y="1791330"/>
            <a:ext cx="2788919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1909230" y="2922628"/>
            <a:ext cx="5336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수강신청 도우미 </a:t>
            </a:r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KIBI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036845" y="2522518"/>
            <a:ext cx="1872426" cy="338554"/>
          </a:xfrm>
          <a:prstGeom prst="rect">
            <a:avLst/>
          </a:prstGeom>
          <a:solidFill>
            <a:srgbClr val="FADA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수강신청을 도와줄게</a:t>
            </a:r>
            <a:r>
              <a:rPr lang="en-US" altLang="ko-KR" sz="1600" dirty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!</a:t>
            </a:r>
            <a:endParaRPr lang="ko-KR" altLang="en-US" sz="1600" dirty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6327965" y="3774937"/>
            <a:ext cx="85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이나겸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3" name="Picture 4" descr="별의 커비 시리즈 - 나무위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93" y="3425047"/>
            <a:ext cx="1647303" cy="164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967905" y="3103603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07002" y="2722155"/>
            <a:ext cx="1838428" cy="29858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07001" y="2703493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6BC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F6BC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509650" cy="830997"/>
            <a:chOff x="3403338" y="2598003"/>
            <a:chExt cx="5509650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099882" cy="830997"/>
              <a:chOff x="3403338" y="2598003"/>
              <a:chExt cx="209988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F4B0C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F4B0C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844224"/>
                <a:ext cx="1321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프로젝트 개요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458954" cy="830997"/>
              <a:chOff x="6454034" y="2598003"/>
              <a:chExt cx="2458954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F4B0C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F4B0C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844224"/>
                <a:ext cx="1680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프로젝트 </a:t>
                </a:r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수행절차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509650" cy="830997"/>
            <a:chOff x="3403338" y="2598003"/>
            <a:chExt cx="5509650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099882" cy="830997"/>
              <a:chOff x="3403338" y="2598003"/>
              <a:chExt cx="2099882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F4B0C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F4B0C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844224"/>
                <a:ext cx="1321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프로젝트 수행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458954" cy="830997"/>
              <a:chOff x="6454034" y="2598003"/>
              <a:chExt cx="2458954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F4B0C6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F4B0C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844224"/>
                <a:ext cx="1680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프로젝트 </a:t>
                </a:r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수행결과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media.istockphoto.com/photos/people-waiting-for-metro-train-in-london-picture-id1320151037?b=1&amp;k=20&amp;m=1320151037&amp;s=170667a&amp;w=0&amp;h=_mJQix75SFE0bBCMVn43yiW8sASDjnKdaGaqQt5slPQ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03" y="3203494"/>
            <a:ext cx="2880002" cy="19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istockphoto.com/photos/chatbot-smart-digital-customer-service-application-concept-picture-id1245955129?b=1&amp;k=20&amp;m=1245955129&amp;s=170667a&amp;w=0&amp;h=GpvbHhyr6XEQ8xK30zKxjIbA8fNnlb8ichg_j7uE5jw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9" y="3203494"/>
            <a:ext cx="2880001" cy="19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istockphoto.com/photos/speeding-subway-train-in-brooklyn-picture-id1291459949?b=1&amp;k=20&amp;m=1291459949&amp;s=170667a&amp;w=0&amp;h=sPaD5Dmcs-Pt5Cuu_hYheOtOl3JBHEH27py9Speagrg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95" y="3203494"/>
            <a:ext cx="2880001" cy="19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개요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수강신청 도우미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키비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챗봇을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구현하게 된 이유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?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0C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885590"/>
            <a:ext cx="2880000" cy="317904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905048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기능 구현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885590"/>
            <a:ext cx="2880000" cy="317904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905048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활용 장비 재료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895387"/>
            <a:ext cx="2880000" cy="317904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914845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프로젝트 기대 효과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505295" y="5218761"/>
            <a:ext cx="2880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직업훈련학교 홈페이지에서도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정보를 확인할 수 있지만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파이썬과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카카오톡의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오픈빌더의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챗봇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서비스를 사용하여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좀 더 접근성 좋은 서비스를 개발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655999" y="5218762"/>
            <a:ext cx="2723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경북산업직업전문학교 홈페이지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    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-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www.kb.or.kr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카카오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오픈빌더의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챗봇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서비스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구름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IDE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Flask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820681" y="5218761"/>
            <a:ext cx="2852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챗봇의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순기능인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사람대신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CS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업무를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자동화하여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상담으로 인한 근로자의 감정노동이나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상담서비스에 대한 비용절감을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기대할 수 있을 것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505295" y="1613382"/>
            <a:ext cx="916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직업훈련학교를 찾기 전에 과정에 대한 내용을 충분히 알아볼 수 있는 채널이 있으면 더 좋지 않을까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내담자의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니즈가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더욱 확실해지고 상담자가 상담하는 시간도 줄일 수 있지 않을까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65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수행절차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4B0C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18498"/>
              </p:ext>
            </p:extLst>
          </p:nvPr>
        </p:nvGraphicFramePr>
        <p:xfrm>
          <a:off x="746392" y="1528840"/>
          <a:ext cx="10888208" cy="44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960">
                  <a:extLst>
                    <a:ext uri="{9D8B030D-6E8A-4147-A177-3AD203B41FA5}">
                      <a16:colId xmlns:a16="http://schemas.microsoft.com/office/drawing/2014/main" val="1853768781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576994673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3618800725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3176892395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1369249504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1929491378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2605262049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3433858297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823703687"/>
                    </a:ext>
                  </a:extLst>
                </a:gridCol>
              </a:tblGrid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67429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주제 선정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024865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수집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403543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준비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15374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탐색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26012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챗봇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모델 구현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06540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포트폴리오 작성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472494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발표 및 피드백 반영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581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27833" y="2161264"/>
            <a:ext cx="1841974" cy="407312"/>
          </a:xfrm>
          <a:prstGeom prst="rect">
            <a:avLst/>
          </a:prstGeom>
          <a:solidFill>
            <a:srgbClr val="F6C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58346" y="2730382"/>
            <a:ext cx="1841974" cy="407312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58346" y="3289608"/>
            <a:ext cx="1841974" cy="407312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58346" y="3844842"/>
            <a:ext cx="3694748" cy="407312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9333" y="4419168"/>
            <a:ext cx="3698080" cy="407312"/>
          </a:xfrm>
          <a:prstGeom prst="rect">
            <a:avLst/>
          </a:prstGeom>
          <a:solidFill>
            <a:srgbClr val="EE8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86939" y="4978762"/>
            <a:ext cx="914400" cy="407312"/>
          </a:xfrm>
          <a:prstGeom prst="rect">
            <a:avLst/>
          </a:prstGeom>
          <a:solidFill>
            <a:srgbClr val="EE8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13245" y="5540737"/>
            <a:ext cx="914400" cy="407312"/>
          </a:xfrm>
          <a:prstGeom prst="rect">
            <a:avLst/>
          </a:prstGeom>
          <a:solidFill>
            <a:srgbClr val="EE8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F4B0C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62" y="1803118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응답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355229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챗봇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 기본 응답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014975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248525" y="1339887"/>
            <a:ext cx="4197600" cy="5176800"/>
            <a:chOff x="19781044" y="1193520"/>
            <a:chExt cx="11964499" cy="150768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1044" y="1193520"/>
              <a:ext cx="11964499" cy="150768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26256945" y="3567906"/>
              <a:ext cx="5175638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33" y="2751769"/>
            <a:ext cx="5653792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봇 응답으로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기본적으로 제공하는 응답 방식 중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텍스트형을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이름과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출력하도록 함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발화 데이터를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입력하고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제공하는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머신러닝을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동작시켜 비슷한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발화문이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입력되어도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 주소를 알려줄 수 있도록 구현하였음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경북직교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홈페이지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홈페이지 주소 등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홈페이지나 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이라는 단어가 들어가면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홈페이지를 출력해주는 것을 볼 수 있음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0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33" y="2751769"/>
            <a:ext cx="5642570" cy="291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봇 응답으로 </a:t>
            </a:r>
            <a:r>
              <a:rPr kumimoji="0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기본적으로 제공하는 응답 방식 중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첫번째 응답으로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이미지형을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지도 사진을 출력하고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두번째 응답으로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텍스트형을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사용하여 주소와 버스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지하철을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이용할 경우에 대해서 출력할 수 있도록 함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학교 주소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학교 위치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본관 위치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찾아가는 길 등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 발화 데이터를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입력하고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챗봇에서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제공하는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머신러닝을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동작시켜 비슷한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발화문이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입력되어도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응답과 텍스트 응답 두가지 다 출력 됨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59769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319" y="1339887"/>
            <a:ext cx="4197600" cy="51768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7193319" y="1339887"/>
            <a:ext cx="4197600" cy="5176800"/>
            <a:chOff x="19704844" y="1211311"/>
            <a:chExt cx="12116111" cy="159912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04844" y="1211311"/>
              <a:ext cx="12116111" cy="1599120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7096244" y="3584892"/>
              <a:ext cx="4359116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93008" y="1339887"/>
            <a:ext cx="4176000" cy="5176800"/>
            <a:chOff x="19727310" y="1211311"/>
            <a:chExt cx="12116111" cy="1599120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27310" y="1211311"/>
              <a:ext cx="12116111" cy="15991200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26751392" y="3567906"/>
              <a:ext cx="4703968" cy="1404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F4B0C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62" y="1803118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응답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355229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챗봇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 기본 응답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33" y="2751769"/>
            <a:ext cx="656828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응답을 만들기 전에 단순 텍스트 응답을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가장 먼저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시험삼아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만듬</a:t>
            </a:r>
            <a:endParaRPr lang="en-US" altLang="ko-KR" sz="1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챗봇을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처음 켰을 때도 </a:t>
            </a: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웰컴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블록이 출력되지만 따로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안녕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하이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안녕하세요 등 인사를 했을 때도 인사말이 출력되게 함</a:t>
            </a:r>
            <a:endParaRPr lang="en-US" altLang="ko-KR" sz="1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단순 텍스트 응답을 진행하면서 카카오톡에서 제공하는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json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형식의 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Response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폼에 대해서 알 수 있었고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카카오톡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가이드에서 요구하는 폼에만 맞추면 어떤 형태의 답변도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출력이 가능함을 알 수 있음</a:t>
            </a:r>
            <a:endParaRPr lang="en-US" altLang="ko-KR" sz="16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59769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F4B0C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62" y="1803118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응답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355229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스킬데이터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 응답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33" y="1304481"/>
            <a:ext cx="3131742" cy="52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33" y="2751769"/>
            <a:ext cx="6568281" cy="254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홈페이지에서 현재 모집중인 과정에 대해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스크래핑을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한다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BeautifulSoup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사용하여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과정이름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교육기간을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리스트에 출력하고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링크를 걸어서 리스트에서 과정을 고를 경우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홈페이지의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과정소개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페이지로 이동</a:t>
            </a:r>
            <a:endParaRPr lang="en-US" altLang="ko-KR" sz="1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ListCard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과정의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썸네일도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가져와서 붙일 수 있지만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따로 그림은 가져오지 않았고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리스트는 최대 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개까지 가능</a:t>
            </a:r>
            <a:endParaRPr lang="en-US" altLang="ko-KR" sz="16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ListCard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마지막에 있는 버튼을 클릭하면 수강신청 페이지로 이동</a:t>
            </a:r>
            <a:endParaRPr lang="en-US" altLang="ko-KR" sz="1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59769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F4B0C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62" y="1803118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응답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355229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스킬데이터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 응답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028647" y="1304481"/>
            <a:ext cx="2756903" cy="5212433"/>
            <a:chOff x="20847844" y="753060"/>
            <a:chExt cx="10049684" cy="16848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7844" y="753060"/>
              <a:ext cx="10049684" cy="168480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2524244" y="5286841"/>
              <a:ext cx="4953000" cy="84156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37365" y="2897990"/>
            <a:ext cx="4638715" cy="3817000"/>
            <a:chOff x="19323844" y="7067808"/>
            <a:chExt cx="12940601" cy="1064826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3844" y="7067808"/>
              <a:ext cx="12940601" cy="1064826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22067044" y="8727793"/>
              <a:ext cx="7010400" cy="890200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28647" y="1299927"/>
            <a:ext cx="2756903" cy="5216987"/>
            <a:chOff x="20847844" y="748506"/>
            <a:chExt cx="10049684" cy="1684800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7844" y="748506"/>
              <a:ext cx="10049684" cy="1684800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2600444" y="13702506"/>
              <a:ext cx="4876800" cy="11575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37365" y="2611270"/>
            <a:ext cx="4642029" cy="2629566"/>
            <a:chOff x="19402385" y="4100815"/>
            <a:chExt cx="12949847" cy="733568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02385" y="4100815"/>
              <a:ext cx="12949847" cy="733568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20464780" y="8106627"/>
              <a:ext cx="2166620" cy="5115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9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9399B18-7249-4792-AE0A-697C788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33" y="2751769"/>
            <a:ext cx="623569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학교 홈페이지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메인에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나오는 이미지를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스크래핑해서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리턴</a:t>
            </a:r>
            <a:endParaRPr lang="en-US" altLang="ko-KR" sz="1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 구상한 것은 기본 응답 데이터로 이미지를 출력시키려 했으나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과정 모집이 끝나면 응답 데이터인 이미지를 계속 일일이 수정해야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하는 것이 힘들 것 같아 장기적으로 봤을 때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스크래핑으로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이미지를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가져오는 것이 </a:t>
            </a: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맞다고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판단되어 이미지 리스트를 따로 생성</a:t>
            </a:r>
            <a:endParaRPr lang="en-US" altLang="ko-KR" sz="1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571500" lvl="0" indent="-571500" latinLnBrk="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캐로쉘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형식으로 데이터를 입력했을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때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최대 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개까지 가져올 수 있는데 메인 페이지의 과정 </a:t>
            </a: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이미지가</a:t>
            </a:r>
            <a: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16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총 </a:t>
            </a:r>
            <a:r>
              <a:rPr lang="en-US" altLang="ko-KR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sz="1600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개여서 다 가져오게 구현</a:t>
            </a:r>
            <a:endParaRPr lang="en-US" altLang="ko-KR" sz="16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59769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4B0C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F4B0C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62" y="1803118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스킬데이터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응답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355229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스킬데이터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 응답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F4B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336614" y="1304480"/>
            <a:ext cx="3912861" cy="5286517"/>
            <a:chOff x="19232481" y="367506"/>
            <a:chExt cx="13114723" cy="17772963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32481" y="367506"/>
              <a:ext cx="13105769" cy="10022058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19232481" y="10730706"/>
              <a:ext cx="13114723" cy="7409763"/>
              <a:chOff x="19232481" y="10730706"/>
              <a:chExt cx="13114723" cy="7409763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32481" y="10730706"/>
                <a:ext cx="13114723" cy="7409763"/>
              </a:xfrm>
              <a:prstGeom prst="rect">
                <a:avLst/>
              </a:prstGeom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20240368" y="16281764"/>
                <a:ext cx="10725664" cy="168496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20580337" y="3609118"/>
              <a:ext cx="11517448" cy="408122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아래쪽 화살표 44"/>
            <p:cNvSpPr/>
            <p:nvPr/>
          </p:nvSpPr>
          <p:spPr>
            <a:xfrm>
              <a:off x="23000655" y="8673306"/>
              <a:ext cx="5569419" cy="6848689"/>
            </a:xfrm>
            <a:prstGeom prst="downArrow">
              <a:avLst/>
            </a:prstGeom>
            <a:solidFill>
              <a:srgbClr val="922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5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KoPub돋움체 Bold</vt:lpstr>
      <vt:lpstr>KoPubWorld돋움체 Light</vt:lpstr>
      <vt:lpstr>Noto Sans KR</vt:lpstr>
      <vt:lpstr>KoPub돋움체 Medium</vt:lpstr>
      <vt:lpstr>맑은 고딕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33</cp:revision>
  <dcterms:created xsi:type="dcterms:W3CDTF">2020-01-03T14:16:53Z</dcterms:created>
  <dcterms:modified xsi:type="dcterms:W3CDTF">2022-04-13T14:11:13Z</dcterms:modified>
</cp:coreProperties>
</file>