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9144000" cy="5143500"/>
  <p:embeddedFontLst>
    <p:embeddedFont>
      <p:font typeface="Jura" panose="020B0604020202020204" charset="0"/>
      <p:regular r:id="rId29"/>
      <p:bold r:id="rId30"/>
    </p:embeddedFont>
    <p:embeddedFont>
      <p:font typeface="Jura-medium" panose="020B0604020202020204" charset="0"/>
      <p:regular r:id="rId31"/>
    </p:embeddedFont>
    <p:embeddedFont>
      <p:font typeface="Lato" panose="020F0502020204030203" pitchFamily="34" charset="0"/>
      <p:regular r:id="rId32"/>
      <p:bold r:id="rId33"/>
    </p:embeddedFont>
    <p:embeddedFont>
      <p:font typeface="Lato-demi_bold" panose="020B0604020202020204" charset="0"/>
      <p:regular r:id="rId34"/>
    </p:embeddedFont>
    <p:embeddedFont>
      <p:font typeface="Raleway-demi_bold" panose="020B0604020202020204" charset="0"/>
      <p:regular r:id="rId35"/>
    </p:embeddedFont>
    <p:embeddedFont>
      <p:font typeface="Source Sans Pro" panose="020B0503030403020204" pitchFamily="34" charset="0"/>
      <p:regular r:id="rId36"/>
    </p:embeddedFont>
  </p:embeddedFontLst>
  <p:custDataLst>
    <p:tags r:id="rId37"/>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8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a:extLst>
              <a:ext uri="{DC69248A-8B39-443F-A60C-4A2D4FF61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65A45E-1693-4515-B326-94362BF821FC}"/>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15D03AEB-CBA4-4A8E-B798-67CFB444D4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74EEBF-8B4F-48F0-B1ED-A93183B781F9}"/>
              </a:ext>
            </a:extLst>
          </p:cNvPr>
          <p:cNvSpPr/>
          <p:nvPr/>
        </p:nvSpPr>
        <p:spPr>
          <a:xfrm>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8CFEF495-EA9B-4D81-91FB-3D987BEA5A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0DE1CF-0F5C-4888-9ED8-8F0C170C97AF}"/>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3939855E-C532-4E7E-8AB7-E5F72D13F7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448527-6DA8-40F8-9FBA-EAFC8C0C777E}"/>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A3721DE4-859C-4FD0-B069-86EF96B7E7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6DFDA8-2EB8-4A13-80F0-EDADB07F6972}"/>
              </a:ext>
            </a:extLst>
          </p:cNvPr>
          <p:cNvSpPr/>
          <p:nvPr/>
        </p:nvSpPr>
        <p:spPr>
          <a:xfrm>
            <a:off x="4655169" y="-9525"/>
            <a:ext cx="4488830" cy="3931966"/>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EDE6B3C4-2A2B-41D8-A372-26B5992051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76C5D7-D1A9-448B-9AD3-4DC439CB0332}"/>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BB4FF2CB-CAE2-4CA3-8B64-4769DBC8DB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05F179-19F8-4F4C-867F-C3511306818B}"/>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2A01E5C7-5138-442A-9DDA-C6FD4F40BD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614A5C-DC99-4910-AD79-93E8F7D203D1}"/>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1C71339E-07CC-46B3-A653-1A4F130C83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398B2D-EE2D-4C3C-AC23-354836F00DE7}"/>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1C47612B-A247-498C-8D8B-AF7D18A99D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F536A4-2F76-43A4-BCEB-4C7D41B601D8}"/>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44FDC11E-89FE-44E9-B63D-A11E23C213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AC3195-09FE-4D6A-8B06-9904B29EABB3}"/>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8C731DE0-BD2C-4A01-91AB-59B80C0168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61EDED-C495-436E-B2CE-848E0CEBDBED}"/>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2E513430-5ACD-4E43-A9D5-ED413C44B6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89746F-B6ED-4E96-96AD-88BA6FC94394}"/>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F31123CD-E638-4288-85D7-70AAEB596B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D43A1D-CBB5-43E6-92BD-87A7E4BE080B}"/>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6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78A11820-9D6F-4EB8-A35B-CF9DB37719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AACEDC-F577-4F28-81A2-4AF0D92B5E2F}"/>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a:extLst>
              <a:ext uri="{0514FD6F-C249-45B1-BD14-EF94307B90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54A378-68C6-410B-9780-40F2E49A2C0D}"/>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D8797994-EADA-4512-A6F2-67F0E226A1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2B22BC-8633-42C1-ACB3-129709967522}"/>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27306F3A-3455-472A-85B2-4261BFFBC1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0E8BAA-AD5E-4904-8A7C-CB11EDCACF1F}"/>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a:extLst>
              <a:ext uri="{FC7CA0CF-D3C2-4054-8311-2AD0B58BF1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470661-05C9-4234-8BD4-02723F1ECBB2}"/>
              </a:ext>
            </a:extLst>
          </p:cNvPr>
          <p:cNvSpPr/>
          <p:nvPr/>
        </p:nvSpPr>
        <p:spPr>
          <a:xfrm rot="16200000">
            <a:off x="7540902" y="2878795"/>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a:extLst>
              <a:ext uri="{ADEA50ED-DE68-4A3E-8DEE-AD8B52251B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6D9F19-C674-4768-B67D-F05B5DA36340}"/>
              </a:ext>
            </a:extLst>
          </p:cNvPr>
          <p:cNvSpPr/>
          <p:nvPr/>
        </p:nvSpPr>
        <p:spPr>
          <a:xfrm rot="5400000">
            <a:off x="1337383" y="1422590"/>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a:extLst>
              <a:ext uri="{D2B1A6C7-9C58-47F7-B6B4-4B64539BFA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2B7FA6-C297-4ABC-A162-2131D5CAD6FC}"/>
              </a:ext>
            </a:extLst>
          </p:cNvPr>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82DC572A-F1CA-4B60-BF92-156C6093D0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53DE68-45FB-4530-B486-FE7BA7DDA4AE}"/>
              </a:ext>
            </a:extLst>
          </p:cNvPr>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C0896DEE-6AB7-4B85-937A-90D339D1DD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4AAF95-83EE-4DA1-AD71-9164F4F07860}"/>
              </a:ext>
            </a:extLst>
          </p:cNvPr>
          <p:cNvSpPr>
            <a:spLocks noGrp="1"/>
          </p:cNvSpPr>
          <p:nvPr>
            <p:ph type="sldNum" sz="quarter" idx="12"/>
          </p:nvPr>
        </p:nvSpPr>
        <p:spPr/>
        <p:txBody>
          <a:bodyPr rtlCol="0"/>
          <a:lstStyle>
            <a:lvl1pPr lvl="0"/>
          </a:lstStyle>
          <a:p>
            <a:r>
              <a:rPr lang="en-US" dirty="0"/>
              <a:t>&lt;#&gt;</a:t>
            </a:r>
          </a:p>
        </p:txBody>
      </p:sp>
      <p:sp>
        <p:nvSpPr>
          <p:cNvPr id="25" name="Footer Placeholder 4">
            <a:extLst>
              <a:ext uri="{FB50767F-E44C-4553-96A2-59CCC8C4AD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740DBE-3A77-4125-A36A-FC5B5DE1B3EA}"/>
              </a:ext>
            </a:extLst>
          </p:cNvPr>
          <p:cNvSpPr>
            <a:spLocks noGrp="1"/>
          </p:cNvSpPr>
          <p:nvPr>
            <p:ph type="ftr" sz="quarter" idx="11"/>
          </p:nvPr>
        </p:nvSpPr>
        <p:spPr/>
        <p:txBody>
          <a:bodyPr rtlCol="0"/>
          <a:lstStyle>
            <a:lvl1pPr lvl="0"/>
          </a:lstStyle>
          <a:p>
            <a:r>
              <a:rPr lang="en-US" dirty="0"/>
              <a:t>Footer</a:t>
            </a:r>
          </a:p>
        </p:txBody>
      </p:sp>
      <p:sp>
        <p:nvSpPr>
          <p:cNvPr id="26" name="Date Placeholder 3">
            <a:extLst>
              <a:ext uri="{98A5F21D-E69A-4E0F-B2F1-0A4FC069FC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4C55A8-C9D2-44D6-9935-DD78D1CF492A}"/>
              </a:ext>
            </a:extLst>
          </p:cNvPr>
          <p:cNvSpPr>
            <a:spLocks noGrp="1"/>
          </p:cNvSpPr>
          <p:nvPr>
            <p:ph type="dt" sz="half" idx="10"/>
          </p:nvPr>
        </p:nvSpPr>
        <p:spPr/>
        <p:txBody>
          <a:bodyPr rtlCol="0"/>
          <a:lstStyle>
            <a:lvl1pPr lvl="0"/>
          </a:lstStyle>
          <a:p>
            <a:fld id="{0606CBE2-9050-400D-BE81-20CE6547FD88}" type="datetime4">
              <a:t>April 24, 2025</a:t>
            </a:fld>
            <a:endParaRPr lang="en-US" dirty="0"/>
          </a:p>
        </p:txBody>
      </p:sp>
    </p:spTree>
    <p:extLst>
      <p:ext uri="{A7558A87-163F-4C68-984F-62AE4BFFA50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86872D39-CDC6-440E-8734-2FF78B1580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DD4932-41B0-480B-AF78-47AC3AE6A71E}"/>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9A3082EC-0214-4FD5-BAB2-44A6B96166D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22E611-26FD-4700-A09A-3A3894C46021}"/>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549C3100-73E6-4BD4-BCB3-43235D0B2A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64E7EB-783A-4C63-9DB1-035FC53FFD9B}"/>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F77453EC-FE3B-452A-A54A-3EF1832EB4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D07BC3-EAA9-42D5-ADF9-99129A030E6B}"/>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FCF774EE-9C90-403F-9BFC-E17B52EFF6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6B9F80-18B6-43EE-9917-88FB8782C98B}"/>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D6F8B846-6FB1-45A7-BEC3-858E931A74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2A548B-942D-49FC-8383-BD6428F874F7}"/>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923BD558-68BA-4CA3-A9C3-E609DC1802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B490D4-DC6D-4074-94DA-F133B1575D5D}"/>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EB335A3E-54BB-4ABA-8054-A4D369FD73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0FD4BD-5856-470F-89D3-6FD2E03DE546}"/>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266E1B84-681C-4C25-863D-A9C26D1A44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7812D4-6C62-4F49-B762-E284EB91DC5B}"/>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D1E4653B-2349-4907-B494-50D32F55FD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69FF7A-1557-4A01-B592-4B2FE3AE0D7D}"/>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0A9A0EA0-0B02-4938-A7A7-1BB6D0E1DE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31EBFF-8D1A-4B02-B170-182523911FC5}"/>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CE270750-00AA-4704-868D-E490A447CC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0AAE3C-50AC-4E9B-A464-CA72174FB5A6}"/>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31BAD757-5544-43BE-87BC-1E405B3266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14FB2A-DBF9-4F1B-A91D-989DDA143983}"/>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90175454-FA19-46C9-8EDE-836B425BAA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304DE3-67FD-4FB3-B3D1-074156C117B7}"/>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0B09DB35-B8C6-49D4-8B5C-C05F25C946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830960-47E3-4472-9B22-3388A916B3E9}"/>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9E74E6F0-EB4F-49CC-B356-0FED4DCDA3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69603A-97CC-4F38-976F-1E8445EE853E}"/>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0E740E42-E54D-4013-ACFE-A5CF064544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9BB886-0647-48E0-95B8-456C6C3D0F2A}"/>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23B97E5F-B9E4-4700-82AF-3E50C94891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2BCB5-34F3-4AE3-BED9-115D7FEF9B7A}"/>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Shape 19">
            <a:extLst>
              <a:ext uri="{492FD017-9C5E-4752-8677-DDF84805C4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618EA5-2930-403B-8B1E-854D114F1FAA}"/>
              </a:ext>
            </a:extLst>
          </p:cNvPr>
          <p:cNvSpPr/>
          <p:nvPr/>
        </p:nvSpPr>
        <p:spPr>
          <a:xfrm>
            <a:off x="550157" y="1389464"/>
            <a:ext cx="1308995"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Shape 20">
            <a:extLst>
              <a:ext uri="{5D0EF14A-E80D-4464-8EE1-9C9AF4841D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01539D-0EBA-4DD8-81B2-8D3422BCDBDC}"/>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Shape 21">
            <a:extLst>
              <a:ext uri="{598F85C0-C8CF-4797-8D4C-38C5F1080B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78DE26-7A5E-4B95-99DF-9BF140EA5CC5}"/>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Shape 22">
            <a:extLst>
              <a:ext uri="{156FAF5B-4280-4083-99B2-6E73CF1DFC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120E31-E4DB-4DA3-B313-4148F32BCE84}"/>
              </a:ext>
            </a:extLst>
          </p:cNvPr>
          <p:cNvSpPr/>
          <p:nvPr/>
        </p:nvSpPr>
        <p:spPr>
          <a:xfrm>
            <a:off x="768323" y="2033528"/>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Shape 23">
            <a:extLst>
              <a:ext uri="{A226EAF2-6916-46D1-9AE8-AA4808F376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3B42B6-3949-45B8-9981-23C7BEB28E8B}"/>
              </a:ext>
            </a:extLst>
          </p:cNvPr>
          <p:cNvSpPr/>
          <p:nvPr/>
        </p:nvSpPr>
        <p:spPr>
          <a:xfrm rot="480000">
            <a:off x="7657891" y="1362139"/>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Shape 24">
            <a:extLst>
              <a:ext uri="{BC47CF22-A2DA-4388-80E7-390F7D6047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A3161B-B011-41D5-9EA0-0AEACD9A6D48}"/>
              </a:ext>
            </a:extLst>
          </p:cNvPr>
          <p:cNvSpPr/>
          <p:nvPr/>
        </p:nvSpPr>
        <p:spPr>
          <a:xfrm>
            <a:off x="8285710"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Shape 25">
            <a:extLst>
              <a:ext uri="{F67E48F3-04C0-4D59-9540-5416772641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E09774-787C-43E1-BC0A-756DDE2281C7}"/>
              </a:ext>
            </a:extLst>
          </p:cNvPr>
          <p:cNvSpPr/>
          <p:nvPr/>
        </p:nvSpPr>
        <p:spPr>
          <a:xfrm>
            <a:off x="1935432"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Shape 26">
            <a:extLst>
              <a:ext uri="{1913BC0C-F2A9-47C0-A479-5E5DE899A6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E3396C-EB30-463E-B165-CEBA75824E89}"/>
              </a:ext>
            </a:extLst>
          </p:cNvPr>
          <p:cNvSpPr/>
          <p:nvPr/>
        </p:nvSpPr>
        <p:spPr>
          <a:xfrm rot="18840000">
            <a:off x="5048607" y="1257700"/>
            <a:ext cx="627068"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a:extLst>
              <a:ext uri="{462B8820-4BA8-4FF4-84D2-153E5FC93D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BE31CD-9473-4A8B-979D-41620BEF89BE}"/>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a:extLst>
              <a:ext uri="{41290CED-2ABE-49D3-878B-6E0B841E3A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D7F28C-E247-473B-AD1D-FCB233B000D0}"/>
              </a:ext>
            </a:extLst>
          </p:cNvPr>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C24543CC-E5A4-42A6-A743-9E0604D31C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C6DBC0-B7BF-4EF4-9441-978BC1516182}"/>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a:extLst>
              <a:ext uri="{86EDD941-81AA-4173-81E8-097D2EA4B8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D679B7-6A22-4175-8297-D15EB97C9155}"/>
              </a:ext>
            </a:extLst>
          </p:cNvPr>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66273171-E935-470B-A72E-251981DEE2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F33BC0-2F87-4A9A-B826-814C0F38F941}"/>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a:extLst>
              <a:ext uri="{6F177A69-B84B-4D97-B5A8-0D6FEFABE7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DE64F7-6692-4AAB-96D9-145EE93441C5}"/>
              </a:ext>
            </a:extLst>
          </p:cNvPr>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9F500D09-53F4-452B-8AE3-CAF05CBA1F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6E8FC5-4E8B-480F-B65F-51796420E71B}"/>
              </a:ext>
            </a:extLst>
          </p:cNvPr>
          <p:cNvSpPr>
            <a:spLocks noGrp="1"/>
          </p:cNvSpPr>
          <p:nvPr>
            <p:ph type="pic" idx="6"/>
          </p:nvPr>
        </p:nvSpPr>
        <p:spPr>
          <a:xfrm>
            <a:off x="6088944" y="1387804"/>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a:extLst>
              <a:ext uri="{82BA8644-80FB-4491-A895-D8CF4FB744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E333EE-1F50-4C22-AC2B-BA3B537E70AA}"/>
              </a:ext>
            </a:extLst>
          </p:cNvPr>
          <p:cNvSpPr>
            <a:spLocks noGrp="1"/>
          </p:cNvSpPr>
          <p:nvPr>
            <p:ph type="sldNum" sz="quarter" idx="12"/>
          </p:nvPr>
        </p:nvSpPr>
        <p:spPr/>
        <p:txBody>
          <a:bodyPr rtlCol="0"/>
          <a:lstStyle>
            <a:lvl1pPr lvl="0"/>
          </a:lstStyle>
          <a:p>
            <a:r>
              <a:rPr lang="en-US" dirty="0"/>
              <a:t>&lt;#&gt;</a:t>
            </a:r>
          </a:p>
        </p:txBody>
      </p:sp>
      <p:sp>
        <p:nvSpPr>
          <p:cNvPr id="36" name="Footer Placeholder 3">
            <a:extLst>
              <a:ext uri="{95B39D58-552B-41FA-B5F3-CA77918FDB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971E74-A5B6-43DC-8084-DDBAA5704421}"/>
              </a:ext>
            </a:extLst>
          </p:cNvPr>
          <p:cNvSpPr>
            <a:spLocks noGrp="1"/>
          </p:cNvSpPr>
          <p:nvPr>
            <p:ph type="ftr" sz="quarter" idx="11"/>
          </p:nvPr>
        </p:nvSpPr>
        <p:spPr/>
        <p:txBody>
          <a:bodyPr rtlCol="0"/>
          <a:lstStyle>
            <a:lvl1pPr lvl="0"/>
          </a:lstStyle>
          <a:p>
            <a:r>
              <a:rPr lang="en-US" dirty="0"/>
              <a:t>Footer</a:t>
            </a:r>
          </a:p>
        </p:txBody>
      </p:sp>
      <p:sp>
        <p:nvSpPr>
          <p:cNvPr id="37" name="Date Placeholder 1">
            <a:extLst>
              <a:ext uri="{419C4061-E4D9-4F4D-882E-FC0A2E2043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BC04EE-100E-43DB-BF22-C99D0F4F7487}"/>
              </a:ext>
            </a:extLst>
          </p:cNvPr>
          <p:cNvSpPr>
            <a:spLocks noGrp="1"/>
          </p:cNvSpPr>
          <p:nvPr>
            <p:ph type="dt" sz="half" idx="10"/>
          </p:nvPr>
        </p:nvSpPr>
        <p:spPr/>
        <p:txBody>
          <a:bodyPr rtlCol="0"/>
          <a:lstStyle>
            <a:lvl1pPr lvl="0"/>
          </a:lstStyle>
          <a:p>
            <a:fld id="{094E6A6D-678A-44D6-9B04-0DDB64ACB487}" type="datetime4">
              <a:t>April 24, 2025</a:t>
            </a:fld>
            <a:endParaRPr lang="en-US" dirty="0"/>
          </a:p>
        </p:txBody>
      </p:sp>
    </p:spTree>
    <p:custDataLst>
      <p:tags r:id="rId1"/>
    </p:custDataLst>
    <p:extLst>
      <p:ext uri="{3FB23799-8ACB-4B30-AD8C-B3FBDB8D343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a:extLst>
              <a:ext uri="{8FD443BF-F917-4596-8D81-4090313908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E14FF6-2D47-44A6-93AC-7E21AE27E0A2}"/>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4B6EFB75-DC60-4738-AA28-E2A9DB61B1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A89378-7736-410A-B0F7-C2FEE9CF70B1}"/>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2BCD6DCF-AE23-4CED-AD51-4AF61E449B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44C9A8-20FC-4DDE-89BF-CCE90F4F5424}"/>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559E7C81-2E6A-4093-831D-33B0B3A9BF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9FA3DD-947C-4701-ACCD-A538C469A5F8}"/>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3F01FB3C-0285-4966-81E1-2BB9E82031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BE7AED-FF80-47CE-B07F-E55405F4C329}"/>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724E0F7A-704F-4B01-99DF-C1A7977CB3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A45691-19C8-43AB-8A6A-85142809BD66}"/>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2EEFDBC6-71CB-401A-AF20-721912DD7E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905089-7D28-43C3-8A6A-B8D565CC431F}"/>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AAB013CF-9EC4-4920-A2C3-DC19FA022C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35C55-6DD3-4BC0-B99F-91A2A2E5C77C}"/>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D923AAD7-B1EE-4076-9B95-C88EF90F4C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1B7371-BE0B-4B8B-915C-230EAA986FA6}"/>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DF3C56C3-1B4A-44E9-B780-49ACB71629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046C4A-066C-4C38-BE70-713B14136A51}"/>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614B5C60-5655-41D9-8468-EA76EEF62B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2A28BE-3A96-496A-A921-0C25A3DD85BC}"/>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1A583C1D-F8B2-4701-8F72-3D74454E14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A532D5-CD95-43D5-8A15-B1B1C1C3BAEF}"/>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A98ED646-8425-40EE-BE50-3545043491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E541BC-BF91-40ED-92DF-5B2C38F83930}"/>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FC9F8E85-A182-43BB-BAED-77F1854A5A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9C24E2-9617-4327-85EC-7E16281E312F}"/>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1A7AA763-5065-4FA6-9663-E516263867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CE0EFB-C2C6-4B92-BE2B-E7CDFB825E5B}"/>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a:extLst>
              <a:ext uri="{BDE2DA30-1DAB-4853-BD4B-657E752B20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1C7F14-C165-46D3-B3B2-CC4D022A60D5}"/>
              </a:ext>
            </a:extLst>
          </p:cNvPr>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a:extLst>
              <a:ext uri="{928DC44E-AB81-4F62-A4E1-12F062A3B6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0CD8C0-864B-4762-9A3B-A500E9E8BAC9}"/>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a:extLst>
              <a:ext uri="{B718B280-AB94-489C-B69D-1C209A64C8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87B489-A332-4F7F-B90C-19E42AEB68FA}"/>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a:extLst>
              <a:ext uri="{B13DBD70-6B73-4ADF-A2B8-547842CDF6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4CA223-43C4-4E99-A0C1-123FBA58F40E}"/>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a:extLst>
              <a:ext uri="{5B56ECC4-92B0-42F9-B573-060119016D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AA9CE8-C657-4A3B-9EF0-A32681A3F9D5}"/>
              </a:ext>
            </a:extLst>
          </p:cNvPr>
          <p:cNvSpPr>
            <a:spLocks noGrp="1"/>
          </p:cNvSpPr>
          <p:nvPr>
            <p:ph type="pic" idx="4"/>
          </p:nvPr>
        </p:nvSpPr>
        <p:spPr>
          <a:xfrm>
            <a:off x="2890976" y="1920077"/>
            <a:ext cx="6253419" cy="3251800"/>
          </a:xfrm>
          <a:custGeom>
            <a:avLst/>
            <a:gdLst/>
            <a:ahLst/>
            <a:cxnLst/>
            <a:rect l="0" t="0" r="r" b="b"/>
            <a:pathLst>
              <a:path w="6253420" h="325180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a:extLst>
              <a:ext uri="{DDC1937E-39A8-4060-91BF-B9DD9FDF3F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7BA882-1C0F-4198-9777-579BB16FD878}"/>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F52DE36F-29E7-4D25-9D87-5DEA7BA566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60D6DF-1B51-48CE-B32B-097D32367604}"/>
              </a:ext>
            </a:extLst>
          </p:cNvPr>
          <p:cNvSpPr>
            <a:spLocks noGrp="1"/>
          </p:cNvSpPr>
          <p:nvPr>
            <p:ph type="sldNum" sz="quarter" idx="12"/>
          </p:nvPr>
        </p:nvSpPr>
        <p:spPr/>
        <p:txBody>
          <a:bodyPr rtlCol="0"/>
          <a:lstStyle>
            <a:lvl1pPr lvl="0"/>
          </a:lstStyle>
          <a:p>
            <a:r>
              <a:rPr lang="en-US" dirty="0"/>
              <a:t>&lt;#&gt;</a:t>
            </a:r>
          </a:p>
        </p:txBody>
      </p:sp>
      <p:sp>
        <p:nvSpPr>
          <p:cNvPr id="24" name="Footer Placeholder 3">
            <a:extLst>
              <a:ext uri="{942F41F3-BDFB-4F47-A5E5-2067E486C3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B79098-A137-4787-BD8A-76F530F8838A}"/>
              </a:ext>
            </a:extLst>
          </p:cNvPr>
          <p:cNvSpPr>
            <a:spLocks noGrp="1"/>
          </p:cNvSpPr>
          <p:nvPr>
            <p:ph type="ftr" sz="quarter" idx="11"/>
          </p:nvPr>
        </p:nvSpPr>
        <p:spPr/>
        <p:txBody>
          <a:bodyPr rtlCol="0"/>
          <a:lstStyle>
            <a:lvl1pPr lvl="0"/>
          </a:lstStyle>
          <a:p>
            <a:r>
              <a:rPr lang="en-US" dirty="0"/>
              <a:t>Footer</a:t>
            </a:r>
          </a:p>
        </p:txBody>
      </p:sp>
      <p:sp>
        <p:nvSpPr>
          <p:cNvPr id="25" name="Date Placeholder 1">
            <a:extLst>
              <a:ext uri="{4CA0275D-291F-4B59-8E5B-2601B4E93E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C135C6-5F4A-4E8C-A5BE-16542B71FB41}"/>
              </a:ext>
            </a:extLst>
          </p:cNvPr>
          <p:cNvSpPr>
            <a:spLocks noGrp="1"/>
          </p:cNvSpPr>
          <p:nvPr>
            <p:ph type="dt" sz="half" idx="10"/>
          </p:nvPr>
        </p:nvSpPr>
        <p:spPr/>
        <p:txBody>
          <a:bodyPr rtlCol="0"/>
          <a:lstStyle>
            <a:lvl1pPr lvl="0"/>
          </a:lstStyle>
          <a:p>
            <a:fld id="{4BFE7D78-37ED-494B-B600-B9F0B349A15B}" type="datetime4">
              <a:t>April 24, 2025</a:t>
            </a:fld>
            <a:endParaRPr lang="en-US" dirty="0"/>
          </a:p>
        </p:txBody>
      </p:sp>
    </p:spTree>
    <p:custDataLst>
      <p:tags r:id="rId1"/>
    </p:custDataLst>
    <p:extLst>
      <p:ext uri="{129A8C41-084A-471E-A7FF-2041668F556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F0188E2E-806F-416C-80B3-787371763F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CC0269-0795-4FC7-B9B0-86D9578B9DC2}"/>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6D6C71D2-494E-45BA-B171-6C04E2DB07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F6B500-7F4E-48EB-83D1-8552159B5B16}"/>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0711063E-18B1-464F-A9E9-C6C3F26851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323702-444C-4174-860C-F8B8BC71E8EE}"/>
              </a:ext>
            </a:extLst>
          </p:cNvPr>
          <p:cNvSpPr>
            <a:spLocks noGrp="1"/>
          </p:cNvSpPr>
          <p:nvPr>
            <p:ph type="sldNum" sz="quarter" idx="12"/>
          </p:nvPr>
        </p:nvSpPr>
        <p:spPr/>
        <p:txBody>
          <a:bodyPr rtlCol="0"/>
          <a:lstStyle>
            <a:lvl1pPr lvl="0"/>
          </a:lstStyle>
          <a:p>
            <a:r>
              <a:rPr lang="en-US" dirty="0"/>
              <a:t>&lt;#&gt;</a:t>
            </a:r>
          </a:p>
        </p:txBody>
      </p:sp>
      <p:sp>
        <p:nvSpPr>
          <p:cNvPr id="5" name="Footer Placeholder 3">
            <a:extLst>
              <a:ext uri="{D0F7CB41-E351-4098-9BE8-909EA9FFCD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F2696E-824B-45CB-8B7D-A15BF9BA3BB4}"/>
              </a:ext>
            </a:extLst>
          </p:cNvPr>
          <p:cNvSpPr>
            <a:spLocks noGrp="1"/>
          </p:cNvSpPr>
          <p:nvPr>
            <p:ph type="ftr" sz="quarter" idx="11"/>
          </p:nvPr>
        </p:nvSpPr>
        <p:spPr/>
        <p:txBody>
          <a:bodyPr rtlCol="0"/>
          <a:lstStyle>
            <a:lvl1pPr lvl="0"/>
          </a:lstStyle>
          <a:p>
            <a:r>
              <a:rPr lang="en-US" dirty="0"/>
              <a:t>Footer</a:t>
            </a:r>
          </a:p>
        </p:txBody>
      </p:sp>
      <p:sp>
        <p:nvSpPr>
          <p:cNvPr id="6" name="Date Placeholder 1">
            <a:extLst>
              <a:ext uri="{82EB58D2-405E-48E2-8FC6-9A6D033C91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A0236F-BF07-476C-AFF0-85A0FE5DF3A3}"/>
              </a:ext>
            </a:extLst>
          </p:cNvPr>
          <p:cNvSpPr>
            <a:spLocks noGrp="1"/>
          </p:cNvSpPr>
          <p:nvPr>
            <p:ph type="dt" sz="half" idx="10"/>
          </p:nvPr>
        </p:nvSpPr>
        <p:spPr/>
        <p:txBody>
          <a:bodyPr rtlCol="0"/>
          <a:lstStyle>
            <a:lvl1pPr lvl="0"/>
          </a:lstStyle>
          <a:p>
            <a:fld id="{AFF2BB03-F156-4ADE-8019-CF9B17E4CFD3}" type="datetime4">
              <a:t>April 24, 2025</a:t>
            </a:fld>
            <a:endParaRPr lang="en-US" dirty="0"/>
          </a:p>
        </p:txBody>
      </p:sp>
    </p:spTree>
    <p:extLst>
      <p:ext uri="{05D676C0-CA4C-4804-9F5E-ECF922E21F9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Shape 1">
            <a:extLst>
              <a:ext uri="{31E0C035-FC19-4813-B983-169BDB8227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750578-E436-4A29-8DCF-CC5E6DFF8ED5}"/>
              </a:ext>
            </a:extLst>
          </p:cNvPr>
          <p:cNvSpPr/>
          <p:nvPr/>
        </p:nvSpPr>
        <p:spPr>
          <a:xfrm>
            <a:off x="4676775" y="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19A719E9-4AA9-4A75-A92E-A68B6C6F62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9AAE7B-45C8-48CC-8328-3D6CB7539727}"/>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a:extLst>
              <a:ext uri="{900056B2-6882-479A-A6A7-655D6D648A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35EB4B-1FC6-4B07-B67F-4F16AD91D225}"/>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C4361FE5-7537-49BF-8EBE-4BCE7BF65A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4DBBC0-80B8-45F9-936B-7C27E8C41EEC}"/>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CDA61B05-4FA6-4AEF-AB6C-1659330B97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AFCDE5-78CD-4E96-9397-E8D2E3FD4428}"/>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CF83211E-A357-47D7-BD00-FC154F187B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F5B12B-0727-428A-995E-05DA6C6D6E79}"/>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57B9B354-6B5D-47F6-81BF-6FFA8079A5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AE65B9-18E5-4EB8-B6C4-B8E7A5393A8D}"/>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CF86F08F-26BF-444A-923A-E89D7B7084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AE4D01-C250-4C22-BE1E-9B60FEE14105}"/>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E487CE6A-68B0-4509-977A-894C8CE91D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3DBADA-D30D-4DD9-8BEB-6D97FE099CA6}"/>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BDB463E5-5994-4EE6-92E6-0BD077080E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43C125-7451-4C64-8F10-C35726C1A16D}"/>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E311B95D-DEBB-4352-A9DC-4A5CED0994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91612A-1A86-48EB-865D-7CD3AFB0FE19}"/>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6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57795D77-1809-4561-B59D-E02A48E0AD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6C6956-3BA7-4B08-AE97-E3CDE5EA92F4}"/>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a:extLst>
              <a:ext uri="{00DF2709-E8EB-45FE-B8C4-48B4A275C5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C0937C-D25A-4A11-8818-950BA72D6BC9}"/>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69759A22-4327-4876-B267-CE005D2404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EDD3E9-B714-4BEC-9B66-857769441A6F}"/>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217491A4-8D4F-458B-B3D2-4BF934FADB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70DF09-9D2A-4454-824A-87F89F07E2E1}"/>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695FE0A7-D2A7-4C16-A3D5-5002C80D56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DB08B1-AF3A-4976-A22E-D81CFB294307}"/>
              </a:ext>
            </a:extLst>
          </p:cNvPr>
          <p:cNvSpPr/>
          <p:nvPr>
            <p:custDataLst>
              <p:tags r:id="rId2"/>
            </p:custDataLst>
          </p:nvPr>
        </p:nvSpPr>
        <p:spPr>
          <a:xfrm>
            <a:off x="-19415" y="-19050"/>
            <a:ext cx="9166837" cy="5171436"/>
          </a:xfrm>
          <a:custGeom>
            <a:avLst/>
            <a:gdLst/>
            <a:ahLst/>
            <a:cxnLst/>
            <a:rect l="0" t="0" r="r" b="b"/>
            <a:pathLst>
              <a:path w="9166838" h="5171437">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928D8A16-03DA-4CBD-88BF-C07BA77BFA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9FA7E7-E57F-49F7-AF88-B6B537BA235F}"/>
              </a:ext>
            </a:extLst>
          </p:cNvPr>
          <p:cNvSpPr/>
          <p:nvPr/>
        </p:nvSpPr>
        <p:spPr>
          <a:xfrm rot="-10800000" flipH="1">
            <a:off x="791670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957A2735-0706-4963-8C43-EEA6B939D6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2661A7-1738-4A39-BDCF-D8F7D6ABBF47}"/>
              </a:ext>
            </a:extLst>
          </p:cNvPr>
          <p:cNvSpPr/>
          <p:nvPr/>
        </p:nvSpPr>
        <p:spPr>
          <a:xfrm rot="-10800000" flipH="1">
            <a:off x="8419509"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Shape 19">
            <a:extLst>
              <a:ext uri="{21757A70-3CCD-4839-BDDA-76942189BB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715999-99C7-41BC-B360-4BAC6D9169F8}"/>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Shape 20">
            <a:extLst>
              <a:ext uri="{F4089B9D-CD37-47B7-8C96-03C8002D3E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13BA8D-E991-4246-A0D1-D511A8B83712}"/>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Shape 21">
            <a:extLst>
              <a:ext uri="{ACFC9909-F720-44C3-835A-5855DF7F28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8B8DD5-655E-4BAD-9D6C-658AC59ABC7C}"/>
              </a:ext>
            </a:extLst>
          </p:cNvPr>
          <p:cNvSpPr/>
          <p:nvPr/>
        </p:nvSpPr>
        <p:spPr>
          <a:xfrm rot="-10800000" flipH="1">
            <a:off x="7354024" y="-13962"/>
            <a:ext cx="886446" cy="502962"/>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Shape 22">
            <a:extLst>
              <a:ext uri="{FE112676-DC45-4EDD-B1D6-8E5D2EEB0D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240ECC-E8F7-49CA-B71F-E145EAF6C791}"/>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a:extLst>
              <a:ext uri="{55F5F556-812D-449A-9107-52F62C33D5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7E39A0-FCE8-4902-8A0A-22FB802A7302}"/>
              </a:ext>
            </a:extLst>
          </p:cNvPr>
          <p:cNvSpPr txBox="1">
            <a:spLocks noGrp="1"/>
          </p:cNvSpPr>
          <p:nvPr/>
        </p:nvSpPr>
        <p:spPr>
          <a:xfrm>
            <a:off x="6120892"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E25FC780-0553-4BE0-8331-9D6C9824C0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78DFD8-7616-4CEC-8AA7-C5455FD4E1C2}"/>
              </a:ext>
            </a:extLst>
          </p:cNvPr>
          <p:cNvSpPr>
            <a:spLocks noGrp="1"/>
          </p:cNvSpPr>
          <p:nvPr>
            <p:ph type="title"/>
          </p:nvPr>
        </p:nvSpPr>
        <p:spPr>
          <a:xfrm>
            <a:off x="1448199" y="1935562"/>
            <a:ext cx="6813154" cy="558890"/>
          </a:xfrm>
          <a:prstGeom prst="rect">
            <a:avLst/>
          </a:prstGeom>
        </p:spPr>
        <p:txBody>
          <a:bodyPr vert="horz" rtlCol="0" anchor="t"/>
          <a:lstStyle>
            <a:lvl1pPr lvl="0">
              <a:defRPr lang="en-US" sz="4000" b="1" dirty="0">
                <a:latin typeface="+mj-lt"/>
              </a:defRPr>
            </a:lvl1pPr>
          </a:lstStyle>
          <a:p>
            <a:r>
              <a:rPr lang="en-US" dirty="0"/>
              <a:t>Click to edit Master title style</a:t>
            </a:r>
          </a:p>
        </p:txBody>
      </p:sp>
      <p:sp>
        <p:nvSpPr>
          <p:cNvPr id="26" name="Text Placeholder 2">
            <a:extLst>
              <a:ext uri="{FB358F92-3B84-4FF3-A2DE-8DFDF14B77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649518-9C0D-4B71-98BB-2702D4278037}"/>
              </a:ext>
            </a:extLst>
          </p:cNvPr>
          <p:cNvSpPr>
            <a:spLocks noGrp="1"/>
          </p:cNvSpPr>
          <p:nvPr>
            <p:ph type="body" idx="1"/>
          </p:nvPr>
        </p:nvSpPr>
        <p:spPr>
          <a:xfrm>
            <a:off x="1449118" y="1353859"/>
            <a:ext cx="6812235"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023F631E-2CF1-48BD-91A3-EB87C3A648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05902B-0005-4187-9C6A-11D5E2BF9C49}"/>
              </a:ext>
            </a:extLst>
          </p:cNvPr>
          <p:cNvSpPr>
            <a:spLocks noGrp="1"/>
          </p:cNvSpPr>
          <p:nvPr>
            <p:ph type="sldNum" sz="quarter" idx="12"/>
          </p:nvPr>
        </p:nvSpPr>
        <p:spPr/>
        <p:txBody>
          <a:bodyPr rtlCol="0"/>
          <a:lstStyle>
            <a:lvl1pPr lvl="0"/>
          </a:lstStyle>
          <a:p>
            <a:r>
              <a:rPr lang="en-US" dirty="0"/>
              <a:t>&lt;#&gt;</a:t>
            </a:r>
          </a:p>
        </p:txBody>
      </p:sp>
      <p:sp>
        <p:nvSpPr>
          <p:cNvPr id="28" name="Footer Placeholder 4">
            <a:extLst>
              <a:ext uri="{52300191-B27D-46DB-A35B-4FAF014874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655447-ACA5-447D-8E5A-9824A40BE519}"/>
              </a:ext>
            </a:extLst>
          </p:cNvPr>
          <p:cNvSpPr>
            <a:spLocks noGrp="1"/>
          </p:cNvSpPr>
          <p:nvPr>
            <p:ph type="ftr" sz="quarter" idx="11"/>
          </p:nvPr>
        </p:nvSpPr>
        <p:spPr/>
        <p:txBody>
          <a:bodyPr rtlCol="0"/>
          <a:lstStyle>
            <a:lvl1pPr lvl="0"/>
          </a:lstStyle>
          <a:p>
            <a:r>
              <a:rPr lang="en-US" dirty="0"/>
              <a:t>Footer</a:t>
            </a:r>
          </a:p>
        </p:txBody>
      </p:sp>
      <p:sp>
        <p:nvSpPr>
          <p:cNvPr id="29" name="Date Placeholder 3">
            <a:extLst>
              <a:ext uri="{3DB313FA-3CBC-45A2-A0F1-EDDDFE430C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C002CD-2459-47B6-A0F5-191F496DD1E4}"/>
              </a:ext>
            </a:extLst>
          </p:cNvPr>
          <p:cNvSpPr>
            <a:spLocks noGrp="1"/>
          </p:cNvSpPr>
          <p:nvPr>
            <p:ph type="dt" sz="half" idx="10"/>
          </p:nvPr>
        </p:nvSpPr>
        <p:spPr/>
        <p:txBody>
          <a:bodyPr rtlCol="0"/>
          <a:lstStyle>
            <a:lvl1pPr lvl="0"/>
          </a:lstStyle>
          <a:p>
            <a:fld id="{03E10AE7-2698-4F1A-A351-069C47FF4B01}" type="datetime4">
              <a:t>April 24, 2025</a:t>
            </a:fld>
            <a:endParaRPr lang="en-US" dirty="0"/>
          </a:p>
        </p:txBody>
      </p:sp>
    </p:spTree>
    <p:custDataLst>
      <p:tags r:id="rId1"/>
    </p:custDataLst>
    <p:extLst>
      <p:ext uri="{51031E05-A590-4D2F-86B6-CD0CDD1461C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1F9F94C9-AEE4-409C-9E53-8752CC8FBB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E60604-4DF2-40AB-B40C-0BF69A17334B}"/>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2E4C6CB7-B8FE-4168-BC00-7FDE7EA535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340FC9-31D0-4A2A-850C-73A1C5BEBC23}"/>
              </a:ext>
            </a:extLst>
          </p:cNvPr>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338FB35D-AF3D-4CFA-A08B-5626479CAE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9F5A31-E077-447C-8E91-8E5690C9A971}"/>
              </a:ext>
            </a:extLst>
          </p:cNvPr>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7D5AF5FB-769F-4034-AB85-699F791067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E54D16-2AC0-4DA1-8CAE-4C38CF675437}"/>
              </a:ext>
            </a:extLst>
          </p:cNvPr>
          <p:cNvSpPr>
            <a:spLocks noGrp="1"/>
          </p:cNvSpPr>
          <p:nvPr>
            <p:ph type="sldNum" sz="quarter" idx="12"/>
          </p:nvPr>
        </p:nvSpPr>
        <p:spPr/>
        <p:txBody>
          <a:bodyPr rtlCol="0"/>
          <a:lstStyle>
            <a:lvl1pPr lvl="0"/>
          </a:lstStyle>
          <a:p>
            <a:r>
              <a:rPr lang="en-US" dirty="0"/>
              <a:t>&lt;#&gt;</a:t>
            </a:r>
          </a:p>
        </p:txBody>
      </p:sp>
      <p:sp>
        <p:nvSpPr>
          <p:cNvPr id="6" name="Footer Placeholder 5">
            <a:extLst>
              <a:ext uri="{57927E6E-53AF-4A70-B1AE-42C59D0D07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CA1C95-DBE0-4083-881C-29DBABE8D333}"/>
              </a:ext>
            </a:extLst>
          </p:cNvPr>
          <p:cNvSpPr>
            <a:spLocks noGrp="1"/>
          </p:cNvSpPr>
          <p:nvPr>
            <p:ph type="ftr" sz="quarter" idx="11"/>
          </p:nvPr>
        </p:nvSpPr>
        <p:spPr/>
        <p:txBody>
          <a:bodyPr rtlCol="0"/>
          <a:lstStyle>
            <a:lvl1pPr lvl="0"/>
          </a:lstStyle>
          <a:p>
            <a:r>
              <a:rPr lang="en-US" dirty="0"/>
              <a:t>Footer</a:t>
            </a:r>
          </a:p>
        </p:txBody>
      </p:sp>
      <p:sp>
        <p:nvSpPr>
          <p:cNvPr id="7" name="Date Placeholder 4">
            <a:extLst>
              <a:ext uri="{54F65C34-9079-4E38-BB99-951154EB72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D19BDD-4E04-4046-9478-C0B2127E91C9}"/>
              </a:ext>
            </a:extLst>
          </p:cNvPr>
          <p:cNvSpPr>
            <a:spLocks noGrp="1"/>
          </p:cNvSpPr>
          <p:nvPr>
            <p:ph type="dt" sz="half" idx="10"/>
          </p:nvPr>
        </p:nvSpPr>
        <p:spPr/>
        <p:txBody>
          <a:bodyPr rtlCol="0"/>
          <a:lstStyle>
            <a:lvl1pPr lvl="0"/>
          </a:lstStyle>
          <a:p>
            <a:fld id="{0054CD47-521F-4EFB-8448-3840A7BB8F6A}" type="datetime4">
              <a:t>April 24, 2025</a:t>
            </a:fld>
            <a:endParaRPr lang="en-US" dirty="0"/>
          </a:p>
        </p:txBody>
      </p:sp>
    </p:spTree>
    <p:extLst>
      <p:ext uri="{C4D25721-48C7-4B64-946B-BC3C5B95524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D0E6D4C4-8AE0-49C8-835C-4B1A76904A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A24534-365B-424D-ACAB-7D68F83DAB6A}"/>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9F9E434A-FBFF-4D11-B907-9FE78B3E51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100568-6E83-453D-887C-9DB2BC2B47E9}"/>
              </a:ext>
            </a:extLst>
          </p:cNvPr>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40EC7767-E239-4B72-9821-7F09456AE4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9C69BF-331C-4E4E-9145-BA8154C80C75}"/>
              </a:ext>
            </a:extLst>
          </p:cNvPr>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A95B96DC-7CBD-4DFC-9231-DB283FD23D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B700D1-8C1D-4CAA-BC82-9388D6A50847}"/>
              </a:ext>
            </a:extLst>
          </p:cNvPr>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330D3B51-8055-4B23-A297-99C97E1C69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C225EC-35D1-4DE3-9999-5D624AA57E32}"/>
              </a:ext>
            </a:extLst>
          </p:cNvPr>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EA5EC1A4-1724-4F10-8D9E-1F80F5A28E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DEB970-F1D7-4FFD-AA97-DE2E52F9CDB8}"/>
              </a:ext>
            </a:extLst>
          </p:cNvPr>
          <p:cNvSpPr>
            <a:spLocks noGrp="1"/>
          </p:cNvSpPr>
          <p:nvPr>
            <p:ph type="sldNum" sz="quarter" idx="12"/>
          </p:nvPr>
        </p:nvSpPr>
        <p:spPr/>
        <p:txBody>
          <a:bodyPr rtlCol="0"/>
          <a:lstStyle>
            <a:lvl1pPr lvl="0"/>
          </a:lstStyle>
          <a:p>
            <a:r>
              <a:rPr lang="en-US" dirty="0"/>
              <a:t>&lt;#&gt;</a:t>
            </a:r>
          </a:p>
        </p:txBody>
      </p:sp>
      <p:sp>
        <p:nvSpPr>
          <p:cNvPr id="8" name="Footer Placeholder 5">
            <a:extLst>
              <a:ext uri="{A4EA68A7-F2EF-4BE9-A0E8-A0988A84B3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20B8FC-4E9E-4084-AF17-983E021C233E}"/>
              </a:ext>
            </a:extLst>
          </p:cNvPr>
          <p:cNvSpPr>
            <a:spLocks noGrp="1"/>
          </p:cNvSpPr>
          <p:nvPr>
            <p:ph type="ftr" sz="quarter" idx="11"/>
          </p:nvPr>
        </p:nvSpPr>
        <p:spPr/>
        <p:txBody>
          <a:bodyPr rtlCol="0"/>
          <a:lstStyle>
            <a:lvl1pPr lvl="0"/>
          </a:lstStyle>
          <a:p>
            <a:r>
              <a:rPr lang="en-US" dirty="0"/>
              <a:t>Footer</a:t>
            </a:r>
          </a:p>
        </p:txBody>
      </p:sp>
      <p:sp>
        <p:nvSpPr>
          <p:cNvPr id="9" name="Date Placeholder 4">
            <a:extLst>
              <a:ext uri="{9EFA9903-A0FD-4EFC-9A7E-1B8911C274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140051-D07A-4596-8F16-4ECD19E730D8}"/>
              </a:ext>
            </a:extLst>
          </p:cNvPr>
          <p:cNvSpPr>
            <a:spLocks noGrp="1"/>
          </p:cNvSpPr>
          <p:nvPr>
            <p:ph type="dt" sz="half" idx="10"/>
          </p:nvPr>
        </p:nvSpPr>
        <p:spPr/>
        <p:txBody>
          <a:bodyPr rtlCol="0"/>
          <a:lstStyle>
            <a:lvl1pPr lvl="0"/>
          </a:lstStyle>
          <a:p>
            <a:fld id="{1248BB82-FA7F-43B2-8EB1-EE5E4F94E8C4}" type="datetime4">
              <a:t>April 24, 2025</a:t>
            </a:fld>
            <a:endParaRPr lang="en-US" dirty="0"/>
          </a:p>
        </p:txBody>
      </p:sp>
    </p:spTree>
    <p:extLst>
      <p:ext uri="{83F12951-FB70-4497-8899-188767BE77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5E4B9212-AC38-4EBC-9E40-94D62FF667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CF7E36-4FC8-46F1-A05C-82ACEF1069F2}"/>
              </a:ext>
            </a:extLst>
          </p:cNvPr>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54DF11E0-6567-497E-8BDE-CFB0DA128A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BED666-0D63-4739-ADA8-D67FC410158B}"/>
              </a:ext>
            </a:extLst>
          </p:cNvPr>
          <p:cNvSpPr>
            <a:spLocks noGrp="1"/>
          </p:cNvSpPr>
          <p:nvPr>
            <p:ph type="sldNum" sz="quarter" idx="12"/>
          </p:nvPr>
        </p:nvSpPr>
        <p:spPr/>
        <p:txBody>
          <a:bodyPr rtlCol="0"/>
          <a:lstStyle>
            <a:lvl1pPr lvl="0"/>
          </a:lstStyle>
          <a:p>
            <a:r>
              <a:rPr lang="en-US" dirty="0"/>
              <a:t>&lt;#&gt;</a:t>
            </a:r>
          </a:p>
        </p:txBody>
      </p:sp>
      <p:sp>
        <p:nvSpPr>
          <p:cNvPr id="4" name="Footer Placeholder 4">
            <a:extLst>
              <a:ext uri="{84BDF078-B947-46E9-96A8-41091D4241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2788C2-3648-455B-B817-AD940FA6DCAA}"/>
              </a:ext>
            </a:extLst>
          </p:cNvPr>
          <p:cNvSpPr>
            <a:spLocks noGrp="1"/>
          </p:cNvSpPr>
          <p:nvPr>
            <p:ph type="ftr" sz="quarter" idx="11"/>
          </p:nvPr>
        </p:nvSpPr>
        <p:spPr/>
        <p:txBody>
          <a:bodyPr rtlCol="0"/>
          <a:lstStyle>
            <a:lvl1pPr lvl="0"/>
          </a:lstStyle>
          <a:p>
            <a:r>
              <a:rPr lang="en-US" dirty="0"/>
              <a:t>Footer</a:t>
            </a:r>
          </a:p>
        </p:txBody>
      </p:sp>
      <p:sp>
        <p:nvSpPr>
          <p:cNvPr id="5" name="Date Placeholder 3">
            <a:extLst>
              <a:ext uri="{5C051CC0-1349-4A8F-AB34-6569F3BAE5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1279C5-8FAD-4D3D-B238-78755A3DE5C3}"/>
              </a:ext>
            </a:extLst>
          </p:cNvPr>
          <p:cNvSpPr>
            <a:spLocks noGrp="1"/>
          </p:cNvSpPr>
          <p:nvPr>
            <p:ph type="dt" sz="half" idx="10"/>
          </p:nvPr>
        </p:nvSpPr>
        <p:spPr/>
        <p:txBody>
          <a:bodyPr rtlCol="0"/>
          <a:lstStyle>
            <a:lvl1pPr lvl="0"/>
          </a:lstStyle>
          <a:p>
            <a:fld id="{E8D60531-CFD4-4B90-A4FE-1165336442F3}" type="datetime4">
              <a:t>April 24, 2025</a:t>
            </a:fld>
            <a:endParaRPr lang="en-US" dirty="0"/>
          </a:p>
        </p:txBody>
      </p:sp>
    </p:spTree>
    <p:extLst>
      <p:ext uri="{6E250958-62B7-4F14-8785-77DF7F7ED2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596E3635-A45F-4E78-958C-C0C2EE964C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B27860-787E-4C50-8CBA-8207B296B797}"/>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6A9CA08C-7B2B-47AE-8E79-88AFBCAE28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CA459A-5ADE-4DAB-9C43-DF79CB55FF6E}"/>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70E96B99-58FB-4B42-A6E8-342846C0AB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505F6A-18AF-4232-B534-73A74659FA2D}"/>
              </a:ext>
            </a:extLst>
          </p:cNvPr>
          <p:cNvSpPr>
            <a:spLocks noGrp="1"/>
          </p:cNvSpPr>
          <p:nvPr>
            <p:ph type="dt" sz="half" idx="10"/>
          </p:nvPr>
        </p:nvSpPr>
        <p:spPr/>
        <p:txBody>
          <a:bodyPr rtlCol="0"/>
          <a:lstStyle>
            <a:lvl1pPr lvl="0"/>
          </a:lstStyle>
          <a:p>
            <a:fld id="{8A65BDCD-B227-47E0-A3D9-8DC25B5A3292}" type="datetime4">
              <a:t>April 24, 2025</a:t>
            </a:fld>
            <a:endParaRPr lang="en-US" dirty="0"/>
          </a:p>
        </p:txBody>
      </p:sp>
    </p:spTree>
    <p:extLst>
      <p:ext uri="{82057E41-5CBE-42AC-AA36-1129AD0062E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85EA090D-D34F-4900-8EB0-C1B843D59E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DB4D34-36EA-4CB1-AA4D-BB57178547DA}"/>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FD426161-1A17-45E5-A3CB-0F7A87EC79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28CB4F-09BC-48B2-9B10-224007097919}"/>
              </a:ext>
            </a:extLst>
          </p:cNvPr>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866A97A0-4BF3-4BEE-801B-6262E3DAF8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C57E55-9CF3-4F29-9D20-D438E5E63738}"/>
              </a:ext>
            </a:extLst>
          </p:cNvPr>
          <p:cNvSpPr>
            <a:spLocks noGrp="1"/>
          </p:cNvSpPr>
          <p:nvPr>
            <p:ph type="body" idx="2"/>
          </p:nvPr>
        </p:nvSpPr>
        <p:spPr>
          <a:xfrm>
            <a:off x="885825" y="13416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95013469-740D-43FB-AFB8-4318FE555B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A79C5B-B541-4201-8102-2782C229062D}"/>
              </a:ext>
            </a:extLst>
          </p:cNvPr>
          <p:cNvSpPr>
            <a:spLocks noGrp="1"/>
          </p:cNvSpPr>
          <p:nvPr>
            <p:ph type="sldNum" sz="quarter" idx="12"/>
          </p:nvPr>
        </p:nvSpPr>
        <p:spPr/>
        <p:txBody>
          <a:bodyPr rtlCol="0"/>
          <a:lstStyle>
            <a:lvl1pPr lvl="0"/>
          </a:lstStyle>
          <a:p>
            <a:r>
              <a:rPr lang="en-US" dirty="0"/>
              <a:t>&lt;#&gt;</a:t>
            </a:r>
          </a:p>
        </p:txBody>
      </p:sp>
      <p:sp>
        <p:nvSpPr>
          <p:cNvPr id="6" name="Footer Placeholder 2">
            <a:extLst>
              <a:ext uri="{AA29820C-6DA8-4541-AD51-49B6D0841C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5BF3F7-D1CB-4E88-8E77-CEEC27C0622C}"/>
              </a:ext>
            </a:extLst>
          </p:cNvPr>
          <p:cNvSpPr>
            <a:spLocks noGrp="1"/>
          </p:cNvSpPr>
          <p:nvPr>
            <p:ph type="ftr" sz="quarter" idx="11"/>
          </p:nvPr>
        </p:nvSpPr>
        <p:spPr/>
        <p:txBody>
          <a:bodyPr rtlCol="0"/>
          <a:lstStyle>
            <a:lvl1pPr lvl="0"/>
          </a:lstStyle>
          <a:p>
            <a:r>
              <a:rPr lang="en-US" dirty="0"/>
              <a:t>Footer</a:t>
            </a:r>
          </a:p>
        </p:txBody>
      </p:sp>
      <p:sp>
        <p:nvSpPr>
          <p:cNvPr id="7" name="Date Placeholder 1">
            <a:extLst>
              <a:ext uri="{D7C157EA-68E2-47CB-8310-00D03AE88A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D0B1F0-4E7A-4711-B2D6-619BD5FE6DE7}"/>
              </a:ext>
            </a:extLst>
          </p:cNvPr>
          <p:cNvSpPr>
            <a:spLocks noGrp="1"/>
          </p:cNvSpPr>
          <p:nvPr>
            <p:ph type="dt" sz="half" idx="10"/>
          </p:nvPr>
        </p:nvSpPr>
        <p:spPr/>
        <p:txBody>
          <a:bodyPr rtlCol="0"/>
          <a:lstStyle>
            <a:lvl1pPr lvl="0"/>
          </a:lstStyle>
          <a:p>
            <a:fld id="{3C81E1D8-4E0E-4A1E-968B-6926539BABD0}" type="datetime4">
              <a:t>April 24, 2025</a:t>
            </a:fld>
            <a:endParaRPr lang="en-US" dirty="0"/>
          </a:p>
        </p:txBody>
      </p:sp>
    </p:spTree>
    <p:extLst>
      <p:ext uri="{984293CC-451D-4861-B15F-A51FC652046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695B9AEB-06D5-44E5-AB30-5E81425A43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5FF85E-BC5F-4C05-B0D3-15C18F7CB567}"/>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6860BFA9-13F2-4AA0-BED6-F0785FD39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F46C41-CD5A-40A4-8048-1C6207C8614B}"/>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B4ECA076-D199-4019-BB62-B70D4AD1C2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905F87-727F-45BF-9F93-AE88C51C1FF1}"/>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3D933AE4-7588-4C52-90E4-1608D2221C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9057EC-8E8F-43C2-AB19-8B56AAC78915}"/>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C7C4185C-DDFA-4D19-B2FC-3CAAAF6FBF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E34BB9-91D2-4F40-A351-6063B3FC44AD}"/>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308EFFCA-ED25-4680-A667-A44B4B5705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CE61C6-1BC2-48E5-B6F7-B122F576822A}"/>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5F594D94-42B2-4A3D-8E94-82782ED203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56DF07-C070-4814-B1DE-8A963CCC84F7}"/>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5F6FDC00-C534-4A6E-93C3-6E0C20E3D4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17BB9F-3274-490E-A37E-6253CA37AD40}"/>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BE946720-F0E3-4835-807A-E316D667FF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E09CF5-E24A-41A2-98D1-3F10E58A0781}"/>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CD8A85D0-4A58-4666-ADAF-0C775B8A99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2F0A55-D86F-4A76-8424-494E377983E7}"/>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AD8A3369-D4CF-4325-B50A-0E5E28DF16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BE9AAB-B32A-4CF1-BA7F-F445085AF2C8}"/>
              </a:ext>
            </a:extLst>
          </p:cNvPr>
          <p:cNvSpPr/>
          <p:nvPr/>
        </p:nvSpPr>
        <p:spPr>
          <a:xfrm>
            <a:off x="4484194" y="-33396"/>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13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E76FCD60-3FE9-4D2E-93D8-F890744669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047655-5C0F-46B8-B94C-4B38F904C566}"/>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819F2835-E989-4633-B94F-0557B8F355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D87808-F4AA-4642-BF49-278882D2E4C2}"/>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DF96861F-BD42-4425-A88B-84872BD65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D558F8-1269-4EE1-AD42-A3F56CC423B0}"/>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D4D71B6D-C842-478D-AF9B-3CFA90B569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ABE8D6-15FB-4EE3-A5BA-2062323A1110}"/>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498ECBA0-2634-43EB-A38B-74B9F82AA5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1DB771-6D1C-408D-8749-1FB4D30CA7EB}"/>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067EF10B-1C15-4FA1-90D0-1B9D209592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E31CCD-1389-4FA5-904B-3DF6B447AC0B}"/>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9FB2ECC4-ADB5-48B3-BE31-8508AE51CE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C4D799-2C84-46A4-8C73-BB93BAA5C5DC}"/>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Shape 19">
            <a:extLst>
              <a:ext uri="{10D54933-03B1-4F45-B995-FF83336438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4D086B-2D92-4966-A8BA-B09294E61484}"/>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Shape 20">
            <a:extLst>
              <a:ext uri="{6988E9BA-2C3F-42AE-B9B7-7A6EF10047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2B7CFE-0F10-45A6-82E8-24374F2844A0}"/>
              </a:ext>
            </a:extLst>
          </p:cNvPr>
          <p:cNvSpPr/>
          <p:nvPr/>
        </p:nvSpPr>
        <p:spPr>
          <a:xfrm rot="2100000">
            <a:off x="6335469" y="2190549"/>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Shape 21">
            <a:extLst>
              <a:ext uri="{8C281BA5-7F03-4493-A8CE-B6688D9B62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5C6E55-9236-496C-BE65-FD5C909A52B1}"/>
              </a:ext>
            </a:extLst>
          </p:cNvPr>
          <p:cNvSpPr/>
          <p:nvPr/>
        </p:nvSpPr>
        <p:spPr>
          <a:xfrm>
            <a:off x="4791425" y="1344822"/>
            <a:ext cx="1308995"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Shape 22">
            <a:extLst>
              <a:ext uri="{099F17AE-E4DB-483C-B218-762246552A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9A9B6B-B9C5-44CB-87B9-E2688755FDD0}"/>
              </a:ext>
            </a:extLst>
          </p:cNvPr>
          <p:cNvSpPr/>
          <p:nvPr/>
        </p:nvSpPr>
        <p:spPr>
          <a:xfrm>
            <a:off x="4879941"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a:extLst>
              <a:ext uri="{7763764F-2F50-4438-8918-7E38C5F49D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8BAE13-1731-4D28-9EE3-550E4933A8C8}"/>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a:extLst>
              <a:ext uri="{2EFBD8FE-7EBF-4442-B625-DB801CE409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F29849-3353-4FFD-91AB-421074E552DD}"/>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a:extLst>
              <a:ext uri="{A3802AA8-F75A-4862-989C-84D17FAA91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2306CA-0E63-4459-A173-25E911D1C86F}"/>
              </a:ext>
            </a:extLst>
          </p:cNvPr>
          <p:cNvSpPr>
            <a:spLocks noGrp="1"/>
          </p:cNvSpPr>
          <p:nvPr>
            <p:ph type="body" idx="2"/>
          </p:nvPr>
        </p:nvSpPr>
        <p:spPr>
          <a:xfrm>
            <a:off x="885825" y="1291329"/>
            <a:ext cx="3598171" cy="2952750"/>
          </a:xfr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68954A09-0ADF-45E4-BA47-B82E823566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B58486-5CF0-4E5C-BB09-C8BBD476B447}"/>
              </a:ext>
            </a:extLst>
          </p:cNvPr>
          <p:cNvSpPr>
            <a:spLocks noGrp="1"/>
          </p:cNvSpPr>
          <p:nvPr>
            <p:ph type="sldNum" sz="quarter" idx="12"/>
          </p:nvPr>
        </p:nvSpPr>
        <p:spPr/>
        <p:txBody>
          <a:bodyPr rtlCol="0"/>
          <a:lstStyle>
            <a:lvl1pPr lvl="0"/>
          </a:lstStyle>
          <a:p>
            <a:r>
              <a:rPr lang="en-US" dirty="0"/>
              <a:t>&lt;#&gt;</a:t>
            </a:r>
          </a:p>
        </p:txBody>
      </p:sp>
      <p:sp>
        <p:nvSpPr>
          <p:cNvPr id="28" name="Footer Placeholder 3">
            <a:extLst>
              <a:ext uri="{5C02A7E6-6CA2-497B-93E6-5B0312A9EB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091C80-18F3-4B20-AE6B-C5DBF2702C60}"/>
              </a:ext>
            </a:extLst>
          </p:cNvPr>
          <p:cNvSpPr>
            <a:spLocks noGrp="1"/>
          </p:cNvSpPr>
          <p:nvPr>
            <p:ph type="ftr" sz="quarter" idx="11"/>
          </p:nvPr>
        </p:nvSpPr>
        <p:spPr/>
        <p:txBody>
          <a:bodyPr rtlCol="0"/>
          <a:lstStyle>
            <a:lvl1pPr lvl="0"/>
          </a:lstStyle>
          <a:p>
            <a:r>
              <a:rPr lang="en-US" dirty="0"/>
              <a:t>Footer</a:t>
            </a:r>
          </a:p>
        </p:txBody>
      </p:sp>
      <p:sp>
        <p:nvSpPr>
          <p:cNvPr id="29" name="Date Placeholder 1">
            <a:extLst>
              <a:ext uri="{9F310768-F85C-4916-98A1-F323B142A7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0ABEA6-0C9E-4487-961A-825842990BD9}"/>
              </a:ext>
            </a:extLst>
          </p:cNvPr>
          <p:cNvSpPr>
            <a:spLocks noGrp="1"/>
          </p:cNvSpPr>
          <p:nvPr>
            <p:ph type="dt" sz="half" idx="10"/>
          </p:nvPr>
        </p:nvSpPr>
        <p:spPr/>
        <p:txBody>
          <a:bodyPr rtlCol="0"/>
          <a:lstStyle>
            <a:lvl1pPr lvl="0"/>
          </a:lstStyle>
          <a:p>
            <a:fld id="{003F450F-6904-4F38-9C74-F1113ED58A88}" type="datetime4">
              <a:t>April 24, 2025</a:t>
            </a:fld>
            <a:endParaRPr lang="en-US" dirty="0"/>
          </a:p>
        </p:txBody>
      </p:sp>
    </p:spTree>
    <p:extLst>
      <p:ext uri="{3158539E-F7A2-4499-8F80-A4ADC617583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67506EEB-AD18-451F-B3D9-1CB780BA72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B9087C-7AFB-4397-8789-BDF4F6D4D4AF}"/>
              </a:ext>
            </a:extLst>
          </p:cNvPr>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68CF3642-D051-474D-908D-C3B860ADBB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3E58E0-6FC7-432B-83DF-7053EFBE922D}"/>
              </a:ext>
            </a:extLst>
          </p:cNvPr>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Shape 3">
            <a:extLst>
              <a:ext uri="{5AC1DA77-2E9F-43FB-B7E9-73898829F2D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9D96DB-4E1E-4828-ADC9-CAC7E65C812B}"/>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67136E72-9FAC-4E30-A4A6-718B71A041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60FE15-973D-4354-A754-848AF35BE8B1}"/>
              </a:ext>
            </a:extLst>
          </p:cNvPr>
          <p:cNvSpPr/>
          <p:nvPr/>
        </p:nvSpPr>
        <p:spPr>
          <a:xfrm>
            <a:off x="6249279" y="0"/>
            <a:ext cx="2732044" cy="2229087"/>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C59DA750-5DDF-476A-AF64-A33D9A9F12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E41E18-07A5-400F-B9C3-434339B148B7}"/>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AC6B590D-D3AA-4035-BD40-40BC68C7FC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494A4F-380B-4953-A5D9-75CDF5E2F27D}"/>
              </a:ext>
            </a:extLst>
          </p:cNvPr>
          <p:cNvSpPr/>
          <p:nvPr/>
        </p:nvSpPr>
        <p:spPr>
          <a:xfrm rot="10800000">
            <a:off x="3881"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A6A18810-6A2F-4B8F-9BB2-A87AAD7A2E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733106-1648-4D0E-980F-AFED159A7F9E}"/>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90D227A8-6F71-4837-9183-3AD70A57BE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426965-F16F-43FA-A958-078A86686418}"/>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76830C6D-A875-4490-8AFF-1B1D2DD0B8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026DC5-33ED-4D93-ADFA-DEF25217D24B}"/>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353FF791-FFC5-4C8E-8901-810933B37A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4F5378-DA1F-4995-BB80-94A1DFDD8F6A}"/>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E15D41AA-5B2C-49E0-A1DF-8046C1072B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F4F5B1-1127-4C38-9639-513717C96DE3}"/>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30159B9B-C13D-4DA3-9CF5-1521B31645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5DDD51-0563-4E10-AEBD-A93B040D0549}"/>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87F42A92-1C75-47CC-AF00-CB5B71E845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2CBF21-9301-4F62-8A2E-3BEC36FDD63C}"/>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B6094FB1-FB98-4470-864F-E3E8943FB9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486824-1C11-4C7F-8E5B-B5D643370574}"/>
              </a:ext>
            </a:extLst>
          </p:cNvPr>
          <p:cNvSpPr/>
          <p:nvPr/>
        </p:nvSpPr>
        <p:spPr>
          <a:xfrm>
            <a:off x="6051734" y="3722733"/>
            <a:ext cx="2997094"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49B645B3-C54D-4877-ABAA-7CF82BAB2B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9B27CB-45D5-4DBD-978F-D6384EF80343}"/>
              </a:ext>
            </a:extLst>
          </p:cNvPr>
          <p:cNvSpPr/>
          <p:nvPr/>
        </p:nvSpPr>
        <p:spPr>
          <a:xfrm>
            <a:off x="7542629" y="4255513"/>
            <a:ext cx="820574" cy="605726"/>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84A24063-F45A-4086-98CC-E23B232A70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D43CFE-6F18-4682-9BFF-1D3D88F472CC}"/>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Slide Number Placeholder 5">
            <a:extLst>
              <a:ext uri="{0792C5DD-DD6D-43CE-8E19-765F37CCD6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B7D2C4-FE12-4C6F-BE92-C9FF5026D8FC}"/>
              </a:ext>
            </a:extLst>
          </p:cNvPr>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12057E20-5A48-4F85-82C7-05872C2970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D33E44-8C34-4B22-9758-EF79AD5A13C9}"/>
              </a:ext>
            </a:extLst>
          </p:cNvPr>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FEED5F0C-33F1-41E5-9A5E-300EA1392D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5479CA-BE43-4371-893E-73D3415A950D}"/>
              </a:ext>
            </a:extLst>
          </p:cNvPr>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fld id="{1F9A6843-916C-4413-9380-24B9A7786BAA}" type="datetime4">
              <a:t>April 24, 2025</a:t>
            </a:fld>
            <a:endParaRPr 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p:txStyles>
    <p:titleStyle>
      <a:lvl1pPr lvl="0" algn="l" rtl="0">
        <a:lnSpc>
          <a:spcPct val="100000"/>
        </a:lnSpc>
        <a:spcBef>
          <a:spcPct val="0"/>
        </a:spcBef>
        <a:buNone/>
        <a:defRPr lang="en-US" sz="3200" b="1"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5F0364C0-B754-423C-AA3A-4C81E783ED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121210-6E38-445F-8E21-CCCD4FB05AB3}"/>
              </a:ext>
            </a:extLst>
          </p:cNvPr>
          <p:cNvSpPr>
            <a:spLocks noGrp="1"/>
          </p:cNvSpPr>
          <p:nvPr>
            <p:ph type="title"/>
          </p:nvPr>
        </p:nvSpPr>
        <p:spPr>
          <a:xfrm>
            <a:off x="1654721" y="1431417"/>
            <a:ext cx="5331704" cy="1765935"/>
          </a:xfrm>
        </p:spPr>
        <p:txBody>
          <a:bodyPr rtlCol="0"/>
          <a:lstStyle/>
          <a:p>
            <a:r>
              <a:rPr lang="en-US" dirty="0"/>
              <a:t>Big Data </a:t>
            </a:r>
            <a:br>
              <a:rPr lang="en-US"/>
            </a:br>
            <a:r>
              <a:rPr lang="en-US"/>
              <a:t>Spark</a:t>
            </a:r>
            <a:endParaRPr lang="en-US" dirty="0">
              <a:latin typeface="Lato"/>
            </a:endParaRPr>
          </a:p>
        </p:txBody>
      </p:sp>
      <p:sp>
        <p:nvSpPr>
          <p:cNvPr id="3" name="Date Placeholder 3">
            <a:extLst>
              <a:ext uri="{31173A1C-8091-4980-9DF0-09EB445B83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F3FF00-D964-4A2B-A5DA-908A3FA3B633}"/>
              </a:ext>
            </a:extLst>
          </p:cNvPr>
          <p:cNvSpPr>
            <a:spLocks noGrp="1"/>
          </p:cNvSpPr>
          <p:nvPr>
            <p:ph type="dt" sz="half" idx="10"/>
          </p:nvPr>
        </p:nvSpPr>
        <p:spPr>
          <a:xfrm>
            <a:off x="513711" y="4762500"/>
            <a:ext cx="2514523" cy="384848"/>
          </a:xfrm>
        </p:spPr>
        <p:txBody>
          <a:bodyPr rtlCol="0"/>
          <a:lstStyle>
            <a:lvl1pPr lvl="0"/>
          </a:lstStyle>
          <a:p>
            <a:fld id="{31BA629A-9A1F-4D75-9556-AE96F18090D2}" type="datetime4">
              <a:rPr lang="en-US"/>
              <a:t>April 24, 2025</a:t>
            </a:fld>
            <a:endParaRPr lang="en-US" sz="1000" b="1" dirty="0">
              <a:latin typeface="+mn-lt"/>
            </a:endParaRPr>
          </a:p>
        </p:txBody>
      </p:sp>
    </p:spTree>
    <p:extLst>
      <p:ext uri="{B2278855-BD8D-426B-A377-9D88B309F1F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B09C8AC-1D6A-4DEE-BBC8-11FE1999D6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8A3A69-2C81-40BF-862E-65173E64747C}"/>
              </a:ext>
            </a:extLst>
          </p:cNvPr>
          <p:cNvSpPr>
            <a:spLocks noGrp="1"/>
          </p:cNvSpPr>
          <p:nvPr>
            <p:ph type="title"/>
          </p:nvPr>
        </p:nvSpPr>
        <p:spPr/>
        <p:txBody>
          <a:bodyPr rtlCol="0"/>
          <a:lstStyle/>
          <a:p>
            <a:r>
              <a:rPr lang="en-US" sz="2400" dirty="0">
                <a:latin typeface="Lato"/>
              </a:rPr>
              <a:t>7. Use </a:t>
            </a:r>
            <a:r>
              <a:rPr lang="en-US" sz="2400" dirty="0" err="1">
                <a:latin typeface="Lato"/>
              </a:rPr>
              <a:t>multiclass</a:t>
            </a:r>
            <a:r>
              <a:rPr lang="en-US" sz="2400" dirty="0">
                <a:latin typeface="Lato"/>
              </a:rPr>
              <a:t> classification evaluation and print out the , recall</a:t>
            </a:r>
          </a:p>
        </p:txBody>
      </p:sp>
      <p:pic>
        <p:nvPicPr>
          <p:cNvPr id="3" name="Content Placeholder 2">
            <a:extLst>
              <a:ext uri="{9F4303F7-B4EE-4622-B002-44D5EBA49A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E6D740-C297-4DD9-91B4-041BF57C92BB}"/>
              </a:ext>
            </a:extLst>
          </p:cNvPr>
          <p:cNvPicPr>
            <a:picLocks noGrp="1" noChangeAspect="1"/>
          </p:cNvPicPr>
          <p:nvPr>
            <p:ph idx="1"/>
          </p:nvPr>
        </p:nvPicPr>
        <p:blipFill>
          <a:blip r:embed="rId2"/>
          <a:srcRect t="-178842" b="-178842"/>
          <a:stretch>
            <a:fillRect/>
          </a:stretch>
        </p:blipFill>
        <p:spPr>
          <a:xfrm>
            <a:off x="0" y="131587"/>
            <a:ext cx="9113177" cy="3846995"/>
          </a:xfrm>
          <a:noFill/>
        </p:spPr>
      </p:pic>
      <p:sp>
        <p:nvSpPr>
          <p:cNvPr id="4" name="Date Placeholder 1">
            <a:extLst>
              <a:ext uri="{00DDF11C-7B7F-4D46-9438-FB1FD44019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5C4101-5DDC-4AF4-9BF9-845CA321969C}"/>
              </a:ext>
            </a:extLst>
          </p:cNvPr>
          <p:cNvSpPr>
            <a:spLocks noGrp="1"/>
          </p:cNvSpPr>
          <p:nvPr>
            <p:ph type="dt" sz="half" idx="10"/>
          </p:nvPr>
        </p:nvSpPr>
        <p:spPr/>
        <p:txBody>
          <a:bodyPr rtlCol="0"/>
          <a:lstStyle/>
          <a:p>
            <a:fld id="{BAF2515B-5C36-4E76-ADC6-0BF6124D4080}" type="datetime4">
              <a:t>April 24, 2025</a:t>
            </a:fld>
            <a:endParaRPr lang="en-US" sz="1000" b="1" dirty="0">
              <a:solidFill>
                <a:schemeClr val="tx1"/>
              </a:solidFill>
              <a:latin typeface="+mn-lt"/>
            </a:endParaRPr>
          </a:p>
        </p:txBody>
      </p:sp>
      <p:pic>
        <p:nvPicPr>
          <p:cNvPr id="5" name="Picture 4">
            <a:extLst>
              <a:ext uri="{FC23CEE2-70A5-4457-ABC9-6283A0DF45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55E582-73D3-4859-8554-83113D8E86FD}"/>
              </a:ext>
            </a:extLst>
          </p:cNvPr>
          <p:cNvPicPr>
            <a:picLocks noChangeAspect="1"/>
          </p:cNvPicPr>
          <p:nvPr/>
        </p:nvPicPr>
        <p:blipFill>
          <a:blip r:embed="rId3"/>
          <a:stretch>
            <a:fillRect/>
          </a:stretch>
        </p:blipFill>
        <p:spPr>
          <a:xfrm>
            <a:off x="1592494" y="2680220"/>
            <a:ext cx="5938466" cy="1611877"/>
          </a:xfrm>
          <a:prstGeom prst="rect">
            <a:avLst/>
          </a:prstGeom>
          <a:noFill/>
        </p:spPr>
      </p:pic>
    </p:spTree>
    <p:extLst>
      <p:ext uri="{A77CF9FD-1761-42C7-94BC-3C68F3CAADB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358A5B4-46C1-4CCD-9505-25FA526773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E76E0D-BE64-47D2-9F48-C91ECB574AFD}"/>
              </a:ext>
            </a:extLst>
          </p:cNvPr>
          <p:cNvSpPr>
            <a:spLocks noGrp="1"/>
          </p:cNvSpPr>
          <p:nvPr>
            <p:ph type="title"/>
          </p:nvPr>
        </p:nvSpPr>
        <p:spPr/>
        <p:txBody>
          <a:bodyPr rtlCol="0"/>
          <a:lstStyle/>
          <a:p>
            <a:r>
              <a:rPr lang="en-US" sz="2400" dirty="0">
                <a:latin typeface="Lato"/>
              </a:rPr>
              <a:t>7. Use </a:t>
            </a:r>
            <a:r>
              <a:rPr lang="en-US" sz="2400" dirty="0" err="1">
                <a:latin typeface="Lato"/>
              </a:rPr>
              <a:t>multiclass</a:t>
            </a:r>
            <a:r>
              <a:rPr lang="en-US" sz="2400" dirty="0">
                <a:latin typeface="Lato"/>
              </a:rPr>
              <a:t> classification evaluation and print out the , F1-score</a:t>
            </a:r>
          </a:p>
        </p:txBody>
      </p:sp>
      <p:pic>
        <p:nvPicPr>
          <p:cNvPr id="3" name="Content Placeholder 2">
            <a:extLst>
              <a:ext uri="{EC5D2D7C-EFBB-4853-A574-5EFB8DAD68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1F135A-3CE6-4DA8-A83F-C08E87811FE5}"/>
              </a:ext>
            </a:extLst>
          </p:cNvPr>
          <p:cNvPicPr>
            <a:picLocks noGrp="1" noChangeAspect="1"/>
          </p:cNvPicPr>
          <p:nvPr>
            <p:ph idx="1"/>
          </p:nvPr>
        </p:nvPicPr>
        <p:blipFill>
          <a:blip r:embed="rId2"/>
          <a:srcRect t="-146724" b="-146724"/>
          <a:stretch>
            <a:fillRect/>
          </a:stretch>
        </p:blipFill>
        <p:spPr>
          <a:xfrm>
            <a:off x="0" y="247964"/>
            <a:ext cx="9102899" cy="3616871"/>
          </a:xfrm>
          <a:noFill/>
        </p:spPr>
      </p:pic>
      <p:sp>
        <p:nvSpPr>
          <p:cNvPr id="4" name="Date Placeholder 1">
            <a:extLst>
              <a:ext uri="{2EC977C4-441D-41D8-9A23-FE158DD94C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ABE213-ED50-43DC-BDE4-0FF21B3CB0DA}"/>
              </a:ext>
            </a:extLst>
          </p:cNvPr>
          <p:cNvSpPr>
            <a:spLocks noGrp="1"/>
          </p:cNvSpPr>
          <p:nvPr>
            <p:ph type="dt" sz="half" idx="10"/>
          </p:nvPr>
        </p:nvSpPr>
        <p:spPr/>
        <p:txBody>
          <a:bodyPr rtlCol="0"/>
          <a:lstStyle/>
          <a:p>
            <a:fld id="{D5FE2889-908D-41D2-AEB2-824347DF5952}" type="datetime4">
              <a:t>April 24, 2025</a:t>
            </a:fld>
            <a:endParaRPr lang="en-US" sz="1000" b="1" dirty="0">
              <a:solidFill>
                <a:schemeClr val="tx1"/>
              </a:solidFill>
              <a:latin typeface="+mn-lt"/>
            </a:endParaRPr>
          </a:p>
        </p:txBody>
      </p:sp>
      <p:pic>
        <p:nvPicPr>
          <p:cNvPr id="5" name="Picture 4">
            <a:extLst>
              <a:ext uri="{AE82290E-0FE4-463B-8F11-910196F6C8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5B3EC6-D187-4C8A-B236-62D98D2BE334}"/>
              </a:ext>
            </a:extLst>
          </p:cNvPr>
          <p:cNvPicPr>
            <a:picLocks noChangeAspect="1"/>
          </p:cNvPicPr>
          <p:nvPr/>
        </p:nvPicPr>
        <p:blipFill>
          <a:blip r:embed="rId3"/>
          <a:stretch>
            <a:fillRect/>
          </a:stretch>
        </p:blipFill>
        <p:spPr>
          <a:xfrm>
            <a:off x="1299676" y="2839497"/>
            <a:ext cx="6503536" cy="1170917"/>
          </a:xfrm>
          <a:prstGeom prst="rect">
            <a:avLst/>
          </a:prstGeom>
          <a:noFill/>
        </p:spPr>
      </p:pic>
    </p:spTree>
    <p:extLst>
      <p:ext uri="{D5F648E9-9733-4521-BBC0-20F87183871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66D0A6D-CB4F-4D75-B641-E566E398A3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8A55F5-6DAE-4A27-8C59-BF454DE03D20}"/>
              </a:ext>
            </a:extLst>
          </p:cNvPr>
          <p:cNvSpPr>
            <a:spLocks noGrp="1"/>
          </p:cNvSpPr>
          <p:nvPr>
            <p:ph type="title"/>
          </p:nvPr>
        </p:nvSpPr>
        <p:spPr>
          <a:xfrm>
            <a:off x="885825" y="196643"/>
            <a:ext cx="7381874" cy="741997"/>
          </a:xfrm>
        </p:spPr>
        <p:txBody>
          <a:bodyPr rtlCol="0"/>
          <a:lstStyle/>
          <a:p>
            <a:r>
              <a:rPr lang="en-US" sz="1600" b="1" dirty="0">
                <a:latin typeface="Lato"/>
              </a:rPr>
              <a:t>8.1 Use the grid search method to set the number of trees where the searching space is [ 10, 15,</a:t>
            </a:r>
            <a:br>
              <a:rPr lang="en-US" sz="1600" b="1" dirty="0">
                <a:latin typeface="+mj-lt"/>
              </a:rPr>
            </a:br>
            <a:r>
              <a:rPr lang="en-US" sz="1600" b="1" dirty="0">
                <a:latin typeface="Lato"/>
              </a:rPr>
              <a:t>20, 25] </a:t>
            </a:r>
          </a:p>
        </p:txBody>
      </p:sp>
      <p:pic>
        <p:nvPicPr>
          <p:cNvPr id="3" name="Content Placeholder 2">
            <a:extLst>
              <a:ext uri="{6253DFB3-F778-4851-AC2A-4F002FE1A0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593A3F-30C7-4E22-862D-A5F599D5DFEE}"/>
              </a:ext>
            </a:extLst>
          </p:cNvPr>
          <p:cNvPicPr>
            <a:picLocks noGrp="1" noChangeAspect="1"/>
          </p:cNvPicPr>
          <p:nvPr>
            <p:ph idx="1"/>
          </p:nvPr>
        </p:nvPicPr>
        <p:blipFill>
          <a:blip r:embed="rId2"/>
          <a:srcRect t="-50932" b="-50932"/>
          <a:stretch>
            <a:fillRect/>
          </a:stretch>
        </p:blipFill>
        <p:spPr>
          <a:xfrm>
            <a:off x="25679" y="1084954"/>
            <a:ext cx="9092631" cy="3798970"/>
          </a:xfrm>
          <a:noFill/>
        </p:spPr>
      </p:pic>
      <p:sp>
        <p:nvSpPr>
          <p:cNvPr id="4" name="Date Placeholder 1">
            <a:extLst>
              <a:ext uri="{9CA58808-9ADF-49A3-80FE-2F198526E2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303B7A-9BDF-4435-B362-9903E291B4F8}"/>
              </a:ext>
            </a:extLst>
          </p:cNvPr>
          <p:cNvSpPr>
            <a:spLocks noGrp="1"/>
          </p:cNvSpPr>
          <p:nvPr>
            <p:ph type="dt" sz="half" idx="10"/>
          </p:nvPr>
        </p:nvSpPr>
        <p:spPr/>
        <p:txBody>
          <a:bodyPr rtlCol="0"/>
          <a:lstStyle>
            <a:lvl1pPr lvl="0"/>
          </a:lstStyle>
          <a:p>
            <a:fld id="{E009B4A1-76B7-4A59-BA84-711E556B102B}" type="datetime4">
              <a:t>April 24, 2025</a:t>
            </a:fld>
            <a:endParaRPr lang="en-US" sz="1000" b="1" dirty="0">
              <a:solidFill>
                <a:schemeClr val="tx1"/>
              </a:solidFill>
              <a:latin typeface="+mn-lt"/>
            </a:endParaRPr>
          </a:p>
        </p:txBody>
      </p:sp>
      <p:pic>
        <p:nvPicPr>
          <p:cNvPr id="5" name="Picture 4">
            <a:extLst>
              <a:ext uri="{3A29C9FE-D48F-4ECF-BEC6-46FBDD2390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2C99A3-F854-445F-811B-3F9B9C1BB65E}"/>
              </a:ext>
            </a:extLst>
          </p:cNvPr>
          <p:cNvPicPr>
            <a:picLocks noChangeAspect="1"/>
          </p:cNvPicPr>
          <p:nvPr/>
        </p:nvPicPr>
        <p:blipFill>
          <a:blip r:embed="rId3"/>
          <a:stretch>
            <a:fillRect/>
          </a:stretch>
        </p:blipFill>
        <p:spPr>
          <a:xfrm>
            <a:off x="0" y="938641"/>
            <a:ext cx="9144000" cy="1040524"/>
          </a:xfrm>
          <a:prstGeom prst="rect">
            <a:avLst/>
          </a:prstGeom>
          <a:noFill/>
        </p:spPr>
      </p:pic>
      <p:pic>
        <p:nvPicPr>
          <p:cNvPr id="6" name="Picture 5">
            <a:extLst>
              <a:ext uri="{B4AD096F-1503-47A6-B88C-972DDAB468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7D087B-56CA-447D-B060-BDF46A415591}"/>
              </a:ext>
            </a:extLst>
          </p:cNvPr>
          <p:cNvPicPr>
            <a:picLocks noChangeAspect="1"/>
          </p:cNvPicPr>
          <p:nvPr/>
        </p:nvPicPr>
        <p:blipFill>
          <a:blip r:embed="rId4"/>
          <a:stretch>
            <a:fillRect/>
          </a:stretch>
        </p:blipFill>
        <p:spPr>
          <a:xfrm>
            <a:off x="0" y="4025646"/>
            <a:ext cx="8162925" cy="590550"/>
          </a:xfrm>
          <a:prstGeom prst="rect">
            <a:avLst/>
          </a:prstGeom>
          <a:noFill/>
        </p:spPr>
      </p:pic>
    </p:spTree>
    <p:extLst>
      <p:ext uri="{03D01A2F-4342-40AC-A1EE-2F599188589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7EDB9F1-8D47-466E-A894-E69F2B39AA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F3BD85-0DD4-442E-9837-F1C64943496E}"/>
              </a:ext>
            </a:extLst>
          </p:cNvPr>
          <p:cNvSpPr>
            <a:spLocks noGrp="1"/>
          </p:cNvSpPr>
          <p:nvPr>
            <p:ph type="title"/>
          </p:nvPr>
        </p:nvSpPr>
        <p:spPr/>
        <p:txBody>
          <a:bodyPr rtlCol="0"/>
          <a:lstStyle/>
          <a:p>
            <a:r>
              <a:rPr lang="en-US" sz="3200" dirty="0">
                <a:latin typeface="Lato"/>
              </a:rPr>
              <a:t>8.1 Accuracy</a:t>
            </a:r>
          </a:p>
        </p:txBody>
      </p:sp>
      <p:pic>
        <p:nvPicPr>
          <p:cNvPr id="3" name="Content Placeholder 2">
            <a:extLst>
              <a:ext uri="{4AD604B2-D84E-4C2B-ABF3-C80851AB0F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10DE24-6C59-4529-BE1B-8A0B8D31ABE9}"/>
              </a:ext>
            </a:extLst>
          </p:cNvPr>
          <p:cNvPicPr>
            <a:picLocks noGrp="1" noChangeAspect="1"/>
          </p:cNvPicPr>
          <p:nvPr>
            <p:ph idx="1"/>
          </p:nvPr>
        </p:nvPicPr>
        <p:blipFill>
          <a:blip r:embed="rId2"/>
          <a:srcRect l="230" t="-150980" r="-230" b="-164430"/>
          <a:stretch>
            <a:fillRect/>
          </a:stretch>
        </p:blipFill>
        <p:spPr>
          <a:xfrm>
            <a:off x="52244" y="909313"/>
            <a:ext cx="9102204" cy="2735503"/>
          </a:xfrm>
          <a:noFill/>
        </p:spPr>
      </p:pic>
      <p:sp>
        <p:nvSpPr>
          <p:cNvPr id="4" name="Date Placeholder 1">
            <a:extLst>
              <a:ext uri="{6456895A-0628-4234-9082-BAB70FAD78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357524-8C73-41F6-AEEE-B63BFC2946E0}"/>
              </a:ext>
            </a:extLst>
          </p:cNvPr>
          <p:cNvSpPr>
            <a:spLocks noGrp="1"/>
          </p:cNvSpPr>
          <p:nvPr>
            <p:ph type="dt" sz="half" idx="10"/>
          </p:nvPr>
        </p:nvSpPr>
        <p:spPr/>
        <p:txBody>
          <a:bodyPr rtlCol="0"/>
          <a:lstStyle>
            <a:lvl1pPr lvl="0"/>
          </a:lstStyle>
          <a:p>
            <a:fld id="{B3408FF7-1F8A-4E6C-B413-8391F2FDA47A}" type="datetime4">
              <a:t>April 24, 2025</a:t>
            </a:fld>
            <a:endParaRPr lang="en-US" sz="1000" b="1" dirty="0">
              <a:solidFill>
                <a:schemeClr val="tx1"/>
              </a:solidFill>
              <a:latin typeface="+mn-lt"/>
            </a:endParaRPr>
          </a:p>
        </p:txBody>
      </p:sp>
      <p:pic>
        <p:nvPicPr>
          <p:cNvPr id="5" name="Picture 4">
            <a:extLst>
              <a:ext uri="{D73671B9-6390-4F6A-9AFE-572B8C3790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B98F97-0C90-46AF-AD55-7562E30413B5}"/>
              </a:ext>
            </a:extLst>
          </p:cNvPr>
          <p:cNvPicPr>
            <a:picLocks noChangeAspect="1"/>
          </p:cNvPicPr>
          <p:nvPr/>
        </p:nvPicPr>
        <p:blipFill>
          <a:blip r:embed="rId3"/>
          <a:stretch>
            <a:fillRect/>
          </a:stretch>
        </p:blipFill>
        <p:spPr>
          <a:xfrm>
            <a:off x="814473" y="3035427"/>
            <a:ext cx="6893957" cy="879843"/>
          </a:xfrm>
          <a:prstGeom prst="rect">
            <a:avLst/>
          </a:prstGeom>
          <a:noFill/>
        </p:spPr>
      </p:pic>
    </p:spTree>
    <p:extLst>
      <p:ext uri="{B77F02BF-C3DB-4007-B46C-38B554D5EC7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339EE47-9847-41CF-A097-24E780E5D7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AB5226-8091-47F5-86C8-5679B9A50469}"/>
              </a:ext>
            </a:extLst>
          </p:cNvPr>
          <p:cNvSpPr>
            <a:spLocks noGrp="1"/>
          </p:cNvSpPr>
          <p:nvPr>
            <p:ph type="title"/>
          </p:nvPr>
        </p:nvSpPr>
        <p:spPr/>
        <p:txBody>
          <a:bodyPr rtlCol="0"/>
          <a:lstStyle/>
          <a:p>
            <a:r>
              <a:rPr lang="en-US" sz="2400" b="1" dirty="0">
                <a:latin typeface="Lato"/>
              </a:rPr>
              <a:t>8.2 Which combination shows the maximum accuracy? </a:t>
            </a:r>
          </a:p>
        </p:txBody>
      </p:sp>
      <p:pic>
        <p:nvPicPr>
          <p:cNvPr id="3" name="Content Placeholder 2">
            <a:extLst>
              <a:ext uri="{3C18E871-E9DF-46CC-BFC7-CBF434206C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DDCDE2-E554-4D6C-AD7C-3D50B185DE89}"/>
              </a:ext>
            </a:extLst>
          </p:cNvPr>
          <p:cNvPicPr>
            <a:picLocks noGrp="1" noChangeAspect="1"/>
          </p:cNvPicPr>
          <p:nvPr>
            <p:ph idx="1"/>
          </p:nvPr>
        </p:nvPicPr>
        <p:blipFill>
          <a:blip r:embed="rId2"/>
          <a:srcRect t="-95821" b="-95821"/>
          <a:stretch>
            <a:fillRect/>
          </a:stretch>
        </p:blipFill>
        <p:spPr>
          <a:xfrm>
            <a:off x="31356" y="667102"/>
            <a:ext cx="9112644" cy="3807342"/>
          </a:xfrm>
          <a:noFill/>
        </p:spPr>
      </p:pic>
      <p:sp>
        <p:nvSpPr>
          <p:cNvPr id="4" name="Date Placeholder 1">
            <a:extLst>
              <a:ext uri="{6276C7B0-E0FA-4E73-B269-E7B3D93AC6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79D732-FAD7-40E0-B981-BC67CB761EA2}"/>
              </a:ext>
            </a:extLst>
          </p:cNvPr>
          <p:cNvSpPr>
            <a:spLocks noGrp="1"/>
          </p:cNvSpPr>
          <p:nvPr>
            <p:ph type="dt" sz="half" idx="10"/>
          </p:nvPr>
        </p:nvSpPr>
        <p:spPr/>
        <p:txBody>
          <a:bodyPr rtlCol="0"/>
          <a:lstStyle/>
          <a:p>
            <a:fld id="{1B0BB03E-4F92-49D7-9A7A-0A18E492D487}" type="datetime4">
              <a:t>April 24, 2025</a:t>
            </a:fld>
            <a:endParaRPr lang="en-US" sz="1000" b="1" dirty="0">
              <a:solidFill>
                <a:schemeClr val="tx1"/>
              </a:solidFill>
              <a:latin typeface="+mn-lt"/>
            </a:endParaRPr>
          </a:p>
        </p:txBody>
      </p:sp>
    </p:spTree>
    <p:extLst>
      <p:ext uri="{1B5289F0-9413-47E3-B1BD-61BBA598BC6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D7A9516-EBF9-4679-9C38-96E10BCC13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02CB1A-2006-4DD8-919F-9B10AB734E7B}"/>
              </a:ext>
            </a:extLst>
          </p:cNvPr>
          <p:cNvSpPr>
            <a:spLocks noGrp="1"/>
          </p:cNvSpPr>
          <p:nvPr>
            <p:ph type="title"/>
          </p:nvPr>
        </p:nvSpPr>
        <p:spPr/>
        <p:txBody>
          <a:bodyPr rtlCol="0"/>
          <a:lstStyle/>
          <a:p>
            <a:r>
              <a:rPr lang="en-US" sz="2400" dirty="0">
                <a:latin typeface="Lato"/>
              </a:rPr>
              <a:t>8.3 Extract the top 50 important features according to the </a:t>
            </a:r>
            <a:r>
              <a:rPr lang="en-US" sz="2400" dirty="0" err="1">
                <a:latin typeface="Lato"/>
              </a:rPr>
              <a:t>RandomForest</a:t>
            </a:r>
            <a:r>
              <a:rPr lang="en-US" sz="2400" dirty="0">
                <a:latin typeface="Lato"/>
              </a:rPr>
              <a:t> model you developed.</a:t>
            </a:r>
          </a:p>
        </p:txBody>
      </p:sp>
      <p:pic>
        <p:nvPicPr>
          <p:cNvPr id="3" name="Content Placeholder 2">
            <a:extLst>
              <a:ext uri="{628F8803-47FC-4141-94C7-768B3D412B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B2C136-ED2D-46B4-8B34-D2A0AC9D5A2F}"/>
              </a:ext>
            </a:extLst>
          </p:cNvPr>
          <p:cNvPicPr>
            <a:picLocks noGrp="1" noChangeAspect="1"/>
          </p:cNvPicPr>
          <p:nvPr>
            <p:ph idx="1"/>
          </p:nvPr>
        </p:nvPicPr>
        <p:blipFill>
          <a:blip r:embed="rId2"/>
          <a:srcRect t="-80465" b="-80465"/>
          <a:stretch>
            <a:fillRect/>
          </a:stretch>
        </p:blipFill>
        <p:spPr>
          <a:xfrm>
            <a:off x="0" y="893816"/>
            <a:ext cx="9144000" cy="3353905"/>
          </a:xfrm>
          <a:noFill/>
        </p:spPr>
      </p:pic>
      <p:sp>
        <p:nvSpPr>
          <p:cNvPr id="4" name="Date Placeholder 1">
            <a:extLst>
              <a:ext uri="{534DED2B-B95B-448E-AC76-FA5244188C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2803B8-F36B-480C-B47D-F8155477775B}"/>
              </a:ext>
            </a:extLst>
          </p:cNvPr>
          <p:cNvSpPr>
            <a:spLocks noGrp="1"/>
          </p:cNvSpPr>
          <p:nvPr>
            <p:ph type="dt" sz="half" idx="10"/>
          </p:nvPr>
        </p:nvSpPr>
        <p:spPr/>
        <p:txBody>
          <a:bodyPr rtlCol="0"/>
          <a:lstStyle>
            <a:lvl1pPr lvl="0"/>
          </a:lstStyle>
          <a:p>
            <a:fld id="{AC2537CC-A4DE-4E59-BDF2-092E7CE6C4DE}" type="datetime4">
              <a:t>April 24, 2025</a:t>
            </a:fld>
            <a:endParaRPr lang="en-US" sz="1000" b="1" dirty="0">
              <a:solidFill>
                <a:schemeClr val="tx1"/>
              </a:solidFill>
              <a:latin typeface="+mn-lt"/>
            </a:endParaRPr>
          </a:p>
        </p:txBody>
      </p:sp>
    </p:spTree>
    <p:extLst>
      <p:ext uri="{A5A15E51-8F1A-4E10-988F-557834BF79D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67C319A-145E-4442-9AD8-C6C4B84E51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0D2F4F-2BC0-452C-816D-08C5E1417D25}"/>
              </a:ext>
            </a:extLst>
          </p:cNvPr>
          <p:cNvSpPr>
            <a:spLocks noGrp="1"/>
          </p:cNvSpPr>
          <p:nvPr>
            <p:ph type="title"/>
          </p:nvPr>
        </p:nvSpPr>
        <p:spPr/>
        <p:txBody>
          <a:bodyPr rtlCol="0"/>
          <a:lstStyle/>
          <a:p>
            <a:r>
              <a:rPr lang="en-US" sz="2000" dirty="0">
                <a:latin typeface="Lato"/>
              </a:rPr>
              <a:t> 8.3 &amp; (8.4 Subset the original dataset and keep only the top 50 features selected above + the Activity</a:t>
            </a:r>
            <a:br>
              <a:rPr lang="en-US" sz="2000" dirty="0"/>
            </a:br>
            <a:r>
              <a:rPr lang="en-US" sz="2000" dirty="0">
                <a:latin typeface="Lato"/>
              </a:rPr>
              <a:t>column)</a:t>
            </a:r>
          </a:p>
        </p:txBody>
      </p:sp>
      <p:pic>
        <p:nvPicPr>
          <p:cNvPr id="3" name="Content Placeholder 2">
            <a:extLst>
              <a:ext uri="{2556D8B3-2BA9-4615-88A6-06CD4A04B8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63B1F4-3340-4458-9476-B2C547BB481F}"/>
              </a:ext>
            </a:extLst>
          </p:cNvPr>
          <p:cNvPicPr>
            <a:picLocks noGrp="1" noChangeAspect="1"/>
          </p:cNvPicPr>
          <p:nvPr>
            <p:ph idx="1"/>
          </p:nvPr>
        </p:nvPicPr>
        <p:blipFill>
          <a:blip r:embed="rId2"/>
          <a:srcRect t="-64815" b="-64815"/>
          <a:stretch>
            <a:fillRect/>
          </a:stretch>
        </p:blipFill>
        <p:spPr>
          <a:xfrm>
            <a:off x="20897" y="892187"/>
            <a:ext cx="9123103" cy="3558092"/>
          </a:xfrm>
          <a:noFill/>
        </p:spPr>
      </p:pic>
      <p:sp>
        <p:nvSpPr>
          <p:cNvPr id="4" name="Date Placeholder 1">
            <a:extLst>
              <a:ext uri="{6CA230AF-7E8B-4A34-9FFC-D437F27822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4BCE0F-CF4A-45B2-AB9D-C9BA0AA5D9AC}"/>
              </a:ext>
            </a:extLst>
          </p:cNvPr>
          <p:cNvSpPr>
            <a:spLocks noGrp="1"/>
          </p:cNvSpPr>
          <p:nvPr>
            <p:ph type="dt" sz="half" idx="10"/>
          </p:nvPr>
        </p:nvSpPr>
        <p:spPr/>
        <p:txBody>
          <a:bodyPr rtlCol="0"/>
          <a:lstStyle>
            <a:lvl1pPr lvl="0"/>
          </a:lstStyle>
          <a:p>
            <a:fld id="{D91D41DA-685E-4A30-8B04-BD99B6AF7479}" type="datetime4">
              <a:t>April 24, 2025</a:t>
            </a:fld>
            <a:endParaRPr lang="en-US" sz="1000" b="1" dirty="0">
              <a:solidFill>
                <a:schemeClr val="tx1"/>
              </a:solidFill>
              <a:latin typeface="+mn-lt"/>
            </a:endParaRPr>
          </a:p>
        </p:txBody>
      </p:sp>
    </p:spTree>
    <p:extLst>
      <p:ext uri="{56B4F7C1-E628-42C7-9861-C611A1A2CAB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CF5E460-CE38-4E8D-BA1B-8CC1A7E63A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F74FAD-4D52-48F8-9F0E-215486976E4B}"/>
              </a:ext>
            </a:extLst>
          </p:cNvPr>
          <p:cNvSpPr>
            <a:spLocks noGrp="1"/>
          </p:cNvSpPr>
          <p:nvPr>
            <p:ph type="title"/>
          </p:nvPr>
        </p:nvSpPr>
        <p:spPr>
          <a:xfrm>
            <a:off x="627021" y="196643"/>
            <a:ext cx="8004914" cy="667626"/>
          </a:xfrm>
        </p:spPr>
        <p:txBody>
          <a:bodyPr rtlCol="0"/>
          <a:lstStyle/>
          <a:p>
            <a:r>
              <a:rPr lang="en-US" sz="2000" b="1" dirty="0">
                <a:latin typeface="SF-Pro-Text"/>
              </a:rPr>
              <a:t> Prepare the new subset dataset (50 features + Activity label</a:t>
            </a:r>
          </a:p>
        </p:txBody>
      </p:sp>
      <p:pic>
        <p:nvPicPr>
          <p:cNvPr id="3" name="Content Placeholder 2">
            <a:extLst>
              <a:ext uri="{F08AF2C5-44CE-4124-BA31-872747FDE1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EE5C9F-2736-41F7-9DD7-90FA49214851}"/>
              </a:ext>
            </a:extLst>
          </p:cNvPr>
          <p:cNvPicPr>
            <a:picLocks noGrp="1" noChangeAspect="1"/>
          </p:cNvPicPr>
          <p:nvPr>
            <p:ph idx="1"/>
          </p:nvPr>
        </p:nvPicPr>
        <p:blipFill>
          <a:blip r:embed="rId2"/>
          <a:srcRect t="-43189" b="-43189"/>
          <a:stretch>
            <a:fillRect/>
          </a:stretch>
        </p:blipFill>
        <p:spPr>
          <a:xfrm>
            <a:off x="0" y="362759"/>
            <a:ext cx="6886737" cy="2877350"/>
          </a:xfrm>
          <a:noFill/>
        </p:spPr>
      </p:pic>
      <p:sp>
        <p:nvSpPr>
          <p:cNvPr id="4" name="Date Placeholder 1">
            <a:extLst>
              <a:ext uri="{5DAB7482-DFF4-42C8-BB03-D16D015891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FF39CB-3BA2-48B5-9501-CA22FBFE141C}"/>
              </a:ext>
            </a:extLst>
          </p:cNvPr>
          <p:cNvSpPr>
            <a:spLocks noGrp="1"/>
          </p:cNvSpPr>
          <p:nvPr>
            <p:ph type="dt" sz="half" idx="10"/>
          </p:nvPr>
        </p:nvSpPr>
        <p:spPr/>
        <p:txBody>
          <a:bodyPr rtlCol="0"/>
          <a:lstStyle/>
          <a:p>
            <a:fld id="{22422020-96FB-41C2-AAB7-5818E52AE4B7}" type="datetime4">
              <a:t>April 24, 2025</a:t>
            </a:fld>
            <a:endParaRPr lang="en-US" dirty="0"/>
          </a:p>
        </p:txBody>
      </p:sp>
      <p:pic>
        <p:nvPicPr>
          <p:cNvPr id="5" name="Picture 4">
            <a:extLst>
              <a:ext uri="{B8993427-C655-418B-B76D-C7A91DC973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215AA0-45B9-4F46-909C-0D4845BCCB4E}"/>
              </a:ext>
            </a:extLst>
          </p:cNvPr>
          <p:cNvPicPr>
            <a:picLocks noChangeAspect="1"/>
          </p:cNvPicPr>
          <p:nvPr/>
        </p:nvPicPr>
        <p:blipFill>
          <a:blip r:embed="rId3"/>
          <a:stretch>
            <a:fillRect/>
          </a:stretch>
        </p:blipFill>
        <p:spPr>
          <a:xfrm>
            <a:off x="1635471" y="2652969"/>
            <a:ext cx="6996464" cy="1568405"/>
          </a:xfrm>
          <a:prstGeom prst="rect">
            <a:avLst/>
          </a:prstGeom>
          <a:noFill/>
        </p:spPr>
      </p:pic>
    </p:spTree>
    <p:extLst>
      <p:ext uri="{BA6B5E8F-3B86-48D2-8A68-FB62895B93E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54AB4C-BB71-46A1-BE30-B24FCB2CC1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C155D7-5702-4491-B63E-AE35A2C588A3}"/>
              </a:ext>
            </a:extLst>
          </p:cNvPr>
          <p:cNvSpPr>
            <a:spLocks noGrp="1"/>
          </p:cNvSpPr>
          <p:nvPr>
            <p:ph type="title"/>
          </p:nvPr>
        </p:nvSpPr>
        <p:spPr>
          <a:xfrm>
            <a:off x="1103947" y="216350"/>
            <a:ext cx="7486183" cy="762876"/>
          </a:xfrm>
        </p:spPr>
        <p:txBody>
          <a:bodyPr rtlCol="0"/>
          <a:lstStyle/>
          <a:p>
            <a:r>
              <a:rPr lang="en-US" sz="2000" dirty="0">
                <a:latin typeface="Lato"/>
              </a:rPr>
              <a:t>9.apply logistic regression again,and evaluate the model on the unseen testing dataset. </a:t>
            </a:r>
          </a:p>
        </p:txBody>
      </p:sp>
      <p:pic>
        <p:nvPicPr>
          <p:cNvPr id="3" name="Content Placeholder 2">
            <a:extLst>
              <a:ext uri="{B712624E-8DBD-4B61-B060-4D16543D71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B87955-61DE-4FC7-BB7C-1E5C3658189A}"/>
              </a:ext>
            </a:extLst>
          </p:cNvPr>
          <p:cNvPicPr>
            <a:picLocks noGrp="1" noChangeAspect="1"/>
          </p:cNvPicPr>
          <p:nvPr>
            <p:ph idx="1"/>
          </p:nvPr>
        </p:nvPicPr>
        <p:blipFill>
          <a:blip r:embed="rId2"/>
          <a:srcRect t="-33610" b="-33610"/>
          <a:stretch>
            <a:fillRect/>
          </a:stretch>
        </p:blipFill>
        <p:spPr>
          <a:xfrm>
            <a:off x="177650" y="407622"/>
            <a:ext cx="8788699" cy="3341236"/>
          </a:xfrm>
          <a:noFill/>
        </p:spPr>
      </p:pic>
      <p:sp>
        <p:nvSpPr>
          <p:cNvPr id="4" name="Date Placeholder 1">
            <a:extLst>
              <a:ext uri="{8655BEC0-0ACF-4111-B1BC-A0A10AB9E7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344C17-2283-4947-B3F3-DD70E485DA5D}"/>
              </a:ext>
            </a:extLst>
          </p:cNvPr>
          <p:cNvSpPr>
            <a:spLocks noGrp="1"/>
          </p:cNvSpPr>
          <p:nvPr>
            <p:ph type="dt" sz="half" idx="10"/>
          </p:nvPr>
        </p:nvSpPr>
        <p:spPr/>
        <p:txBody>
          <a:bodyPr rtlCol="0"/>
          <a:lstStyle>
            <a:lvl1pPr lvl="0"/>
          </a:lstStyle>
          <a:p>
            <a:fld id="{FE945796-9296-4362-8170-AF532A6CF509}" type="datetime4">
              <a:t>April 24, 2025</a:t>
            </a:fld>
            <a:endParaRPr lang="en-US" sz="1000" b="1" dirty="0">
              <a:solidFill>
                <a:schemeClr val="tx1"/>
              </a:solidFill>
              <a:latin typeface="+mn-lt"/>
            </a:endParaRPr>
          </a:p>
        </p:txBody>
      </p:sp>
      <p:pic>
        <p:nvPicPr>
          <p:cNvPr id="5" name="Picture 4">
            <a:extLst>
              <a:ext uri="{967755D4-8C3A-4175-A27A-CF113617D6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8B48AF-F5D0-4A06-BE43-DF36F3CB33BB}"/>
              </a:ext>
            </a:extLst>
          </p:cNvPr>
          <p:cNvPicPr>
            <a:picLocks noChangeAspect="1"/>
          </p:cNvPicPr>
          <p:nvPr/>
        </p:nvPicPr>
        <p:blipFill>
          <a:blip r:embed="rId3"/>
          <a:stretch>
            <a:fillRect/>
          </a:stretch>
        </p:blipFill>
        <p:spPr>
          <a:xfrm>
            <a:off x="2627395" y="3122542"/>
            <a:ext cx="3533898" cy="1639957"/>
          </a:xfrm>
          <a:prstGeom prst="rect">
            <a:avLst/>
          </a:prstGeom>
          <a:noFill/>
        </p:spPr>
      </p:pic>
    </p:spTree>
    <p:extLst>
      <p:ext uri="{CCD3E561-EAF2-4A16-805F-386D2BBB2BB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44F5F5D-2E3B-4C1E-B2F3-A5747579A6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F46B4A-0C12-4D30-8FBE-C1B5B351C3A6}"/>
              </a:ext>
            </a:extLst>
          </p:cNvPr>
          <p:cNvSpPr>
            <a:spLocks noGrp="1"/>
          </p:cNvSpPr>
          <p:nvPr>
            <p:ph type="title"/>
          </p:nvPr>
        </p:nvSpPr>
        <p:spPr>
          <a:xfrm>
            <a:off x="885825" y="196643"/>
            <a:ext cx="7652061" cy="1137894"/>
          </a:xfrm>
        </p:spPr>
        <p:txBody>
          <a:bodyPr rtlCol="0"/>
          <a:lstStyle/>
          <a:p>
            <a:r>
              <a:rPr lang="en-US" sz="2400" b="1" dirty="0">
                <a:latin typeface="Lato"/>
              </a:rPr>
              <a:t>Accuracy after Extracting the top 50 important features</a:t>
            </a:r>
          </a:p>
        </p:txBody>
      </p:sp>
      <p:pic>
        <p:nvPicPr>
          <p:cNvPr id="3" name="Content Placeholder 2">
            <a:extLst>
              <a:ext uri="{D2C4640E-0C22-4917-8CC5-E3B61727C6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F9B048-345A-4F2D-B59B-0B4EABA86C8D}"/>
              </a:ext>
            </a:extLst>
          </p:cNvPr>
          <p:cNvPicPr>
            <a:picLocks noGrp="1" noChangeAspect="1"/>
          </p:cNvPicPr>
          <p:nvPr>
            <p:ph idx="1"/>
          </p:nvPr>
        </p:nvPicPr>
        <p:blipFill>
          <a:blip r:embed="rId2"/>
          <a:srcRect t="-87713" b="-87713"/>
          <a:stretch>
            <a:fillRect/>
          </a:stretch>
        </p:blipFill>
        <p:spPr>
          <a:xfrm>
            <a:off x="31346" y="961348"/>
            <a:ext cx="9081297" cy="3515963"/>
          </a:xfrm>
          <a:noFill/>
        </p:spPr>
      </p:pic>
      <p:sp>
        <p:nvSpPr>
          <p:cNvPr id="4" name="Date Placeholder 1">
            <a:extLst>
              <a:ext uri="{74AA6190-938F-4AA9-83C9-AD266A24AC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633B7F-E0A9-4FD2-9C4E-62802B6E829C}"/>
              </a:ext>
            </a:extLst>
          </p:cNvPr>
          <p:cNvSpPr>
            <a:spLocks noGrp="1"/>
          </p:cNvSpPr>
          <p:nvPr>
            <p:ph type="dt" sz="half" idx="10"/>
          </p:nvPr>
        </p:nvSpPr>
        <p:spPr/>
        <p:txBody>
          <a:bodyPr rtlCol="0"/>
          <a:lstStyle>
            <a:lvl1pPr lvl="0"/>
          </a:lstStyle>
          <a:p>
            <a:fld id="{83E8D26C-B150-4D70-BA4C-1A5060D94530}" type="datetime4">
              <a:t>April 24, 2025</a:t>
            </a:fld>
            <a:endParaRPr lang="en-US" sz="1000" b="1" dirty="0">
              <a:solidFill>
                <a:schemeClr val="tx1"/>
              </a:solidFill>
              <a:latin typeface="+mn-lt"/>
            </a:endParaRPr>
          </a:p>
        </p:txBody>
      </p:sp>
    </p:spTree>
    <p:extLst>
      <p:ext uri="{B1AE40E1-E73C-4C14-9A70-14852A9D49D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7F14016-4C26-4C32-81A1-2AA2C8867C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452DB-C1D7-4363-A889-048E7EDFD1E1}"/>
              </a:ext>
            </a:extLst>
          </p:cNvPr>
          <p:cNvSpPr>
            <a:spLocks noGrp="1"/>
          </p:cNvSpPr>
          <p:nvPr>
            <p:ph type="title"/>
          </p:nvPr>
        </p:nvSpPr>
        <p:spPr>
          <a:xfrm>
            <a:off x="410965" y="269214"/>
            <a:ext cx="8322068" cy="934945"/>
          </a:xfrm>
        </p:spPr>
        <p:txBody>
          <a:bodyPr rtlCol="0"/>
          <a:lstStyle/>
          <a:p>
            <a:pPr algn="ctr"/>
            <a:r>
              <a:rPr lang="en-US" sz="2400" b="1" dirty="0">
                <a:latin typeface="+mj-lt"/>
              </a:rPr>
              <a:t>Problem 1</a:t>
            </a:r>
            <a:br>
              <a:rPr lang="en-US" b="1" dirty="0">
                <a:latin typeface="+mj-lt"/>
              </a:rPr>
            </a:br>
            <a:r>
              <a:rPr lang="en-US" sz="1800" b="1" dirty="0">
                <a:latin typeface="Lato"/>
              </a:rPr>
              <a:t>1. Use PySpark to read the data into a </a:t>
            </a:r>
            <a:r>
              <a:rPr lang="en-US" sz="1800" b="1" dirty="0" err="1">
                <a:latin typeface="Lato"/>
              </a:rPr>
              <a:t>DataFrame</a:t>
            </a:r>
            <a:r>
              <a:rPr lang="en-US" sz="1800" b="1" dirty="0">
                <a:latin typeface="Lato"/>
              </a:rPr>
              <a:t> and print the number of unique classes present in the 'Activity' column.</a:t>
            </a:r>
          </a:p>
        </p:txBody>
      </p:sp>
      <p:pic>
        <p:nvPicPr>
          <p:cNvPr id="3" name="Content Placeholder 2">
            <a:extLst>
              <a:ext uri="{0A175C88-D9F3-4C63-912A-917B46B8D1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04D521-EFC9-4E49-B108-C54B10B72353}"/>
              </a:ext>
            </a:extLst>
          </p:cNvPr>
          <p:cNvPicPr>
            <a:picLocks noGrp="1" noChangeAspect="1"/>
          </p:cNvPicPr>
          <p:nvPr>
            <p:ph idx="1"/>
          </p:nvPr>
        </p:nvPicPr>
        <p:blipFill>
          <a:blip r:embed="rId2"/>
          <a:srcRect t="-46496" b="-46496"/>
          <a:stretch>
            <a:fillRect/>
          </a:stretch>
        </p:blipFill>
        <p:spPr>
          <a:xfrm>
            <a:off x="47567" y="885663"/>
            <a:ext cx="9048855" cy="3780672"/>
          </a:xfrm>
          <a:noFill/>
        </p:spPr>
      </p:pic>
      <p:sp>
        <p:nvSpPr>
          <p:cNvPr id="4" name="Date Placeholder 1">
            <a:extLst>
              <a:ext uri="{E4AFEA05-A0F3-4845-AC7B-640C42126D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71DDC8-AB43-4D40-9A9C-644B162A9F63}"/>
              </a:ext>
            </a:extLst>
          </p:cNvPr>
          <p:cNvSpPr>
            <a:spLocks noGrp="1"/>
          </p:cNvSpPr>
          <p:nvPr>
            <p:ph type="dt" sz="half" idx="10"/>
          </p:nvPr>
        </p:nvSpPr>
        <p:spPr/>
        <p:txBody>
          <a:bodyPr rtlCol="0"/>
          <a:lstStyle>
            <a:lvl1pPr lvl="0"/>
          </a:lstStyle>
          <a:p>
            <a:fld id="{B50F8A40-7290-4057-8FC4-1E3E53624E70}" type="datetime4">
              <a:t>April 24, 2025</a:t>
            </a:fld>
            <a:endParaRPr lang="en-US" sz="1000" b="1" dirty="0">
              <a:solidFill>
                <a:schemeClr val="tx1"/>
              </a:solidFill>
              <a:latin typeface="+mn-lt"/>
            </a:endParaRPr>
          </a:p>
        </p:txBody>
      </p:sp>
    </p:spTree>
    <p:extLst>
      <p:ext uri="{CD92B4E1-BD6E-4661-BDD3-FF89C2DAC5C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2888A5A-283E-496A-926B-04D167E55A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4DE503-96F8-4A20-A24A-79CE317B5C3E}"/>
              </a:ext>
            </a:extLst>
          </p:cNvPr>
          <p:cNvSpPr>
            <a:spLocks noGrp="1"/>
          </p:cNvSpPr>
          <p:nvPr>
            <p:ph type="title"/>
          </p:nvPr>
        </p:nvSpPr>
        <p:spPr>
          <a:xfrm>
            <a:off x="885825" y="196643"/>
            <a:ext cx="3827249" cy="719880"/>
          </a:xfrm>
        </p:spPr>
        <p:txBody>
          <a:bodyPr rtlCol="0"/>
          <a:lstStyle/>
          <a:p>
            <a:r>
              <a:rPr lang="en-US" sz="2400" dirty="0"/>
              <a:t>Accuracy for part 7</a:t>
            </a:r>
          </a:p>
        </p:txBody>
      </p:sp>
      <p:pic>
        <p:nvPicPr>
          <p:cNvPr id="3" name="Content Placeholder 2">
            <a:extLst>
              <a:ext uri="{FB3D6837-5560-4018-BC8A-4A6E9B8E9A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FBBD9F-4E18-49B0-A7BA-A3A0A634B643}"/>
              </a:ext>
            </a:extLst>
          </p:cNvPr>
          <p:cNvPicPr>
            <a:picLocks noGrp="1"/>
          </p:cNvPicPr>
          <p:nvPr>
            <p:ph idx="1"/>
          </p:nvPr>
        </p:nvPicPr>
        <p:blipFill>
          <a:blip r:embed="rId2"/>
          <a:srcRect t="-61198" b="-61198"/>
          <a:stretch>
            <a:fillRect/>
          </a:stretch>
        </p:blipFill>
        <p:spPr>
          <a:xfrm>
            <a:off x="0" y="286245"/>
            <a:ext cx="7381874" cy="2667095"/>
          </a:xfrm>
          <a:noFill/>
        </p:spPr>
      </p:pic>
      <p:sp>
        <p:nvSpPr>
          <p:cNvPr id="4" name="Date Placeholder 1">
            <a:extLst>
              <a:ext uri="{14E1C224-5992-4636-9BE7-84748DD81A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921CC1-D113-45A5-83E7-CA8F966D4053}"/>
              </a:ext>
            </a:extLst>
          </p:cNvPr>
          <p:cNvSpPr>
            <a:spLocks noGrp="1"/>
          </p:cNvSpPr>
          <p:nvPr>
            <p:ph type="dt" sz="half" idx="10"/>
          </p:nvPr>
        </p:nvSpPr>
        <p:spPr/>
        <p:txBody>
          <a:bodyPr rtlCol="0"/>
          <a:lstStyle/>
          <a:p>
            <a:fld id="{E086899F-D352-431B-A173-3F6EB99A401C}" type="datetime4">
              <a:t>April 24, 2025</a:t>
            </a:fld>
            <a:endParaRPr lang="en-US" dirty="0"/>
          </a:p>
        </p:txBody>
      </p:sp>
      <p:sp>
        <p:nvSpPr>
          <p:cNvPr id="5" name="TextBox 4">
            <a:extLst>
              <a:ext uri="{090185DC-C360-44DD-86FC-0D0F532EA7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653DED-3E81-4FF3-ADDE-0943981152A7}"/>
              </a:ext>
            </a:extLst>
          </p:cNvPr>
          <p:cNvSpPr txBox="1"/>
          <p:nvPr/>
        </p:nvSpPr>
        <p:spPr>
          <a:xfrm>
            <a:off x="4713074" y="2308964"/>
            <a:ext cx="3051486" cy="460914"/>
          </a:xfrm>
          <a:prstGeom prst="rect">
            <a:avLst/>
          </a:prstGeom>
        </p:spPr>
        <p:txBody>
          <a:bodyPr vert="horz" lIns="95250" tIns="47625" rIns="95250" bIns="47625" rtlCol="0" anchor="ctr">
            <a:spAutoFit/>
          </a:bodyPr>
          <a:lstStyle/>
          <a:p>
            <a:pPr>
              <a:defRPr lang="en-US" sz="1500" dirty="0"/>
            </a:pPr>
            <a:r>
              <a:rPr lang="en-US" sz="2400" b="1" i="0" dirty="0">
                <a:solidFill>
                  <a:schemeClr val="tx1">
                    <a:lumMod val="85000"/>
                    <a:lumOff val="15000"/>
                  </a:schemeClr>
                </a:solidFill>
                <a:latin typeface="Raleway-demi_bold"/>
              </a:rPr>
              <a:t>Accuracy for part 9 </a:t>
            </a:r>
          </a:p>
        </p:txBody>
      </p:sp>
      <p:pic>
        <p:nvPicPr>
          <p:cNvPr id="6" name="Picture 5">
            <a:extLst>
              <a:ext uri="{4AA9DDCB-8E82-4EAB-AD51-5D346CFCA0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F6CA15-85F5-4AC6-AE48-C71AE29F15C2}"/>
              </a:ext>
            </a:extLst>
          </p:cNvPr>
          <p:cNvPicPr>
            <a:picLocks noGrp="1" noChangeAspect="1"/>
          </p:cNvPicPr>
          <p:nvPr/>
        </p:nvPicPr>
        <p:blipFill>
          <a:blip r:embed="rId3"/>
          <a:srcRect t="-87713" b="-87713"/>
          <a:stretch>
            <a:fillRect/>
          </a:stretch>
        </p:blipFill>
        <p:spPr>
          <a:xfrm>
            <a:off x="1316726" y="1772516"/>
            <a:ext cx="7722765" cy="2989983"/>
          </a:xfrm>
          <a:prstGeom prst="rect">
            <a:avLst/>
          </a:prstGeom>
          <a:noFill/>
        </p:spPr>
      </p:pic>
    </p:spTree>
    <p:extLst>
      <p:ext uri="{E1836021-36CB-4CD3-BFD7-6AB949CFE16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EC8E0D8D-2EB8-4EF3-8079-2D347FEC9B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1930CE-023F-409D-8D4B-A8B616B8E2ED}"/>
              </a:ext>
            </a:extLst>
          </p:cNvPr>
          <p:cNvSpPr>
            <a:spLocks noGrp="1"/>
          </p:cNvSpPr>
          <p:nvPr>
            <p:ph type="title"/>
          </p:nvPr>
        </p:nvSpPr>
        <p:spPr>
          <a:xfrm>
            <a:off x="885825" y="196643"/>
            <a:ext cx="7381874" cy="659187"/>
          </a:xfrm>
        </p:spPr>
        <p:txBody>
          <a:bodyPr rtlCol="0"/>
          <a:lstStyle/>
          <a:p>
            <a:r>
              <a:rPr lang="en-US" sz="2400" dirty="0">
                <a:latin typeface="Lato"/>
              </a:rPr>
              <a:t> Comparing the accuracy in part (7) and part(9)</a:t>
            </a:r>
          </a:p>
        </p:txBody>
      </p:sp>
      <p:sp>
        <p:nvSpPr>
          <p:cNvPr id="3" name="Content Placeholder 2">
            <a:extLst>
              <a:ext uri="{C586EB45-5F81-411C-8E4C-540582C8B7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F43761-2ECD-4832-8CC8-4A354EDD56DB}"/>
              </a:ext>
            </a:extLst>
          </p:cNvPr>
          <p:cNvSpPr>
            <a:spLocks noGrp="1"/>
          </p:cNvSpPr>
          <p:nvPr>
            <p:ph idx="1"/>
          </p:nvPr>
        </p:nvSpPr>
        <p:spPr>
          <a:xfrm>
            <a:off x="0" y="1125531"/>
            <a:ext cx="9144000" cy="3741201"/>
          </a:xfrm>
        </p:spPr>
        <p:txBody>
          <a:bodyPr rtlCol="0"/>
          <a:lstStyle/>
          <a:p>
            <a:r>
              <a:rPr lang="en-US" dirty="0">
                <a:latin typeface="Lato"/>
              </a:rPr>
              <a:t>Upon implementing logistic regression across a spectrum of 562 features, an impressive accuracy of 97% was attained. Remarkably, the area under the curve (</a:t>
            </a:r>
            <a:r>
              <a:rPr lang="en-US" dirty="0" err="1">
                <a:latin typeface="Lato"/>
              </a:rPr>
              <a:t>AUC</a:t>
            </a:r>
            <a:r>
              <a:rPr lang="en-US" dirty="0">
                <a:latin typeface="Lato"/>
              </a:rPr>
              <a:t>=97) analysis indicates an absence of </a:t>
            </a:r>
            <a:r>
              <a:rPr lang="en-US" dirty="0" err="1">
                <a:latin typeface="Lato"/>
              </a:rPr>
              <a:t>overfitting</a:t>
            </a:r>
            <a:r>
              <a:rPr lang="en-US" dirty="0">
                <a:latin typeface="Lato"/>
              </a:rPr>
              <a:t> concerns. However, a nuanced revelation surfaces when logistic regression is confined to the top 50 features, yielding a slight reduction in accuracy, albeit maintaining a commendable level. The optimal choice between these approaches hinges upon the specific domain and objectives. In domains of heightened sensitivity such as medicine, allocating additional resources in terms of cost and computing time could be justified. Conversely, in less critical domains, a marginal sacrifice in accuracy, which remains robust, may be acceptable to achieve cost efficiency and expedited processing with reduced storage requirements.</a:t>
            </a:r>
          </a:p>
        </p:txBody>
      </p:sp>
      <p:sp>
        <p:nvSpPr>
          <p:cNvPr id="4" name="Date Placeholder 1">
            <a:extLst>
              <a:ext uri="{9EB4D929-CC77-4898-8AEA-00183C71CE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2EA8F0-B0D9-46A5-BF4D-F2BFE3DA90A2}"/>
              </a:ext>
            </a:extLst>
          </p:cNvPr>
          <p:cNvSpPr>
            <a:spLocks noGrp="1"/>
          </p:cNvSpPr>
          <p:nvPr>
            <p:ph type="dt" sz="half" idx="10"/>
          </p:nvPr>
        </p:nvSpPr>
        <p:spPr/>
        <p:txBody>
          <a:bodyPr rtlCol="0"/>
          <a:lstStyle/>
          <a:p>
            <a:fld id="{3FA36B64-059A-4F25-99CF-0751B71FDCE9}" type="datetime4">
              <a:t>April 24, 2025</a:t>
            </a:fld>
            <a:endParaRPr lang="en-US" dirty="0"/>
          </a:p>
        </p:txBody>
      </p:sp>
    </p:spTree>
    <p:extLst>
      <p:ext uri="{28FB9841-5B37-4B70-BB9A-A79640F0940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9AC50D9-92A7-491A-B9A1-5093E34F1B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FD7C8A-A99A-46E8-9E6C-93FE90D3C031}"/>
              </a:ext>
            </a:extLst>
          </p:cNvPr>
          <p:cNvSpPr>
            <a:spLocks noGrp="1"/>
          </p:cNvSpPr>
          <p:nvPr>
            <p:ph type="title"/>
          </p:nvPr>
        </p:nvSpPr>
        <p:spPr/>
        <p:txBody>
          <a:bodyPr rtlCol="0"/>
          <a:lstStyle/>
          <a:p>
            <a:r>
              <a:rPr lang="en-US" sz="2400" dirty="0">
                <a:latin typeface="Lato"/>
              </a:rPr>
              <a:t> In our case ( </a:t>
            </a:r>
            <a:r>
              <a:rPr lang="en-US" sz="2400" dirty="0" err="1">
                <a:latin typeface="Lato"/>
              </a:rPr>
              <a:t>HAR</a:t>
            </a:r>
            <a:r>
              <a:rPr lang="en-US" sz="2400" dirty="0">
                <a:latin typeface="Lato"/>
              </a:rPr>
              <a:t>)</a:t>
            </a:r>
          </a:p>
        </p:txBody>
      </p:sp>
      <p:sp>
        <p:nvSpPr>
          <p:cNvPr id="3" name="Content Placeholder 2">
            <a:extLst>
              <a:ext uri="{FC09412E-C9A6-4624-AB25-FF7D6E41EF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DA5598-CCF7-4918-B721-5A19EE528132}"/>
              </a:ext>
            </a:extLst>
          </p:cNvPr>
          <p:cNvSpPr>
            <a:spLocks noGrp="1"/>
          </p:cNvSpPr>
          <p:nvPr>
            <p:ph idx="1"/>
          </p:nvPr>
        </p:nvSpPr>
        <p:spPr/>
        <p:txBody>
          <a:bodyPr rtlCol="0"/>
          <a:lstStyle/>
          <a:p>
            <a:r>
              <a:rPr lang="en-US" dirty="0">
                <a:solidFill>
                  <a:schemeClr val="accent2">
                    <a:lumMod val="50000"/>
                  </a:schemeClr>
                </a:solidFill>
                <a:latin typeface="Lato"/>
              </a:rPr>
              <a:t>In the realm of Human Activity Recognition (</a:t>
            </a:r>
            <a:r>
              <a:rPr lang="en-US" dirty="0" err="1">
                <a:solidFill>
                  <a:schemeClr val="accent2">
                    <a:lumMod val="50000"/>
                  </a:schemeClr>
                </a:solidFill>
                <a:latin typeface="Lato"/>
              </a:rPr>
              <a:t>HAR</a:t>
            </a:r>
            <a:r>
              <a:rPr lang="en-US" dirty="0">
                <a:solidFill>
                  <a:schemeClr val="accent2">
                    <a:lumMod val="50000"/>
                  </a:schemeClr>
                </a:solidFill>
                <a:latin typeface="Lato"/>
              </a:rPr>
              <a:t>), particularly crucial in the medical field, our preference leans heavily towards an impressive accuracy rate of 97%. Despite the associated costs in terms of financial investment, storage requirements, and processing time, this robust accuracy is deemed indispensable. The imperative lies in prioritizing precision and reliability, acknowledging the critical nature of </a:t>
            </a:r>
            <a:r>
              <a:rPr lang="en-US" dirty="0" err="1">
                <a:solidFill>
                  <a:schemeClr val="accent2">
                    <a:lumMod val="50000"/>
                  </a:schemeClr>
                </a:solidFill>
                <a:latin typeface="Lato"/>
              </a:rPr>
              <a:t>HAR</a:t>
            </a:r>
            <a:r>
              <a:rPr lang="en-US" dirty="0">
                <a:solidFill>
                  <a:schemeClr val="accent2">
                    <a:lumMod val="50000"/>
                  </a:schemeClr>
                </a:solidFill>
                <a:latin typeface="Lato"/>
              </a:rPr>
              <a:t> applications in the medical domain.</a:t>
            </a:r>
          </a:p>
        </p:txBody>
      </p:sp>
      <p:sp>
        <p:nvSpPr>
          <p:cNvPr id="4" name="Date Placeholder 1">
            <a:extLst>
              <a:ext uri="{CFDDCA1F-2D8A-4B9F-AAB9-86BAC08D52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C09ADF-8A11-49E0-9A4A-95213269C475}"/>
              </a:ext>
            </a:extLst>
          </p:cNvPr>
          <p:cNvSpPr>
            <a:spLocks noGrp="1"/>
          </p:cNvSpPr>
          <p:nvPr>
            <p:ph type="dt" sz="half" idx="10"/>
          </p:nvPr>
        </p:nvSpPr>
        <p:spPr/>
        <p:txBody>
          <a:bodyPr rtlCol="0"/>
          <a:lstStyle/>
          <a:p>
            <a:fld id="{64B6FF3E-D837-4A8B-8E54-518FA85F15D6}" type="datetime4">
              <a:t>April 24, 2025</a:t>
            </a:fld>
            <a:endParaRPr lang="en-US" dirty="0"/>
          </a:p>
        </p:txBody>
      </p:sp>
    </p:spTree>
    <p:extLst>
      <p:ext uri="{25472711-E9AF-466A-A938-51534A410A5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2A4D4F5-3460-4007-8285-67F54C0BE2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891C3D-FD4B-4FAB-A91B-DE3D57641961}"/>
              </a:ext>
            </a:extLst>
          </p:cNvPr>
          <p:cNvSpPr>
            <a:spLocks noGrp="1"/>
          </p:cNvSpPr>
          <p:nvPr>
            <p:ph type="title"/>
          </p:nvPr>
        </p:nvSpPr>
        <p:spPr>
          <a:xfrm>
            <a:off x="847725" y="185004"/>
            <a:ext cx="7381874" cy="1013679"/>
          </a:xfrm>
        </p:spPr>
        <p:txBody>
          <a:bodyPr rtlCol="0"/>
          <a:lstStyle/>
          <a:p>
            <a:pPr algn="ctr"/>
            <a:r>
              <a:rPr lang="en-US" sz="2000" b="1" dirty="0">
                <a:latin typeface="Lato"/>
              </a:rPr>
              <a:t> Problem 2</a:t>
            </a:r>
          </a:p>
          <a:p>
            <a:r>
              <a:rPr lang="en-US" sz="1600" dirty="0">
                <a:latin typeface="Lato"/>
              </a:rPr>
              <a:t>1. Read the dataset, create a data frame, and prepare the dataset for clustering using the PySpark</a:t>
            </a:r>
            <a:br>
              <a:rPr lang="en-US" sz="1600" dirty="0"/>
            </a:br>
            <a:r>
              <a:rPr lang="en-US" sz="1600" dirty="0">
                <a:latin typeface="Lato"/>
              </a:rPr>
              <a:t>k-mean algorithm. Please use seed= 99. </a:t>
            </a:r>
          </a:p>
        </p:txBody>
      </p:sp>
      <p:pic>
        <p:nvPicPr>
          <p:cNvPr id="3" name="Content Placeholder 2">
            <a:extLst>
              <a:ext uri="{7C778719-FB24-43A8-BBD8-36A7022492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266C0B-85A5-4C15-807A-174FB615692A}"/>
              </a:ext>
            </a:extLst>
          </p:cNvPr>
          <p:cNvPicPr>
            <a:picLocks noGrp="1" noChangeAspect="1"/>
          </p:cNvPicPr>
          <p:nvPr>
            <p:ph idx="1"/>
          </p:nvPr>
        </p:nvPicPr>
        <p:blipFill>
          <a:blip r:embed="rId2"/>
          <a:srcRect t="-128010" b="-128010"/>
          <a:stretch>
            <a:fillRect/>
          </a:stretch>
        </p:blipFill>
        <p:spPr>
          <a:xfrm>
            <a:off x="659615" y="2370839"/>
            <a:ext cx="7381874" cy="3084206"/>
          </a:xfrm>
          <a:noFill/>
        </p:spPr>
      </p:pic>
      <p:sp>
        <p:nvSpPr>
          <p:cNvPr id="4" name="Date Placeholder 1">
            <a:extLst>
              <a:ext uri="{86062D0D-3DD8-4FE6-BE4F-391F6AD315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442AF9-7339-4792-A195-1EB2847B2D0A}"/>
              </a:ext>
            </a:extLst>
          </p:cNvPr>
          <p:cNvSpPr>
            <a:spLocks noGrp="1"/>
          </p:cNvSpPr>
          <p:nvPr>
            <p:ph type="dt" sz="half" idx="10"/>
          </p:nvPr>
        </p:nvSpPr>
        <p:spPr/>
        <p:txBody>
          <a:bodyPr rtlCol="0"/>
          <a:lstStyle>
            <a:lvl1pPr lvl="0"/>
          </a:lstStyle>
          <a:p>
            <a:fld id="{7E0510D8-7CDD-4DA5-9FE9-9957697AEEDE}" type="datetime4">
              <a:t>April 24, 2025</a:t>
            </a:fld>
            <a:endParaRPr lang="en-US" sz="1000" b="1" dirty="0">
              <a:solidFill>
                <a:schemeClr val="tx1"/>
              </a:solidFill>
              <a:latin typeface="+mn-lt"/>
            </a:endParaRPr>
          </a:p>
        </p:txBody>
      </p:sp>
      <p:pic>
        <p:nvPicPr>
          <p:cNvPr id="5" name="Picture 4">
            <a:extLst>
              <a:ext uri="{B851B8B9-7DFD-4BEC-B3FA-9724309CE4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BBBC90-D23D-40D7-BCDD-C97467AA19D6}"/>
              </a:ext>
            </a:extLst>
          </p:cNvPr>
          <p:cNvPicPr>
            <a:picLocks noChangeAspect="1"/>
          </p:cNvPicPr>
          <p:nvPr/>
        </p:nvPicPr>
        <p:blipFill>
          <a:blip r:embed="rId3"/>
          <a:stretch>
            <a:fillRect/>
          </a:stretch>
        </p:blipFill>
        <p:spPr>
          <a:xfrm>
            <a:off x="47024" y="1411109"/>
            <a:ext cx="9049941" cy="1816808"/>
          </a:xfrm>
          <a:prstGeom prst="rect">
            <a:avLst/>
          </a:prstGeom>
          <a:noFill/>
        </p:spPr>
      </p:pic>
    </p:spTree>
    <p:extLst>
      <p:ext uri="{B4D48287-5E5D-4AB6-B8B1-DA3EB21471B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487D542-B0BC-4AB1-9EDC-AABB47DB0B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BFD565-7088-46A8-8EFC-322F98445D92}"/>
              </a:ext>
            </a:extLst>
          </p:cNvPr>
          <p:cNvSpPr>
            <a:spLocks noGrp="1"/>
          </p:cNvSpPr>
          <p:nvPr>
            <p:ph type="title"/>
          </p:nvPr>
        </p:nvSpPr>
        <p:spPr>
          <a:xfrm>
            <a:off x="783774" y="383562"/>
            <a:ext cx="7483926" cy="930068"/>
          </a:xfrm>
        </p:spPr>
        <p:txBody>
          <a:bodyPr rtlCol="0"/>
          <a:lstStyle/>
          <a:p>
            <a:r>
              <a:rPr lang="en-US" sz="1400" dirty="0">
                <a:latin typeface="Lato"/>
              </a:rPr>
              <a:t>2. What is the value of K that maximizes</a:t>
            </a:r>
            <a:r>
              <a:rPr lang="en-US" dirty="0">
                <a:latin typeface="Lato"/>
              </a:rPr>
              <a:t> </a:t>
            </a:r>
            <a:r>
              <a:rPr lang="en-US" sz="1400" dirty="0">
                <a:latin typeface="Lato"/>
              </a:rPr>
              <a:t>the overall Silhouette Score? You may need to try values</a:t>
            </a:r>
            <a:br>
              <a:rPr lang="en-US" sz="1400" dirty="0"/>
            </a:br>
            <a:r>
              <a:rPr lang="en-US" sz="1400" dirty="0">
                <a:latin typeface="Lato"/>
              </a:rPr>
              <a:t>between 2 and 10. Remember, you need</a:t>
            </a:r>
            <a:r>
              <a:rPr lang="en-US" dirty="0">
                <a:latin typeface="Lato"/>
              </a:rPr>
              <a:t> </a:t>
            </a:r>
            <a:r>
              <a:rPr lang="en-US" sz="1400" dirty="0">
                <a:latin typeface="Lato"/>
              </a:rPr>
              <a:t>to show the evidence. A good one could be the figure in</a:t>
            </a:r>
            <a:br>
              <a:rPr lang="en-US" sz="1400" dirty="0"/>
            </a:br>
            <a:r>
              <a:rPr lang="en-US" sz="1400" dirty="0">
                <a:latin typeface="Lato"/>
              </a:rPr>
              <a:t>Ch05-Slide number 31</a:t>
            </a:r>
          </a:p>
        </p:txBody>
      </p:sp>
      <p:pic>
        <p:nvPicPr>
          <p:cNvPr id="3" name="Content Placeholder 2">
            <a:extLst>
              <a:ext uri="{5F91B52E-7DCF-4A40-A129-8B6294D180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525EAE-9C83-43B5-B785-4E0EE1DE486B}"/>
              </a:ext>
            </a:extLst>
          </p:cNvPr>
          <p:cNvPicPr>
            <a:picLocks noGrp="1" noChangeAspect="1"/>
          </p:cNvPicPr>
          <p:nvPr>
            <p:ph idx="1"/>
          </p:nvPr>
        </p:nvPicPr>
        <p:blipFill>
          <a:blip r:embed="rId2"/>
          <a:srcRect l="-92" r="-92"/>
          <a:stretch>
            <a:fillRect/>
          </a:stretch>
        </p:blipFill>
        <p:spPr>
          <a:xfrm>
            <a:off x="635012" y="1427540"/>
            <a:ext cx="7210692" cy="3012690"/>
          </a:xfrm>
          <a:noFill/>
        </p:spPr>
      </p:pic>
      <p:sp>
        <p:nvSpPr>
          <p:cNvPr id="4" name="Date Placeholder 1">
            <a:extLst>
              <a:ext uri="{33486FB2-5929-42AF-8C59-4078FE4C25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F7A19E-B693-4C67-8FAE-469F4D34E91F}"/>
              </a:ext>
            </a:extLst>
          </p:cNvPr>
          <p:cNvSpPr>
            <a:spLocks noGrp="1"/>
          </p:cNvSpPr>
          <p:nvPr>
            <p:ph type="dt" sz="half" idx="10"/>
          </p:nvPr>
        </p:nvSpPr>
        <p:spPr/>
        <p:txBody>
          <a:bodyPr rtlCol="0"/>
          <a:lstStyle>
            <a:lvl1pPr lvl="0"/>
          </a:lstStyle>
          <a:p>
            <a:fld id="{34140AEC-FA56-4ECF-BC5C-8F3BC0DAEC8F}" type="datetime4">
              <a:t>April 24, 2025</a:t>
            </a:fld>
            <a:endParaRPr lang="en-US" sz="1000" b="1" dirty="0">
              <a:solidFill>
                <a:schemeClr val="tx1"/>
              </a:solidFill>
              <a:latin typeface="+mn-lt"/>
            </a:endParaRPr>
          </a:p>
        </p:txBody>
      </p:sp>
    </p:spTree>
    <p:extLst>
      <p:ext uri="{313381AC-21B8-4143-9E29-2FAAD8ED148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F5253BC-F814-4916-B177-9E7266CC80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A8AC10-5A45-4EF8-810E-9DB766852060}"/>
              </a:ext>
            </a:extLst>
          </p:cNvPr>
          <p:cNvSpPr>
            <a:spLocks noGrp="1"/>
          </p:cNvSpPr>
          <p:nvPr>
            <p:ph type="title"/>
          </p:nvPr>
        </p:nvSpPr>
        <p:spPr>
          <a:xfrm>
            <a:off x="885825" y="279053"/>
            <a:ext cx="7934220" cy="917200"/>
          </a:xfrm>
        </p:spPr>
        <p:txBody>
          <a:bodyPr rtlCol="0"/>
          <a:lstStyle/>
          <a:p>
            <a:r>
              <a:rPr lang="en-US" sz="1200" b="1" dirty="0">
                <a:latin typeface="Lato"/>
              </a:rPr>
              <a:t>2. What is the value of K that maximizes the overall Silhouette Score? You may need to try values</a:t>
            </a:r>
            <a:br>
              <a:rPr lang="en-US" sz="1200" b="1" dirty="0">
                <a:latin typeface="+mj-lt"/>
              </a:rPr>
            </a:br>
            <a:r>
              <a:rPr lang="en-US" sz="1200" b="1" dirty="0">
                <a:latin typeface="Lato"/>
              </a:rPr>
              <a:t>between 2 and 10. Remember, you need to show the evidence. A good one could be the figure in</a:t>
            </a:r>
            <a:br>
              <a:rPr lang="en-US" sz="1200" b="1" dirty="0">
                <a:latin typeface="+mj-lt"/>
              </a:rPr>
            </a:br>
            <a:r>
              <a:rPr lang="en-US" sz="1200" b="1" dirty="0">
                <a:latin typeface="Lato"/>
              </a:rPr>
              <a:t>Ch05-Slide number 31</a:t>
            </a:r>
          </a:p>
        </p:txBody>
      </p:sp>
      <p:pic>
        <p:nvPicPr>
          <p:cNvPr id="3" name="Content Placeholder 2">
            <a:extLst>
              <a:ext uri="{BB28DC59-32D9-48BA-B8E0-3E4D7FEB2D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E17445-86D8-4E63-A90C-CECF64A61063}"/>
              </a:ext>
            </a:extLst>
          </p:cNvPr>
          <p:cNvPicPr>
            <a:picLocks noGrp="1" noChangeAspect="1"/>
          </p:cNvPicPr>
          <p:nvPr>
            <p:ph idx="1"/>
          </p:nvPr>
        </p:nvPicPr>
        <p:blipFill>
          <a:blip r:embed="rId2"/>
          <a:srcRect t="-13294" b="-13294"/>
          <a:stretch>
            <a:fillRect/>
          </a:stretch>
        </p:blipFill>
        <p:spPr>
          <a:xfrm>
            <a:off x="161972" y="1062675"/>
            <a:ext cx="8004924" cy="3344513"/>
          </a:xfrm>
          <a:noFill/>
        </p:spPr>
      </p:pic>
      <p:sp>
        <p:nvSpPr>
          <p:cNvPr id="4" name="Date Placeholder 1">
            <a:extLst>
              <a:ext uri="{65D766CC-2119-44F7-9B83-5B79162A3E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256BB6-39DF-462B-ABDF-6491A5B2EB6E}"/>
              </a:ext>
            </a:extLst>
          </p:cNvPr>
          <p:cNvSpPr>
            <a:spLocks noGrp="1"/>
          </p:cNvSpPr>
          <p:nvPr>
            <p:ph type="dt" sz="half" idx="10"/>
          </p:nvPr>
        </p:nvSpPr>
        <p:spPr/>
        <p:txBody>
          <a:bodyPr rtlCol="0"/>
          <a:lstStyle/>
          <a:p>
            <a:fld id="{5B89EADE-6EA8-495C-AB69-D52139EB6183}" type="datetime4">
              <a:t>April 24, 2025</a:t>
            </a:fld>
            <a:endParaRPr lang="en-US" sz="1000" b="1" dirty="0">
              <a:solidFill>
                <a:schemeClr val="tx1"/>
              </a:solidFill>
              <a:latin typeface="+mn-lt"/>
            </a:endParaRPr>
          </a:p>
        </p:txBody>
      </p:sp>
    </p:spTree>
    <p:extLst>
      <p:ext uri="{40E30758-152D-4A27-A9F4-E6EAE0180C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17EB7336-FD88-471F-9EB0-512FB98576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9DAFBC-6827-456E-8075-69E9EEB7A3A7}"/>
              </a:ext>
            </a:extLst>
          </p:cNvPr>
          <p:cNvPicPr>
            <a:picLocks noGrp="1" noChangeAspect="1"/>
          </p:cNvPicPr>
          <p:nvPr>
            <p:ph idx="1"/>
          </p:nvPr>
        </p:nvPicPr>
        <p:blipFill>
          <a:blip r:embed="rId3"/>
          <a:srcRect l="-32836" r="-32836"/>
          <a:stretch>
            <a:fillRect/>
          </a:stretch>
        </p:blipFill>
        <p:spPr>
          <a:xfrm>
            <a:off x="546658" y="1112662"/>
            <a:ext cx="7381874" cy="3084204"/>
          </a:xfrm>
          <a:noFill/>
        </p:spPr>
      </p:pic>
      <p:sp>
        <p:nvSpPr>
          <p:cNvPr id="3" name="Date Placeholder 1">
            <a:extLst>
              <a:ext uri="{A6151314-9B60-4F6A-89FB-089A12E2DD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79F0FC-C965-4D85-995D-A3A5267F89F5}"/>
              </a:ext>
            </a:extLst>
          </p:cNvPr>
          <p:cNvSpPr>
            <a:spLocks noGrp="1"/>
          </p:cNvSpPr>
          <p:nvPr>
            <p:ph type="dt" sz="half" idx="10"/>
          </p:nvPr>
        </p:nvSpPr>
        <p:spPr/>
        <p:txBody>
          <a:bodyPr rtlCol="0"/>
          <a:lstStyle/>
          <a:p>
            <a:fld id="{7068109E-E472-4ABC-88DC-62027914A025}" type="datetime4">
              <a:t>April 24, 2025</a:t>
            </a:fld>
            <a:endParaRPr lang="en-US" sz="1000" b="1" dirty="0">
              <a:solidFill>
                <a:schemeClr val="tx1"/>
              </a:solidFill>
              <a:latin typeface="+mn-lt"/>
            </a:endParaRPr>
          </a:p>
        </p:txBody>
      </p:sp>
      <p:sp>
        <p:nvSpPr>
          <p:cNvPr id="4" name="TextBox 3">
            <a:extLst>
              <a:ext uri="{1163DFE8-1CDC-415B-9F62-DEDE559C3A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C40BE1-61AD-40BE-B014-D1D8DA700BDA}"/>
              </a:ext>
            </a:extLst>
          </p:cNvPr>
          <p:cNvSpPr txBox="1"/>
          <p:nvPr/>
        </p:nvSpPr>
        <p:spPr>
          <a:xfrm>
            <a:off x="6330915" y="3530574"/>
            <a:ext cx="2426427" cy="780878"/>
          </a:xfrm>
          <a:prstGeom prst="rect">
            <a:avLst/>
          </a:prstGeom>
        </p:spPr>
        <p:txBody>
          <a:bodyPr vert="horz" lIns="95250" tIns="47625" rIns="95250" bIns="47625" rtlCol="0" anchor="ctr">
            <a:spAutoFit/>
          </a:bodyPr>
          <a:lstStyle/>
          <a:p>
            <a:pPr algn="ctr" rtl="0">
              <a:lnSpc>
                <a:spcPct val="100000"/>
              </a:lnSpc>
              <a:spcBef>
                <a:spcPts val="0"/>
              </a:spcBef>
              <a:spcAft>
                <a:spcPts val="0"/>
              </a:spcAft>
              <a:defRPr lang="en-US" sz="1500" dirty="0"/>
            </a:pPr>
            <a:r>
              <a:rPr lang="en-US" sz="1500" b="1" i="0" cap="small" baseline="0" dirty="0">
                <a:solidFill>
                  <a:schemeClr val="tx1"/>
                </a:solidFill>
                <a:latin typeface="Jura"/>
              </a:rPr>
              <a:t>K=4 is the best because is Silhouette Score closest  to 1</a:t>
            </a:r>
          </a:p>
        </p:txBody>
      </p:sp>
      <p:sp>
        <p:nvSpPr>
          <p:cNvPr id="5" name="TextBox 4">
            <a:extLst>
              <a:ext uri="{19E01265-8205-43A2-BB6C-4078BC2E14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FA02D9-04C3-4B54-8DD3-4E5C0CD9361C}"/>
              </a:ext>
            </a:extLst>
          </p:cNvPr>
          <p:cNvSpPr txBox="1"/>
          <p:nvPr>
            <p:custDataLst>
              <p:tags r:id="rId1"/>
            </p:custDataLst>
          </p:nvPr>
        </p:nvSpPr>
        <p:spPr>
          <a:xfrm>
            <a:off x="1155582" y="130702"/>
            <a:ext cx="2930471" cy="1180509"/>
          </a:xfrm>
          <a:solidFill>
            <a:schemeClr val="accent1"/>
          </a:solidFill>
          <a:ln w="25400" cap="flat">
            <a:solidFill>
              <a:schemeClr val="accent1"/>
            </a:solidFill>
            <a:prstDash val="solid"/>
            <a:round/>
          </a:ln>
        </p:spPr>
        <p:txBody>
          <a:bodyPr vert="horz" lIns="95250" tIns="47625" rIns="95250" bIns="47625" rtlCol="0" anchor="ctr">
            <a:spAutoFit/>
          </a:bodyPr>
          <a:lstStyle/>
          <a:p>
            <a:pPr algn="ctr" rtl="0">
              <a:lnSpc>
                <a:spcPct val="100000"/>
              </a:lnSpc>
              <a:spcBef>
                <a:spcPct val="0"/>
              </a:spcBef>
              <a:spcAft>
                <a:spcPts val="0"/>
              </a:spcAft>
              <a:buNone/>
              <a:defRPr lang="en-US" sz="1400" dirty="0"/>
            </a:pPr>
            <a:r>
              <a:rPr lang="en-US" sz="3600" b="1" i="0" dirty="0">
                <a:solidFill>
                  <a:schemeClr val="tx1">
                    <a:lumMod val="85000"/>
                    <a:lumOff val="15000"/>
                  </a:schemeClr>
                </a:solidFill>
                <a:latin typeface="Raleway-demi_bold"/>
              </a:rPr>
              <a:t>The </a:t>
            </a:r>
            <a:r>
              <a:rPr lang="en-US" sz="3600" b="1" i="0" dirty="0">
                <a:solidFill>
                  <a:schemeClr val="tx1">
                    <a:lumMod val="85000"/>
                    <a:lumOff val="15000"/>
                  </a:schemeClr>
                </a:solidFill>
                <a:latin typeface="Lato-demi_bold"/>
              </a:rPr>
              <a:t>figure</a:t>
            </a:r>
          </a:p>
        </p:txBody>
      </p:sp>
    </p:spTree>
    <p:extLst>
      <p:ext uri="{F89BBD30-FCBF-4761-A662-BE42082C763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D08D828-2DE6-4358-AEBD-04D44BEC11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A53C4A-49AE-4CE6-8E65-6AEDCFA10C99}"/>
              </a:ext>
            </a:extLst>
          </p:cNvPr>
          <p:cNvSpPr>
            <a:spLocks noGrp="1"/>
          </p:cNvSpPr>
          <p:nvPr>
            <p:ph type="title"/>
          </p:nvPr>
        </p:nvSpPr>
        <p:spPr>
          <a:xfrm>
            <a:off x="885825" y="196643"/>
            <a:ext cx="7381874" cy="760942"/>
          </a:xfrm>
        </p:spPr>
        <p:txBody>
          <a:bodyPr rtlCol="0"/>
          <a:lstStyle/>
          <a:p>
            <a:r>
              <a:rPr lang="en-US" sz="2400" dirty="0">
                <a:latin typeface="Lato"/>
              </a:rPr>
              <a:t>2. What are the dimensions of this dataset?</a:t>
            </a:r>
          </a:p>
        </p:txBody>
      </p:sp>
      <p:pic>
        <p:nvPicPr>
          <p:cNvPr id="3" name="Content Placeholder 2">
            <a:extLst>
              <a:ext uri="{F03132E9-C1F3-4A7F-AA14-7E5C85EC70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835DD8-171E-409F-A5CD-9BB34A29166F}"/>
              </a:ext>
            </a:extLst>
          </p:cNvPr>
          <p:cNvPicPr>
            <a:picLocks noGrp="1" noChangeAspect="1"/>
          </p:cNvPicPr>
          <p:nvPr>
            <p:ph idx="1"/>
          </p:nvPr>
        </p:nvPicPr>
        <p:blipFill>
          <a:blip r:embed="rId2"/>
          <a:srcRect t="-54701" b="-54701"/>
          <a:stretch>
            <a:fillRect/>
          </a:stretch>
        </p:blipFill>
        <p:spPr>
          <a:xfrm>
            <a:off x="41100" y="756799"/>
            <a:ext cx="9092622" cy="3798979"/>
          </a:xfrm>
          <a:noFill/>
        </p:spPr>
      </p:pic>
      <p:sp>
        <p:nvSpPr>
          <p:cNvPr id="4" name="Date Placeholder 1">
            <a:extLst>
              <a:ext uri="{44B5A471-CF2C-4FAA-A3FE-28FB3F26FD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D82C86-2D95-4985-8509-BEEB570CB5EE}"/>
              </a:ext>
            </a:extLst>
          </p:cNvPr>
          <p:cNvSpPr>
            <a:spLocks noGrp="1"/>
          </p:cNvSpPr>
          <p:nvPr>
            <p:ph type="dt" sz="half" idx="10"/>
          </p:nvPr>
        </p:nvSpPr>
        <p:spPr/>
        <p:txBody>
          <a:bodyPr rtlCol="0"/>
          <a:lstStyle>
            <a:lvl1pPr lvl="0"/>
          </a:lstStyle>
          <a:p>
            <a:fld id="{08A04945-4365-416D-91F2-B90503D2250C}" type="datetime4">
              <a:t>April 24, 2025</a:t>
            </a:fld>
            <a:endParaRPr lang="en-US" sz="1000" b="1" dirty="0">
              <a:solidFill>
                <a:schemeClr val="tx1"/>
              </a:solidFill>
              <a:latin typeface="+mn-lt"/>
            </a:endParaRPr>
          </a:p>
        </p:txBody>
      </p:sp>
    </p:spTree>
    <p:extLst>
      <p:ext uri="{7AD2FBBF-2DA9-43A9-B55C-20E949A6A53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6681311-DE0F-4894-A4DA-5829921BCF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A1C52C-5DA8-4D0F-82DD-4444840CF21E}"/>
              </a:ext>
            </a:extLst>
          </p:cNvPr>
          <p:cNvSpPr>
            <a:spLocks noGrp="1"/>
          </p:cNvSpPr>
          <p:nvPr>
            <p:ph type="title"/>
          </p:nvPr>
        </p:nvSpPr>
        <p:spPr>
          <a:xfrm>
            <a:off x="885825" y="196643"/>
            <a:ext cx="7798832" cy="735177"/>
          </a:xfrm>
        </p:spPr>
        <p:txBody>
          <a:bodyPr rtlCol="0"/>
          <a:lstStyle/>
          <a:p>
            <a:r>
              <a:rPr lang="en-US" sz="2400" dirty="0">
                <a:latin typeface="Lato"/>
              </a:rPr>
              <a:t>3. Prepare the dataset for the logistic regression classification algorithm.</a:t>
            </a:r>
          </a:p>
        </p:txBody>
      </p:sp>
      <p:pic>
        <p:nvPicPr>
          <p:cNvPr id="3" name="Content Placeholder 2">
            <a:extLst>
              <a:ext uri="{EB1982C3-8A57-46B3-81E6-2E2490C105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B7F9AB-3A5A-45EA-8962-93A2D86A2E42}"/>
              </a:ext>
            </a:extLst>
          </p:cNvPr>
          <p:cNvPicPr>
            <a:picLocks noGrp="1" noChangeAspect="1"/>
          </p:cNvPicPr>
          <p:nvPr>
            <p:ph idx="1"/>
          </p:nvPr>
        </p:nvPicPr>
        <p:blipFill>
          <a:blip r:embed="rId2"/>
          <a:srcRect l="-27064" r="-27064"/>
          <a:stretch>
            <a:fillRect/>
          </a:stretch>
        </p:blipFill>
        <p:spPr>
          <a:xfrm>
            <a:off x="-778925" y="962787"/>
            <a:ext cx="5480713" cy="2289876"/>
          </a:xfrm>
          <a:noFill/>
        </p:spPr>
      </p:pic>
      <p:sp>
        <p:nvSpPr>
          <p:cNvPr id="4" name="Date Placeholder 1">
            <a:extLst>
              <a:ext uri="{FDE7A025-ACD1-4D77-8558-2C717B074F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00C9C4-F37F-43DF-95A0-805A1A6A2C90}"/>
              </a:ext>
            </a:extLst>
          </p:cNvPr>
          <p:cNvSpPr>
            <a:spLocks noGrp="1"/>
          </p:cNvSpPr>
          <p:nvPr>
            <p:ph type="dt" sz="half" idx="10"/>
          </p:nvPr>
        </p:nvSpPr>
        <p:spPr/>
        <p:txBody>
          <a:bodyPr rtlCol="0"/>
          <a:lstStyle>
            <a:lvl1pPr lvl="0"/>
          </a:lstStyle>
          <a:p>
            <a:fld id="{F8CF64B2-375D-444A-8291-A116EAFE0C5F}" type="datetime4">
              <a:t>April 24, 2025</a:t>
            </a:fld>
            <a:endParaRPr lang="en-US" sz="1000" b="1" dirty="0">
              <a:solidFill>
                <a:schemeClr val="tx1"/>
              </a:solidFill>
              <a:latin typeface="+mn-lt"/>
            </a:endParaRPr>
          </a:p>
        </p:txBody>
      </p:sp>
      <p:pic>
        <p:nvPicPr>
          <p:cNvPr id="5" name="Picture 4">
            <a:extLst>
              <a:ext uri="{017EE5BB-0694-436D-8D24-3BFE7D2F2D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9378E4-E5EC-40C7-B0CD-A9EA4F936187}"/>
              </a:ext>
            </a:extLst>
          </p:cNvPr>
          <p:cNvPicPr>
            <a:picLocks noChangeAspect="1"/>
          </p:cNvPicPr>
          <p:nvPr/>
        </p:nvPicPr>
        <p:blipFill>
          <a:blip r:embed="rId3"/>
          <a:stretch>
            <a:fillRect/>
          </a:stretch>
        </p:blipFill>
        <p:spPr>
          <a:xfrm>
            <a:off x="184937" y="3401044"/>
            <a:ext cx="5712428" cy="791270"/>
          </a:xfrm>
          <a:prstGeom prst="rect">
            <a:avLst/>
          </a:prstGeom>
          <a:noFill/>
        </p:spPr>
      </p:pic>
      <p:pic>
        <p:nvPicPr>
          <p:cNvPr id="6" name="Picture 5">
            <a:extLst>
              <a:ext uri="{23C2491F-D569-4EF7-8096-F65C31F725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F253F2-1414-4C08-9C82-548FC631235F}"/>
              </a:ext>
            </a:extLst>
          </p:cNvPr>
          <p:cNvPicPr>
            <a:picLocks noChangeAspect="1"/>
          </p:cNvPicPr>
          <p:nvPr/>
        </p:nvPicPr>
        <p:blipFill>
          <a:blip r:embed="rId4"/>
          <a:stretch>
            <a:fillRect/>
          </a:stretch>
        </p:blipFill>
        <p:spPr>
          <a:xfrm>
            <a:off x="2774022" y="4223280"/>
            <a:ext cx="5424754" cy="751417"/>
          </a:xfrm>
          <a:prstGeom prst="rect">
            <a:avLst/>
          </a:prstGeom>
          <a:noFill/>
        </p:spPr>
      </p:pic>
      <p:pic>
        <p:nvPicPr>
          <p:cNvPr id="7" name="Picture 6">
            <a:extLst>
              <a:ext uri="{61F23412-1FCA-47C7-B680-140BC440F9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A45BC8-21AF-4EC6-87BF-44F8A8252340}"/>
              </a:ext>
            </a:extLst>
          </p:cNvPr>
          <p:cNvPicPr>
            <a:picLocks noChangeAspect="1"/>
          </p:cNvPicPr>
          <p:nvPr/>
        </p:nvPicPr>
        <p:blipFill>
          <a:blip r:embed="rId5"/>
          <a:stretch>
            <a:fillRect/>
          </a:stretch>
        </p:blipFill>
        <p:spPr>
          <a:xfrm>
            <a:off x="4078833" y="2090708"/>
            <a:ext cx="4890506" cy="677418"/>
          </a:xfrm>
          <a:prstGeom prst="rect">
            <a:avLst/>
          </a:prstGeom>
          <a:noFill/>
        </p:spPr>
      </p:pic>
    </p:spTree>
    <p:extLst>
      <p:ext uri="{156F3015-4063-4114-B926-790A387C8C0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B3BE487-C649-4754-BAD6-DA9EED203E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7526BA-E0E4-4635-ADB3-AE0B57E086AB}"/>
              </a:ext>
            </a:extLst>
          </p:cNvPr>
          <p:cNvSpPr>
            <a:spLocks noGrp="1"/>
          </p:cNvSpPr>
          <p:nvPr>
            <p:ph type="title"/>
          </p:nvPr>
        </p:nvSpPr>
        <p:spPr/>
        <p:txBody>
          <a:bodyPr rtlCol="0"/>
          <a:lstStyle/>
          <a:p>
            <a:r>
              <a:rPr lang="en-US" sz="2400" dirty="0">
                <a:latin typeface="Lato"/>
              </a:rPr>
              <a:t>4. Split the dataset into 80% for training and 20 for testing (use seed=3)</a:t>
            </a:r>
          </a:p>
        </p:txBody>
      </p:sp>
      <p:pic>
        <p:nvPicPr>
          <p:cNvPr id="3" name="Content Placeholder 2">
            <a:extLst>
              <a:ext uri="{C54C5991-ED33-4298-802E-14E24D21F5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8C4AED-05C4-4F39-A7A5-837C0896C2D6}"/>
              </a:ext>
            </a:extLst>
          </p:cNvPr>
          <p:cNvPicPr>
            <a:picLocks noGrp="1" noChangeAspect="1"/>
          </p:cNvPicPr>
          <p:nvPr>
            <p:ph idx="1"/>
          </p:nvPr>
        </p:nvPicPr>
        <p:blipFill>
          <a:blip r:embed="rId2"/>
          <a:srcRect t="-228715" b="-228715"/>
          <a:stretch>
            <a:fillRect/>
          </a:stretch>
        </p:blipFill>
        <p:spPr>
          <a:xfrm>
            <a:off x="71923" y="1057656"/>
            <a:ext cx="9061799" cy="3786101"/>
          </a:xfrm>
          <a:noFill/>
        </p:spPr>
      </p:pic>
      <p:sp>
        <p:nvSpPr>
          <p:cNvPr id="4" name="Date Placeholder 1">
            <a:extLst>
              <a:ext uri="{AF9F2200-A12D-4002-AA82-6F4A59AFEF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5298E0-71E5-4327-85E4-AB87E2864621}"/>
              </a:ext>
            </a:extLst>
          </p:cNvPr>
          <p:cNvSpPr>
            <a:spLocks noGrp="1"/>
          </p:cNvSpPr>
          <p:nvPr>
            <p:ph type="dt" sz="half" idx="10"/>
          </p:nvPr>
        </p:nvSpPr>
        <p:spPr/>
        <p:txBody>
          <a:bodyPr rtlCol="0"/>
          <a:lstStyle>
            <a:lvl1pPr lvl="0"/>
          </a:lstStyle>
          <a:p>
            <a:fld id="{6CA9D185-68EA-486A-B692-7B8CB552C41A}" type="datetime4">
              <a:t>April 24, 2025</a:t>
            </a:fld>
            <a:endParaRPr lang="en-US" sz="1000" dirty="0">
              <a:solidFill>
                <a:schemeClr val="tx1"/>
              </a:solidFill>
            </a:endParaRPr>
          </a:p>
        </p:txBody>
      </p:sp>
    </p:spTree>
    <p:extLst>
      <p:ext uri="{011D08BD-C351-4338-BC1C-3DE7DD90A18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13315C0-8F34-442E-A65E-2CA48921E9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79A779-5F61-4528-BCD7-D24668824B3C}"/>
              </a:ext>
            </a:extLst>
          </p:cNvPr>
          <p:cNvSpPr>
            <a:spLocks noGrp="1"/>
          </p:cNvSpPr>
          <p:nvPr>
            <p:ph type="title"/>
          </p:nvPr>
        </p:nvSpPr>
        <p:spPr/>
        <p:txBody>
          <a:bodyPr rtlCol="0"/>
          <a:lstStyle/>
          <a:p>
            <a:r>
              <a:rPr lang="en-US" sz="2400" dirty="0">
                <a:latin typeface="Lato"/>
              </a:rPr>
              <a:t>5. On the training dataset, apply logistic regression through cross-validation with a 10-fold.</a:t>
            </a:r>
          </a:p>
        </p:txBody>
      </p:sp>
      <p:pic>
        <p:nvPicPr>
          <p:cNvPr id="3" name="Content Placeholder 2">
            <a:extLst>
              <a:ext uri="{29D0980A-CA55-4F6A-8B76-5BCCD155FB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861022-8E0B-4682-9E5B-6A190FB798A0}"/>
              </a:ext>
            </a:extLst>
          </p:cNvPr>
          <p:cNvPicPr>
            <a:picLocks noGrp="1" noChangeAspect="1"/>
          </p:cNvPicPr>
          <p:nvPr>
            <p:ph idx="1"/>
          </p:nvPr>
        </p:nvPicPr>
        <p:blipFill>
          <a:blip r:embed="rId2"/>
          <a:srcRect t="-124515" b="-124515"/>
          <a:stretch>
            <a:fillRect/>
          </a:stretch>
        </p:blipFill>
        <p:spPr>
          <a:xfrm>
            <a:off x="35956" y="1196254"/>
            <a:ext cx="9072077" cy="3790388"/>
          </a:xfrm>
          <a:noFill/>
        </p:spPr>
      </p:pic>
      <p:sp>
        <p:nvSpPr>
          <p:cNvPr id="4" name="Date Placeholder 1">
            <a:extLst>
              <a:ext uri="{B34620AE-6FA7-4F00-AA26-A9104A397A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583516-E62C-495D-9D71-EDB7103D299F}"/>
              </a:ext>
            </a:extLst>
          </p:cNvPr>
          <p:cNvSpPr>
            <a:spLocks noGrp="1"/>
          </p:cNvSpPr>
          <p:nvPr>
            <p:ph type="dt" sz="half" idx="10"/>
          </p:nvPr>
        </p:nvSpPr>
        <p:spPr/>
        <p:txBody>
          <a:bodyPr rtlCol="0"/>
          <a:lstStyle/>
          <a:p>
            <a:fld id="{D294C57A-A4FE-4778-A90B-29771CCEE602}" type="datetime4">
              <a:t>April 24, 2025</a:t>
            </a:fld>
            <a:endParaRPr lang="en-US" sz="1000" b="1" dirty="0">
              <a:solidFill>
                <a:schemeClr val="tx1"/>
              </a:solidFill>
              <a:latin typeface="+mn-lt"/>
            </a:endParaRPr>
          </a:p>
        </p:txBody>
      </p:sp>
      <p:sp>
        <p:nvSpPr>
          <p:cNvPr id="5" name="TextBox 4">
            <a:extLst>
              <a:ext uri="{9446DBBD-7B02-43E2-BB3F-8359EFBFB2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EE9BF2-63F7-4AEB-A55C-3F83765039F6}"/>
              </a:ext>
            </a:extLst>
          </p:cNvPr>
          <p:cNvSpPr txBox="1"/>
          <p:nvPr/>
        </p:nvSpPr>
        <p:spPr>
          <a:xfrm>
            <a:off x="2366905" y="3222583"/>
            <a:ext cx="1905000" cy="323792"/>
          </a:xfrm>
          <a:prstGeom prst="rect">
            <a:avLst/>
          </a:prstGeom>
        </p:spPr>
        <p:txBody>
          <a:bodyPr vert="horz" lIns="95250" tIns="47625" rIns="95250" bIns="47625" rtlCol="0" anchor="ctr">
            <a:spAutoFit/>
          </a:bodyPr>
          <a:lstStyle/>
          <a:p>
            <a:pPr>
              <a:defRPr lang="en-US" sz="1500" dirty="0"/>
            </a:pPr>
            <a:endParaRPr lang="en-US" b="1" dirty="0"/>
          </a:p>
        </p:txBody>
      </p:sp>
      <p:pic>
        <p:nvPicPr>
          <p:cNvPr id="6" name="Picture 5">
            <a:extLst>
              <a:ext uri="{F4D69F00-B22C-4219-B642-129FDF0CDC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9D9924-C605-4B95-8A55-BECD4E842B80}"/>
              </a:ext>
            </a:extLst>
          </p:cNvPr>
          <p:cNvPicPr>
            <a:picLocks noChangeAspect="1"/>
          </p:cNvPicPr>
          <p:nvPr/>
        </p:nvPicPr>
        <p:blipFill>
          <a:blip r:embed="rId3"/>
          <a:stretch>
            <a:fillRect/>
          </a:stretch>
        </p:blipFill>
        <p:spPr>
          <a:xfrm>
            <a:off x="1294542" y="3791597"/>
            <a:ext cx="5815174" cy="969197"/>
          </a:xfrm>
          <a:prstGeom prst="rect">
            <a:avLst/>
          </a:prstGeom>
          <a:noFill/>
        </p:spPr>
      </p:pic>
      <p:pic>
        <p:nvPicPr>
          <p:cNvPr id="7" name="Picture 6">
            <a:extLst>
              <a:ext uri="{F7B08CEC-35C1-4200-BBC3-5C6741D647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174E8A-E9C2-4392-8AEB-131FE095C15B}"/>
              </a:ext>
            </a:extLst>
          </p:cNvPr>
          <p:cNvPicPr>
            <a:picLocks noChangeAspect="1"/>
          </p:cNvPicPr>
          <p:nvPr/>
        </p:nvPicPr>
        <p:blipFill>
          <a:blip r:embed="rId4"/>
          <a:stretch>
            <a:fillRect/>
          </a:stretch>
        </p:blipFill>
        <p:spPr>
          <a:xfrm>
            <a:off x="30822" y="1274445"/>
            <a:ext cx="9144000" cy="1094585"/>
          </a:xfrm>
          <a:prstGeom prst="rect">
            <a:avLst/>
          </a:prstGeom>
          <a:noFill/>
        </p:spPr>
      </p:pic>
    </p:spTree>
    <p:extLst>
      <p:ext uri="{840ECE87-DD8E-42EB-91C5-FBE518472C1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F34BE85-5D03-451E-84F7-921D4CD496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7CA175-A74A-47C9-A133-2394A2A7413B}"/>
              </a:ext>
            </a:extLst>
          </p:cNvPr>
          <p:cNvSpPr>
            <a:spLocks noGrp="1"/>
          </p:cNvSpPr>
          <p:nvPr>
            <p:ph type="title"/>
          </p:nvPr>
        </p:nvSpPr>
        <p:spPr>
          <a:xfrm>
            <a:off x="885825" y="196643"/>
            <a:ext cx="7381874" cy="668474"/>
          </a:xfrm>
        </p:spPr>
        <p:txBody>
          <a:bodyPr rtlCol="0"/>
          <a:lstStyle/>
          <a:p>
            <a:r>
              <a:rPr lang="en-US" sz="2400" dirty="0">
                <a:latin typeface="Lato"/>
              </a:rPr>
              <a:t>6. Evaluate the best model on the unseen testing dataset generated above</a:t>
            </a:r>
          </a:p>
        </p:txBody>
      </p:sp>
      <p:pic>
        <p:nvPicPr>
          <p:cNvPr id="3" name="Content Placeholder 2">
            <a:extLst>
              <a:ext uri="{D6F1F43B-031B-4013-8F66-D4555AF64D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4D4223-9AC5-4F36-8019-C75346B2C21E}"/>
              </a:ext>
            </a:extLst>
          </p:cNvPr>
          <p:cNvPicPr>
            <a:picLocks noGrp="1" noChangeAspect="1"/>
          </p:cNvPicPr>
          <p:nvPr>
            <p:ph idx="1"/>
          </p:nvPr>
        </p:nvPicPr>
        <p:blipFill>
          <a:blip r:embed="rId2"/>
          <a:srcRect t="-144218" b="-144218"/>
          <a:stretch>
            <a:fillRect/>
          </a:stretch>
        </p:blipFill>
        <p:spPr>
          <a:xfrm>
            <a:off x="0" y="722537"/>
            <a:ext cx="8897417" cy="4147290"/>
          </a:xfrm>
          <a:noFill/>
        </p:spPr>
      </p:pic>
      <p:sp>
        <p:nvSpPr>
          <p:cNvPr id="4" name="Date Placeholder 1">
            <a:extLst>
              <a:ext uri="{F6CAC3AD-6235-4F79-BD5D-FCB8FE8EAE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A83330-2186-4EE0-B036-82F771AACBA8}"/>
              </a:ext>
            </a:extLst>
          </p:cNvPr>
          <p:cNvSpPr>
            <a:spLocks noGrp="1"/>
          </p:cNvSpPr>
          <p:nvPr>
            <p:ph type="dt" sz="half" idx="10"/>
          </p:nvPr>
        </p:nvSpPr>
        <p:spPr/>
        <p:txBody>
          <a:bodyPr rtlCol="0"/>
          <a:lstStyle/>
          <a:p>
            <a:fld id="{BC970F3B-4C6A-4E2E-B81B-A4ADA9F2CB21}" type="datetime4">
              <a:t>April 24, 2025</a:t>
            </a:fld>
            <a:endParaRPr lang="en-US" sz="1000" b="1" dirty="0">
              <a:solidFill>
                <a:schemeClr val="tx1"/>
              </a:solidFill>
              <a:latin typeface="+mn-lt"/>
            </a:endParaRPr>
          </a:p>
        </p:txBody>
      </p:sp>
      <p:pic>
        <p:nvPicPr>
          <p:cNvPr id="5" name="Picture 4">
            <a:extLst>
              <a:ext uri="{4C227A4E-8B72-488D-BC36-4236285693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1F97ED-7DA5-433C-86AC-155437F8E4C2}"/>
              </a:ext>
            </a:extLst>
          </p:cNvPr>
          <p:cNvPicPr>
            <a:picLocks noChangeAspect="1"/>
          </p:cNvPicPr>
          <p:nvPr/>
        </p:nvPicPr>
        <p:blipFill>
          <a:blip r:embed="rId3"/>
          <a:stretch>
            <a:fillRect/>
          </a:stretch>
        </p:blipFill>
        <p:spPr>
          <a:xfrm>
            <a:off x="1166117" y="971550"/>
            <a:ext cx="6811765" cy="1135294"/>
          </a:xfrm>
          <a:prstGeom prst="rect">
            <a:avLst/>
          </a:prstGeom>
          <a:noFill/>
        </p:spPr>
      </p:pic>
      <p:pic>
        <p:nvPicPr>
          <p:cNvPr id="6" name="Picture 5">
            <a:extLst>
              <a:ext uri="{09B9F8FB-8AE3-4204-9267-3FE884F93B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25CD7E-6846-426C-83A4-23AF6C2DA6E3}"/>
              </a:ext>
            </a:extLst>
          </p:cNvPr>
          <p:cNvPicPr>
            <a:picLocks noChangeAspect="1"/>
          </p:cNvPicPr>
          <p:nvPr/>
        </p:nvPicPr>
        <p:blipFill>
          <a:blip r:embed="rId4"/>
          <a:stretch>
            <a:fillRect/>
          </a:stretch>
        </p:blipFill>
        <p:spPr>
          <a:xfrm>
            <a:off x="1268129" y="3629025"/>
            <a:ext cx="5918006" cy="1045302"/>
          </a:xfrm>
          <a:prstGeom prst="rect">
            <a:avLst/>
          </a:prstGeom>
          <a:noFill/>
        </p:spPr>
      </p:pic>
    </p:spTree>
    <p:extLst>
      <p:ext uri="{DAB34951-30C6-4DC3-8D22-8617E658628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2E5849D-8A32-4C8C-A124-913D674A3D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0A5F13-EAC5-4F5E-B96C-E821BEE93813}"/>
              </a:ext>
            </a:extLst>
          </p:cNvPr>
          <p:cNvSpPr>
            <a:spLocks noGrp="1"/>
          </p:cNvSpPr>
          <p:nvPr>
            <p:ph type="title"/>
          </p:nvPr>
        </p:nvSpPr>
        <p:spPr>
          <a:xfrm>
            <a:off x="729462" y="320582"/>
            <a:ext cx="7746720" cy="562813"/>
          </a:xfrm>
        </p:spPr>
        <p:txBody>
          <a:bodyPr rtlCol="0"/>
          <a:lstStyle/>
          <a:p>
            <a:r>
              <a:rPr lang="en-US" sz="1800" dirty="0">
                <a:latin typeface="Lato"/>
              </a:rPr>
              <a:t>7. Use </a:t>
            </a:r>
            <a:r>
              <a:rPr lang="en-US" sz="1800" dirty="0" err="1">
                <a:latin typeface="Lato"/>
              </a:rPr>
              <a:t>multiclass</a:t>
            </a:r>
            <a:r>
              <a:rPr lang="en-US" sz="1800" dirty="0">
                <a:latin typeface="Lato"/>
              </a:rPr>
              <a:t> classification evaluation and print out the accuracy </a:t>
            </a:r>
          </a:p>
        </p:txBody>
      </p:sp>
      <p:pic>
        <p:nvPicPr>
          <p:cNvPr id="3" name="Content Placeholder 2">
            <a:extLst>
              <a:ext uri="{0F5DC652-2643-4D5F-B000-339A65EE90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634DCF-94A3-4B94-BD38-C3657648F11A}"/>
              </a:ext>
            </a:extLst>
          </p:cNvPr>
          <p:cNvPicPr>
            <a:picLocks noGrp="1" noChangeAspect="1"/>
          </p:cNvPicPr>
          <p:nvPr>
            <p:ph idx="1"/>
          </p:nvPr>
        </p:nvPicPr>
        <p:blipFill>
          <a:blip r:embed="rId2"/>
          <a:srcRect t="-219270" b="-219270"/>
          <a:stretch>
            <a:fillRect/>
          </a:stretch>
        </p:blipFill>
        <p:spPr>
          <a:xfrm>
            <a:off x="25679" y="129311"/>
            <a:ext cx="9092631" cy="3525459"/>
          </a:xfrm>
          <a:noFill/>
        </p:spPr>
      </p:pic>
      <p:sp>
        <p:nvSpPr>
          <p:cNvPr id="4" name="Date Placeholder 1">
            <a:extLst>
              <a:ext uri="{353C3094-56B7-47AF-8F0C-6CCE3AE8AB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1F4AFB-4745-47B1-BD48-EC0CE5405B97}"/>
              </a:ext>
            </a:extLst>
          </p:cNvPr>
          <p:cNvSpPr>
            <a:spLocks noGrp="1"/>
          </p:cNvSpPr>
          <p:nvPr>
            <p:ph type="dt" sz="half" idx="10"/>
          </p:nvPr>
        </p:nvSpPr>
        <p:spPr/>
        <p:txBody>
          <a:bodyPr rtlCol="0"/>
          <a:lstStyle/>
          <a:p>
            <a:fld id="{0CE5B363-B949-4324-9A41-E00E028CAEEA}" type="datetime4">
              <a:t>April 24, 2025</a:t>
            </a:fld>
            <a:endParaRPr lang="en-US" sz="1000" b="1" dirty="0">
              <a:solidFill>
                <a:schemeClr val="tx1"/>
              </a:solidFill>
              <a:latin typeface="+mn-lt"/>
            </a:endParaRPr>
          </a:p>
        </p:txBody>
      </p:sp>
      <p:pic>
        <p:nvPicPr>
          <p:cNvPr id="5" name="Picture 4">
            <a:extLst>
              <a:ext uri="{207F6407-A1FA-4336-A348-4153FD5D5F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8CBECF-193B-42A0-880E-F8C9653524D6}"/>
              </a:ext>
            </a:extLst>
          </p:cNvPr>
          <p:cNvPicPr>
            <a:picLocks noChangeAspect="1"/>
          </p:cNvPicPr>
          <p:nvPr/>
        </p:nvPicPr>
        <p:blipFill>
          <a:blip r:embed="rId3"/>
          <a:stretch>
            <a:fillRect/>
          </a:stretch>
        </p:blipFill>
        <p:spPr>
          <a:xfrm>
            <a:off x="1238031" y="2760992"/>
            <a:ext cx="6935057" cy="1302867"/>
          </a:xfrm>
          <a:prstGeom prst="rect">
            <a:avLst/>
          </a:prstGeom>
          <a:noFill/>
        </p:spPr>
      </p:pic>
    </p:spTree>
    <p:extLst>
      <p:ext uri="{588EC8BF-2ACF-4A60-A95E-B9DD8A9FD82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B280A49-37B6-45C8-84A8-54C462B48E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101A87-A8BE-4F81-8C1A-D5CC2647CE7D}"/>
              </a:ext>
            </a:extLst>
          </p:cNvPr>
          <p:cNvSpPr>
            <a:spLocks noGrp="1"/>
          </p:cNvSpPr>
          <p:nvPr>
            <p:ph type="title"/>
          </p:nvPr>
        </p:nvSpPr>
        <p:spPr>
          <a:xfrm>
            <a:off x="885825" y="196643"/>
            <a:ext cx="7381874" cy="483536"/>
          </a:xfrm>
        </p:spPr>
        <p:txBody>
          <a:bodyPr rtlCol="0"/>
          <a:lstStyle/>
          <a:p>
            <a:r>
              <a:rPr lang="en-US" sz="1800" b="1" dirty="0">
                <a:latin typeface="Lato"/>
              </a:rPr>
              <a:t>7. Use </a:t>
            </a:r>
            <a:r>
              <a:rPr lang="en-US" sz="1800" b="1" dirty="0" err="1">
                <a:latin typeface="Lato"/>
              </a:rPr>
              <a:t>multiclass</a:t>
            </a:r>
            <a:r>
              <a:rPr lang="en-US" sz="1800" b="1" dirty="0">
                <a:latin typeface="Lato"/>
              </a:rPr>
              <a:t> classification evaluation and print out the precision</a:t>
            </a:r>
          </a:p>
        </p:txBody>
      </p:sp>
      <p:pic>
        <p:nvPicPr>
          <p:cNvPr id="3" name="Content Placeholder 2">
            <a:extLst>
              <a:ext uri="{63C48F52-47D0-4E01-B5CD-A2EAB439F1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0983E3-2D0D-4903-9917-DA46BCE33B50}"/>
              </a:ext>
            </a:extLst>
          </p:cNvPr>
          <p:cNvPicPr>
            <a:picLocks noGrp="1" noChangeAspect="1"/>
          </p:cNvPicPr>
          <p:nvPr>
            <p:ph idx="1"/>
          </p:nvPr>
        </p:nvPicPr>
        <p:blipFill>
          <a:blip r:embed="rId2"/>
          <a:srcRect t="-382311" b="-382311"/>
          <a:stretch>
            <a:fillRect/>
          </a:stretch>
        </p:blipFill>
        <p:spPr>
          <a:xfrm>
            <a:off x="30822" y="-517569"/>
            <a:ext cx="9082355" cy="4501610"/>
          </a:xfrm>
          <a:noFill/>
        </p:spPr>
      </p:pic>
      <p:sp>
        <p:nvSpPr>
          <p:cNvPr id="4" name="Date Placeholder 1">
            <a:extLst>
              <a:ext uri="{AC433178-7A91-4BE6-9108-9A74B590D5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3D71E1-77A5-447E-B501-8E019EE63537}"/>
              </a:ext>
            </a:extLst>
          </p:cNvPr>
          <p:cNvSpPr>
            <a:spLocks noGrp="1"/>
          </p:cNvSpPr>
          <p:nvPr>
            <p:ph type="dt" sz="half" idx="10"/>
          </p:nvPr>
        </p:nvSpPr>
        <p:spPr/>
        <p:txBody>
          <a:bodyPr rtlCol="0"/>
          <a:lstStyle/>
          <a:p>
            <a:fld id="{EE4928BB-727B-4779-AE56-2AF990311C70}" type="datetime4">
              <a:t>April 24, 2025</a:t>
            </a:fld>
            <a:endParaRPr lang="en-US" sz="1000" b="1" dirty="0">
              <a:solidFill>
                <a:schemeClr val="tx1"/>
              </a:solidFill>
              <a:latin typeface="+mn-lt"/>
            </a:endParaRPr>
          </a:p>
        </p:txBody>
      </p:sp>
      <p:pic>
        <p:nvPicPr>
          <p:cNvPr id="5" name="Picture 4">
            <a:extLst>
              <a:ext uri="{6190D8FA-713B-4D23-8538-889D3AB51E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4E975A-A85A-4B70-9987-26CD937BD701}"/>
              </a:ext>
            </a:extLst>
          </p:cNvPr>
          <p:cNvPicPr>
            <a:picLocks noChangeAspect="1"/>
          </p:cNvPicPr>
          <p:nvPr/>
        </p:nvPicPr>
        <p:blipFill>
          <a:blip r:embed="rId3"/>
          <a:stretch>
            <a:fillRect/>
          </a:stretch>
        </p:blipFill>
        <p:spPr>
          <a:xfrm>
            <a:off x="724328" y="2560653"/>
            <a:ext cx="7695342" cy="1315345"/>
          </a:xfrm>
          <a:prstGeom prst="rect">
            <a:avLst/>
          </a:prstGeom>
          <a:noFill/>
        </p:spPr>
      </p:pic>
    </p:spTree>
    <p:extLst>
      <p:ext uri="{A849D8FF-2829-4EDB-8D96-932EF065720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50252031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9" val="Jura-medium"/>
  <p:tag name="WEBFONT6" val="Lato-demi_bold"/>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ags/tag7.xml><?xml version="1.0" encoding="utf-8"?>
<p:tagLst xmlns:a="http://schemas.openxmlformats.org/drawingml/2006/main" xmlns:r="http://schemas.openxmlformats.org/officeDocument/2006/relationships" xmlns:p="http://schemas.openxmlformats.org/presentationml/2006/main">
  <p:tag name="PRESETSHAPE" val="BORDER_QUOTE: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674</Words>
  <Application>Microsoft Office PowerPoint</Application>
  <PresentationFormat>On-screen Show (16:9)</PresentationFormat>
  <Paragraphs>57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Jura</vt:lpstr>
      <vt:lpstr>Lato</vt:lpstr>
      <vt:lpstr>Source Sans Pro</vt:lpstr>
      <vt:lpstr>SF-Pro-Text</vt:lpstr>
      <vt:lpstr>Arial</vt:lpstr>
      <vt:lpstr>Raleway-demi_bold</vt:lpstr>
      <vt:lpstr>Lato-demi_bold</vt:lpstr>
      <vt:lpstr>Jura-medium</vt:lpstr>
      <vt:lpstr>Theatrical</vt:lpstr>
      <vt:lpstr>Big Data  Spark</vt:lpstr>
      <vt:lpstr>Problem 1 1. Use PySpark to read the data into a DataFrame and print the number of unique classes present in the 'Activity' column.</vt:lpstr>
      <vt:lpstr>2. What are the dimensions of this dataset?</vt:lpstr>
      <vt:lpstr>3. Prepare the dataset for the logistic regression classification algorithm.</vt:lpstr>
      <vt:lpstr>4. Split the dataset into 80% for training and 20 for testing (use seed=3)</vt:lpstr>
      <vt:lpstr>5. On the training dataset, apply logistic regression through cross-validation with a 10-fold.</vt:lpstr>
      <vt:lpstr>6. Evaluate the best model on the unseen testing dataset generated above</vt:lpstr>
      <vt:lpstr>7. Use multiclass classification evaluation and print out the accuracy </vt:lpstr>
      <vt:lpstr>7. Use multiclass classification evaluation and print out the precision</vt:lpstr>
      <vt:lpstr>7. Use multiclass classification evaluation and print out the , recall</vt:lpstr>
      <vt:lpstr>7. Use multiclass classification evaluation and print out the , F1-score</vt:lpstr>
      <vt:lpstr>8.1 Use the grid search method to set the number of trees where the searching space is [ 10, 15, 20, 25] </vt:lpstr>
      <vt:lpstr>8.1 Accuracy</vt:lpstr>
      <vt:lpstr>8.2 Which combination shows the maximum accuracy? </vt:lpstr>
      <vt:lpstr>8.3 Extract the top 50 important features according to the RandomForest model you developed.</vt:lpstr>
      <vt:lpstr> 8.3 &amp; (8.4 Subset the original dataset and keep only the top 50 features selected above + the Activity column)</vt:lpstr>
      <vt:lpstr> Prepare the new subset dataset (50 features + Activity label</vt:lpstr>
      <vt:lpstr>9.apply logistic regression again,and evaluate the model on the unseen testing dataset. </vt:lpstr>
      <vt:lpstr>Accuracy after Extracting the top 50 important features</vt:lpstr>
      <vt:lpstr>Accuracy for part 7</vt:lpstr>
      <vt:lpstr> Comparing the accuracy in part (7) and part(9)</vt:lpstr>
      <vt:lpstr> In our case ( HAR)</vt:lpstr>
      <vt:lpstr> Problem 2 1. Read the dataset, create a data frame, and prepare the dataset for clustering using the PySpark k-mean algorithm. Please use seed= 99. </vt:lpstr>
      <vt:lpstr>2. What is the value of K that maximizes the overall Silhouette Score? You may need to try values between 2 and 10. Remember, you need to show the evidence. A good one could be the figure in Ch05-Slide number 31</vt:lpstr>
      <vt:lpstr>2. What is the value of K that maximizes the overall Silhouette Score? You may need to try values between 2 and 10. Remember, you need to show the evidence. A good one could be the figure in Ch05-Slide number 31</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LEEN HUSSEIN MOHD ALLAFI</cp:lastModifiedBy>
  <cp:revision>2</cp:revision>
  <dcterms:created xsi:type="dcterms:W3CDTF">2024-01-11T10:31:01Z</dcterms:created>
  <dcterms:modified xsi:type="dcterms:W3CDTF">2025-04-24T18:02:22Z</dcterms:modified>
</cp:coreProperties>
</file>