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193"/>
    <p:restoredTop sz="89752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953250" y="1229504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xmlns:mc="http://schemas.openxmlformats.org/markup-compatibility/2006" xmlns:hp="http://schemas.haansoft.com/office/presentation/8.0" lang="en-US" altLang="ko-KR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model1</a:t>
            </a:r>
            <a:endParaRPr xmlns:mc="http://schemas.openxmlformats.org/markup-compatibility/2006" xmlns:hp="http://schemas.haansoft.com/office/presentation/8.0" lang="en-US" altLang="ko-KR" sz="2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242455" y="1073554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/>
          <p:nvPr/>
        </p:nvCxnSpPr>
        <p:spPr>
          <a:xfrm>
            <a:off x="3628160" y="1385454"/>
            <a:ext cx="3553690" cy="948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4139046" y="1073554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3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139045" y="710045"/>
            <a:ext cx="1446068" cy="363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953250" y="869459"/>
            <a:ext cx="866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181850" y="2002414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7181850" y="3429000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14" idx="2"/>
          </p:cNvCxnSpPr>
          <p:nvPr/>
        </p:nvCxnSpPr>
        <p:spPr>
          <a:xfrm rot="10800000" flipV="1">
            <a:off x="3238500" y="3974913"/>
            <a:ext cx="3943350" cy="545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4457700" y="4247868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448175" y="3936812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80999" y="3616090"/>
            <a:ext cx="2857501" cy="254971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287001" y="5534025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9220200" y="2189504"/>
            <a:ext cx="2552701" cy="142658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9467850" y="2006949"/>
            <a:ext cx="1562101" cy="439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5" name=""/>
          <p:cNvCxnSpPr>
            <a:stCxn id="13" idx="6"/>
          </p:cNvCxnSpPr>
          <p:nvPr/>
        </p:nvCxnSpPr>
        <p:spPr>
          <a:xfrm>
            <a:off x="8743950" y="2548327"/>
            <a:ext cx="723900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1" idx="1"/>
          </p:cNvCxnSpPr>
          <p:nvPr/>
        </p:nvCxnSpPr>
        <p:spPr>
          <a:xfrm rot="10800000">
            <a:off x="8743950" y="2725562"/>
            <a:ext cx="476252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14" idx="6"/>
          </p:cNvCxnSpPr>
          <p:nvPr/>
        </p:nvCxnSpPr>
        <p:spPr>
          <a:xfrm rot="10800000" flipV="1">
            <a:off x="8743950" y="3429000"/>
            <a:ext cx="723900" cy="54591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flipV="1">
            <a:off x="8667750" y="3151389"/>
            <a:ext cx="723900" cy="60771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9977440" y="4481511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9691688" y="4481512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xmlns:mc="http://schemas.openxmlformats.org/markup-compatibility/2006" xmlns:hp="http://schemas.haansoft.com/office/presentation/8.0" lang="en-US" altLang="ko-KR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xmlns:mc="http://schemas.openxmlformats.org/markup-compatibility/2006" xmlns:hp="http://schemas.haansoft.com/office/presentation/8.0" lang="en-US" altLang="ko-KR" sz="2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0" y="1046321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3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delete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“delete”.equals(action)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09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수정</a:t>
            </a:r>
            <a:r>
              <a:rPr xmlns:mc="http://schemas.openxmlformats.org/markup-compatibility/2006" xmlns:hp="http://schemas.haansoft.com/office/presentation/8.0" lang="en-US" altLang="ko-KR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xmlns:mc="http://schemas.openxmlformats.org/markup-compatibility/2006" xmlns:hp="http://schemas.haansoft.com/office/presentation/8.0" lang="en-US" altLang="ko-KR" sz="2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329477" y="664598"/>
            <a:ext cx="2705102" cy="160165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action=updateForm&amp;id=?</a:t>
            </a:r>
            <a:endParaRPr kumimoji="1" lang="en-US" altLang="ko-KR" sz="1000" b="1" i="0" u="none" strike="noStrike" kern="1200" cap="none" spc="0" normalizeH="0" baseline="0">
              <a:solidFill>
                <a:srgbClr val="00b050"/>
              </a:solidFill>
              <a:latin typeface="맑은 고딕"/>
              <a:ea typeface="굴림"/>
              <a:cs typeface="+mn-cs"/>
            </a:endParaRPr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3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:action=delete&amp;id=?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update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“update”.equals(action)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3" name=""/>
          <p:cNvCxnSpPr>
            <a:stCxn id="31" idx="2"/>
            <a:endCxn id="34" idx="0"/>
          </p:cNvCxnSpPr>
          <p:nvPr/>
        </p:nvCxnSpPr>
        <p:spPr>
          <a:xfrm rot="16200000" flipH="1">
            <a:off x="9076556" y="4098271"/>
            <a:ext cx="417661" cy="101798"/>
          </a:xfrm>
          <a:prstGeom prst="straightConnector1">
            <a:avLst/>
          </a:prstGeom>
          <a:ln w="508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8417720" y="4358001"/>
            <a:ext cx="1837133" cy="842422"/>
          </a:xfrm>
          <a:prstGeom prst="flowChartAlternateProcess">
            <a:avLst/>
          </a:prstGeom>
          <a:solidFill>
            <a:srgbClr val="d8bee4"/>
          </a:solidFill>
          <a:ln>
            <a:solidFill>
              <a:srgbClr val="783e9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</a:rPr>
              <a:t>updateForm.jsp</a:t>
            </a:r>
            <a:endParaRPr lang="en-US" altLang="ko-KR">
              <a:ln w="9525">
                <a:solidFill>
                  <a:schemeClr val="dk1"/>
                </a:solidFill>
              </a:ln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363076" y="3969007"/>
            <a:ext cx="895347" cy="3641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289b6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포워드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289b6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10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1812116" y="144340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분석-수정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7032450" y="173862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8" name=""/>
          <p:cNvCxnSpPr/>
          <p:nvPr/>
        </p:nvCxnSpPr>
        <p:spPr>
          <a:xfrm>
            <a:off x="3579466" y="1945148"/>
            <a:ext cx="3596857" cy="8715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"/>
          <p:cNvCxnSpPr/>
          <p:nvPr/>
        </p:nvCxnSpPr>
        <p:spPr>
          <a:xfrm>
            <a:off x="2589244" y="3609065"/>
            <a:ext cx="4531517" cy="206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5196054" y="3968643"/>
            <a:ext cx="1371324" cy="990426"/>
            <a:chOff x="3671230" y="3110933"/>
            <a:chExt cx="1371325" cy="990426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>
            <a:endCxn id="13336" idx="0"/>
          </p:cNvCxnSpPr>
          <p:nvPr/>
        </p:nvCxnSpPr>
        <p:spPr>
          <a:xfrm>
            <a:off x="6636574" y="2213435"/>
            <a:ext cx="857491" cy="546910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flipH="1">
            <a:off x="6567379" y="3857251"/>
            <a:ext cx="645024" cy="73199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9462466" y="447340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9227530" y="2414739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getUpdate()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>
            <a:off x="9805224" y="310561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flipV="1">
            <a:off x="9875126" y="3089350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9263887" y="226264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8266937" y="194514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29" name=""/>
          <p:cNvSpPr/>
          <p:nvPr/>
        </p:nvSpPr>
        <p:spPr>
          <a:xfrm>
            <a:off x="8075233" y="3573399"/>
            <a:ext cx="1387233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updateForm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3330" name="직사각형 63"/>
          <p:cNvSpPr/>
          <p:nvPr/>
        </p:nvSpPr>
        <p:spPr>
          <a:xfrm>
            <a:off x="8617774" y="3213560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5196054" y="1592603"/>
            <a:ext cx="1693835" cy="1167742"/>
            <a:chOff x="3671230" y="734893"/>
            <a:chExt cx="1693836" cy="1167742"/>
          </a:xfrm>
        </p:grpSpPr>
        <p:sp>
          <p:nvSpPr>
            <p:cNvPr id="13340" name=""/>
            <p:cNvSpPr txBox="1"/>
            <p:nvPr/>
          </p:nvSpPr>
          <p:spPr>
            <a:xfrm>
              <a:off x="3744238" y="984062"/>
              <a:ext cx="1620828" cy="918573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updateForm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671230" y="734893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7573199" y="2276935"/>
            <a:ext cx="1800225" cy="22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8003843" y="2421103"/>
            <a:ext cx="1260044" cy="796795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getUpdate()</a:t>
            </a:r>
            <a:endParaRPr xmlns:mc="http://schemas.openxmlformats.org/markup-compatibility/2006" xmlns:hp="http://schemas.haansoft.com/office/presentation/8.0" kumimoji="1" lang="ko-KR" altLang="en-US" sz="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4" name=""/>
          <p:cNvCxnSpPr>
            <a:endCxn id="13329" idx="0"/>
          </p:cNvCxnSpPr>
          <p:nvPr/>
        </p:nvCxnSpPr>
        <p:spPr>
          <a:xfrm rot="16200000" flipH="1">
            <a:off x="8494297" y="3298846"/>
            <a:ext cx="396750" cy="152355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3335" name=""/>
          <p:cNvCxnSpPr/>
          <p:nvPr/>
        </p:nvCxnSpPr>
        <p:spPr>
          <a:xfrm>
            <a:off x="8868599" y="2529348"/>
            <a:ext cx="487363" cy="2968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6721193" y="2760345"/>
            <a:ext cx="1545744" cy="97235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파라미터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rPr>
              <a:t>action=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updateForm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7212403" y="368109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704087" y="1738622"/>
            <a:ext cx="4150915" cy="288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action=updateForm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sp>
        <p:nvSpPr>
          <p:cNvPr id="13347" name=""/>
          <p:cNvSpPr/>
          <p:nvPr/>
        </p:nvSpPr>
        <p:spPr>
          <a:xfrm>
            <a:off x="704087" y="2826210"/>
            <a:ext cx="1885157" cy="18939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응답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622083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guestbook2 모델2 방식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7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"/>
          <p:cNvSpPr txBox="1"/>
          <p:nvPr/>
        </p:nvSpPr>
        <p:spPr>
          <a:xfrm>
            <a:off x="1812116" y="1443403"/>
            <a:ext cx="5171103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model2 방식 : 모든 요청을 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Controlle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에게 한다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9" name="TextBox 72"/>
          <p:cNvSpPr txBox="1"/>
          <p:nvPr/>
        </p:nvSpPr>
        <p:spPr>
          <a:xfrm>
            <a:off x="9108312" y="34018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Redirect</a:t>
            </a: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1510" name="Group 1"/>
          <p:cNvGrpSpPr/>
          <p:nvPr/>
        </p:nvGrpSpPr>
        <p:grpSpPr>
          <a:xfrm rot="0">
            <a:off x="5978560" y="1941797"/>
            <a:ext cx="3720405" cy="3333143"/>
            <a:chOff x="4453736" y="1084087"/>
            <a:chExt cx="3720405" cy="3333143"/>
          </a:xfrm>
        </p:grpSpPr>
        <p:sp>
          <p:nvSpPr>
            <p:cNvPr id="21552" name=""/>
            <p:cNvSpPr txBox="1"/>
            <p:nvPr/>
          </p:nvSpPr>
          <p:spPr>
            <a:xfrm>
              <a:off x="4599754" y="1326894"/>
              <a:ext cx="3574386" cy="309033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553" name=""/>
            <p:cNvSpPr txBox="1"/>
            <p:nvPr/>
          </p:nvSpPr>
          <p:spPr>
            <a:xfrm>
              <a:off x="4453736" y="1084087"/>
              <a:ext cx="1764950" cy="2856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1511" name=""/>
          <p:cNvSpPr/>
          <p:nvPr/>
        </p:nvSpPr>
        <p:spPr>
          <a:xfrm>
            <a:off x="8424428" y="5379655"/>
            <a:ext cx="826936" cy="503139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12" name="모서리가 둥근 직사각형 71"/>
          <p:cNvSpPr/>
          <p:nvPr/>
        </p:nvSpPr>
        <p:spPr>
          <a:xfrm>
            <a:off x="2139187" y="1941797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3" name="직사각형 5152"/>
          <p:cNvSpPr/>
          <p:nvPr/>
        </p:nvSpPr>
        <p:spPr>
          <a:xfrm rot="809534">
            <a:off x="4258499" y="290082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4" name="직사각형 84"/>
          <p:cNvSpPr/>
          <p:nvPr/>
        </p:nvSpPr>
        <p:spPr>
          <a:xfrm>
            <a:off x="4002912" y="234361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5" name="TextBox 52"/>
          <p:cNvSpPr txBox="1"/>
          <p:nvPr/>
        </p:nvSpPr>
        <p:spPr>
          <a:xfrm>
            <a:off x="5985699" y="306274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6" name="모서리가 둥근 직사각형 70"/>
          <p:cNvSpPr/>
          <p:nvPr/>
        </p:nvSpPr>
        <p:spPr>
          <a:xfrm>
            <a:off x="2243962" y="345644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등록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7" name="직사각형 82"/>
          <p:cNvSpPr/>
          <p:nvPr/>
        </p:nvSpPr>
        <p:spPr>
          <a:xfrm>
            <a:off x="4258499" y="342787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8" name="직사각형 85"/>
          <p:cNvSpPr/>
          <p:nvPr/>
        </p:nvSpPr>
        <p:spPr>
          <a:xfrm>
            <a:off x="3264724" y="3761248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9" name="모서리가 둥근 직사각형 86"/>
          <p:cNvSpPr/>
          <p:nvPr/>
        </p:nvSpPr>
        <p:spPr>
          <a:xfrm>
            <a:off x="2239199" y="5193173"/>
            <a:ext cx="863600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수정폼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0" name="직사각형 96"/>
          <p:cNvSpPr/>
          <p:nvPr/>
        </p:nvSpPr>
        <p:spPr>
          <a:xfrm rot="21118982">
            <a:off x="3847337" y="4116848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1" name="직사각형 98"/>
          <p:cNvSpPr/>
          <p:nvPr/>
        </p:nvSpPr>
        <p:spPr>
          <a:xfrm rot="20958846">
            <a:off x="3155187" y="4427998"/>
            <a:ext cx="2743200" cy="31432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22" name=""/>
          <p:cNvCxnSpPr/>
          <p:nvPr/>
        </p:nvCxnSpPr>
        <p:spPr>
          <a:xfrm>
            <a:off x="3012312" y="4021598"/>
            <a:ext cx="441325" cy="222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"/>
          <p:cNvSpPr txBox="1"/>
          <p:nvPr/>
        </p:nvSpPr>
        <p:spPr>
          <a:xfrm>
            <a:off x="6169009" y="2300481"/>
            <a:ext cx="3402971" cy="2887161"/>
          </a:xfrm>
          <a:prstGeom prst="rect">
            <a:avLst/>
          </a:prstGeom>
          <a:solidFill>
            <a:srgbClr val="bfbfbf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4" name=""/>
          <p:cNvSpPr/>
          <p:nvPr/>
        </p:nvSpPr>
        <p:spPr>
          <a:xfrm>
            <a:off x="8278409" y="3271873"/>
            <a:ext cx="1053890" cy="83011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getList()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b05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insert()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delete()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800080"/>
                </a:solidFill>
                <a:latin typeface="맑은 고딕"/>
                <a:ea typeface="맑은 고딕"/>
              </a:rPr>
              <a:t>update()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800080"/>
              </a:solidFill>
              <a:latin typeface="맑은 고딕"/>
              <a:ea typeface="맑은 고딕"/>
            </a:endParaRPr>
          </a:p>
        </p:txBody>
      </p:sp>
      <p:sp>
        <p:nvSpPr>
          <p:cNvPr id="21525" name=""/>
          <p:cNvSpPr/>
          <p:nvPr/>
        </p:nvSpPr>
        <p:spPr>
          <a:xfrm>
            <a:off x="6378492" y="3032193"/>
            <a:ext cx="1452316" cy="14523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등록+리스트 일때</a:t>
            </a:r>
            <a:b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등록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삭제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604a7b">
                    <a:alpha val="100000"/>
                  </a:srgbClr>
                </a:solidFill>
                <a:latin typeface="맑은 고딕"/>
                <a:ea typeface="맑은 고딕"/>
              </a:rPr>
              <a:t>수정폼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604a7b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1526" name="TextBox 55"/>
          <p:cNvSpPr txBox="1"/>
          <p:nvPr/>
        </p:nvSpPr>
        <p:spPr>
          <a:xfrm>
            <a:off x="8014524" y="3170698"/>
            <a:ext cx="168592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27" name=""/>
          <p:cNvSpPr/>
          <p:nvPr/>
        </p:nvSpPr>
        <p:spPr>
          <a:xfrm>
            <a:off x="6922936" y="4597149"/>
            <a:ext cx="1355473" cy="5047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updateF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orm.jsp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8" name=""/>
          <p:cNvSpPr/>
          <p:nvPr/>
        </p:nvSpPr>
        <p:spPr>
          <a:xfrm>
            <a:off x="6459483" y="2397324"/>
            <a:ext cx="1234851" cy="5031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addList.jsp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529" name=""/>
          <p:cNvCxnSpPr/>
          <p:nvPr/>
        </p:nvCxnSpPr>
        <p:spPr>
          <a:xfrm>
            <a:off x="7454137" y="4261310"/>
            <a:ext cx="53975" cy="473075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30" name="직사각형 103"/>
          <p:cNvSpPr/>
          <p:nvPr/>
        </p:nvSpPr>
        <p:spPr>
          <a:xfrm>
            <a:off x="7417624" y="4329573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31" name=""/>
          <p:cNvCxnSpPr/>
          <p:nvPr/>
        </p:nvCxnSpPr>
        <p:spPr>
          <a:xfrm>
            <a:off x="8746362" y="410256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2" name=""/>
          <p:cNvCxnSpPr/>
          <p:nvPr/>
        </p:nvCxnSpPr>
        <p:spPr>
          <a:xfrm flipV="1">
            <a:off x="8852995" y="4101992"/>
            <a:ext cx="0" cy="1260248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1533" name=""/>
          <p:cNvCxnSpPr/>
          <p:nvPr/>
        </p:nvCxnSpPr>
        <p:spPr>
          <a:xfrm>
            <a:off x="3004374" y="2492835"/>
            <a:ext cx="3560763" cy="10747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4" name=""/>
          <p:cNvCxnSpPr>
            <a:endCxn id="21512" idx="3"/>
          </p:cNvCxnSpPr>
          <p:nvPr/>
        </p:nvCxnSpPr>
        <p:spPr>
          <a:xfrm rot="10800000">
            <a:off x="3004373" y="2265648"/>
            <a:ext cx="3397952" cy="290366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5" name=""/>
          <p:cNvCxnSpPr/>
          <p:nvPr/>
        </p:nvCxnSpPr>
        <p:spPr>
          <a:xfrm>
            <a:off x="3102799" y="368504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6" name=""/>
          <p:cNvCxnSpPr/>
          <p:nvPr/>
        </p:nvCxnSpPr>
        <p:spPr>
          <a:xfrm flipH="1" flipV="1">
            <a:off x="3091398" y="3792483"/>
            <a:ext cx="3502996" cy="12670"/>
          </a:xfrm>
          <a:prstGeom prst="straightConnector1">
            <a:avLst/>
          </a:prstGeom>
          <a:ln w="38235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7" name=""/>
          <p:cNvCxnSpPr/>
          <p:nvPr/>
        </p:nvCxnSpPr>
        <p:spPr>
          <a:xfrm flipV="1">
            <a:off x="3100943" y="3971825"/>
            <a:ext cx="3464872" cy="636487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8" name=""/>
          <p:cNvCxnSpPr/>
          <p:nvPr/>
        </p:nvCxnSpPr>
        <p:spPr>
          <a:xfrm flipH="1">
            <a:off x="3145374" y="4062305"/>
            <a:ext cx="3417260" cy="647539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21539" name="TextBox 107"/>
          <p:cNvSpPr txBox="1"/>
          <p:nvPr/>
        </p:nvSpPr>
        <p:spPr>
          <a:xfrm>
            <a:off x="6117462" y="2999248"/>
            <a:ext cx="908050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0" name="TextBox 41"/>
          <p:cNvSpPr txBox="1"/>
          <p:nvPr/>
        </p:nvSpPr>
        <p:spPr>
          <a:xfrm>
            <a:off x="7428737" y="2140410"/>
            <a:ext cx="111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1" name=""/>
          <p:cNvCxnSpPr/>
          <p:nvPr/>
        </p:nvCxnSpPr>
        <p:spPr>
          <a:xfrm>
            <a:off x="7590662" y="3543760"/>
            <a:ext cx="9001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2" name="직사각형 47"/>
          <p:cNvSpPr/>
          <p:nvPr/>
        </p:nvSpPr>
        <p:spPr>
          <a:xfrm>
            <a:off x="7327137" y="3030998"/>
            <a:ext cx="646112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3" name=""/>
          <p:cNvCxnSpPr/>
          <p:nvPr/>
        </p:nvCxnSpPr>
        <p:spPr>
          <a:xfrm>
            <a:off x="7590662" y="3708860"/>
            <a:ext cx="90011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4" name="모서리가 둥근 직사각형 59"/>
          <p:cNvSpPr/>
          <p:nvPr/>
        </p:nvSpPr>
        <p:spPr>
          <a:xfrm>
            <a:off x="2239199" y="4329573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삭제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5" name=""/>
          <p:cNvCxnSpPr/>
          <p:nvPr/>
        </p:nvCxnSpPr>
        <p:spPr>
          <a:xfrm flipH="1" flipV="1">
            <a:off x="7234007" y="2821091"/>
            <a:ext cx="198431" cy="603164"/>
          </a:xfrm>
          <a:prstGeom prst="straightConnector1">
            <a:avLst/>
          </a:prstGeom>
          <a:ln w="28634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46" name=""/>
          <p:cNvCxnSpPr/>
          <p:nvPr/>
        </p:nvCxnSpPr>
        <p:spPr>
          <a:xfrm>
            <a:off x="3004374" y="4909010"/>
            <a:ext cx="488950" cy="523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7" name="직사각형 64"/>
          <p:cNvSpPr/>
          <p:nvPr/>
        </p:nvSpPr>
        <p:spPr>
          <a:xfrm rot="20408256">
            <a:off x="3847337" y="4759785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8" name="직사각형 65"/>
          <p:cNvSpPr/>
          <p:nvPr/>
        </p:nvSpPr>
        <p:spPr>
          <a:xfrm rot="20958846">
            <a:off x="3879087" y="5302710"/>
            <a:ext cx="1293812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9" name=""/>
          <p:cNvCxnSpPr/>
          <p:nvPr/>
        </p:nvCxnSpPr>
        <p:spPr>
          <a:xfrm flipV="1">
            <a:off x="3100943" y="4228921"/>
            <a:ext cx="3569642" cy="1244395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0" name=""/>
          <p:cNvCxnSpPr/>
          <p:nvPr/>
        </p:nvCxnSpPr>
        <p:spPr>
          <a:xfrm flipH="1">
            <a:off x="3145374" y="4860663"/>
            <a:ext cx="3777562" cy="714241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1" name=""/>
          <p:cNvCxnSpPr/>
          <p:nvPr/>
        </p:nvCxnSpPr>
        <p:spPr>
          <a:xfrm flipV="1">
            <a:off x="7608599" y="3859129"/>
            <a:ext cx="923780" cy="109513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화면 슬라이드 쇼(4:3)</ep:PresentationFormat>
  <ep:Paragraphs>119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phonebook2 개요 및 분석</vt:lpstr>
      <vt:lpstr>guestbook2 모델2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2021-01-07T07:36:21.556</dcterms:created>
  <dc:creator>hrn42</dc:creator>
  <cp:lastModifiedBy>hrn42</cp:lastModifiedBy>
  <dcterms:modified xsi:type="dcterms:W3CDTF">2021-01-08T06:23:36.362</dcterms:modified>
  <cp:revision>18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