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3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 autoAdjust="0"/>
    <p:restoredTop sz="86000" autoAdjust="0"/>
  </p:normalViewPr>
  <p:slideViewPr>
    <p:cSldViewPr>
      <p:cViewPr>
        <p:scale>
          <a:sx n="76" d="100"/>
          <a:sy n="76" d="100"/>
        </p:scale>
        <p:origin x="161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25-Apr-19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25-Apr-19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25-Apr-19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25-Apr-19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25-Apr-19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25-Apr-19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25-Apr-19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S3/latest/dev/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Spring 2019</a:t>
            </a:r>
          </a:p>
          <a:p>
            <a:r>
              <a:rPr lang="nb-NO" dirty="0"/>
              <a:t>Lars Ailo Bongo (lars.ailo.bongo@uit.no)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US 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(DoS)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Password or files may be transmitted in plaintext.  </a:t>
            </a:r>
          </a:p>
          <a:p>
            <a:r>
              <a:rPr lang="en-US" dirty="0">
                <a:ea typeface="ＭＳ Ｐゴシック" pitchFamily="-108" charset="-128"/>
              </a:rPr>
              <a:t>Social engineering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Just ask for a user's password.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23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1</a:t>
            </a:r>
            <a:r>
              <a:rPr lang="en-US"/>
              <a:t>…10</a:t>
            </a:r>
            <a:r>
              <a:rPr lang="en-US" dirty="0"/>
              <a:t>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File systems are an abstraction for disks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small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Dropbox,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(pre-</a:t>
            </a:r>
            <a:r>
              <a:rPr lang="en-US" dirty="0" err="1"/>
              <a:t>easter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file systems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83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Amazon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3731</TotalTime>
  <Words>5508</Words>
  <Application>Microsoft Office PowerPoint</Application>
  <PresentationFormat>On-screen Show (4:3)</PresentationFormat>
  <Paragraphs>1048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Object storage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Exercise: 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70</cp:revision>
  <dcterms:created xsi:type="dcterms:W3CDTF">2010-04-19T20:11:25Z</dcterms:created>
  <dcterms:modified xsi:type="dcterms:W3CDTF">2019-04-25T10:48:44Z</dcterms:modified>
</cp:coreProperties>
</file>