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14"/>
  </p:handoutMasterIdLst>
  <p:sldIdLst>
    <p:sldId id="256" r:id="rId3"/>
    <p:sldId id="284" r:id="rId4"/>
    <p:sldId id="285" r:id="rId5"/>
    <p:sldId id="286" r:id="rId6"/>
    <p:sldId id="287" r:id="rId7"/>
    <p:sldId id="288" r:id="rId8"/>
    <p:sldId id="289" r:id="rId9"/>
    <p:sldId id="290" r:id="rId10"/>
    <p:sldId id="291" r:id="rId11"/>
    <p:sldId id="292" r:id="rId12"/>
    <p:sldId id="293" r:id="rId13"/>
  </p:sldIdLst>
  <p:sldSz cx="9144000" cy="6858000" type="screen4x3"/>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468" y="-72"/>
      </p:cViewPr>
      <p:guideLst>
        <p:guide orient="horz" pos="2160"/>
        <p:guide pos="2888"/>
      </p:guideLst>
    </p:cSldViewPr>
  </p:slideViewPr>
  <p:notesTextViewPr>
    <p:cViewPr>
      <p:scale>
        <a:sx n="100" d="100"/>
        <a:sy n="100" d="100"/>
      </p:scale>
      <p:origin x="0" y="0"/>
    </p:cViewPr>
  </p:notesTextViewPr>
  <p:notesViewPr>
    <p:cSldViewPr>
      <p:cViewPr varScale="1">
        <p:scale>
          <a:sx n="98" d="100"/>
          <a:sy n="98" d="100"/>
        </p:scale>
        <p:origin x="-36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4AD0-A353-4E9E-B686-83E0EA73283B}" type="datetimeFigureOut">
              <a:rPr lang="zh-CN" altLang="en-US" smtClean="0"/>
              <a:pPr/>
              <a:t>2016/9/5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E4A398-5C1F-41FE-931E-F4DE13605C5F}" type="slidenum">
              <a:rPr lang="zh-CN" altLang="en-US" smtClean="0"/>
              <a:pPr/>
              <a:t>‹#›</a:t>
            </a:fld>
            <a:endParaRPr lang="zh-CN" altLang="en-US"/>
          </a:p>
        </p:txBody>
      </p:sp>
    </p:spTree>
    <p:extLst>
      <p:ext uri="{BB962C8B-B14F-4D97-AF65-F5344CB8AC3E}">
        <p14:creationId xmlns:p14="http://schemas.microsoft.com/office/powerpoint/2010/main" val="9568845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44541"/>
            <a:ext cx="7772400" cy="512757"/>
          </a:xfrm>
          <a:prstGeom prst="rect">
            <a:avLst/>
          </a:prstGeom>
        </p:spPr>
        <p:txBody>
          <a:bodyPr/>
          <a:lstStyle>
            <a:lvl1pPr>
              <a:defRPr sz="28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pPr/>
              <a:t>2016/9/5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85794"/>
            <a:ext cx="8229600" cy="649324"/>
          </a:xfrm>
          <a:prstGeom prst="rect">
            <a:avLst/>
          </a:prstGeom>
        </p:spPr>
        <p:txBody>
          <a:bodyPr/>
          <a:lstStyle>
            <a:lvl1pPr algn="l">
              <a:defRPr sz="2800" b="1"/>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57200" y="1617681"/>
            <a:ext cx="8229600" cy="4525963"/>
          </a:xfrm>
          <a:prstGeom prst="rect">
            <a:avLst/>
          </a:prstGeom>
        </p:spPr>
        <p:txBody>
          <a:bodyPr/>
          <a:lstStyle>
            <a:lvl1pPr marL="514350" marR="0" indent="-514350" algn="l" defTabSz="914400" rtl="0" eaLnBrk="1" fontAlgn="auto" latinLnBrk="0" hangingPunct="1">
              <a:lnSpc>
                <a:spcPct val="150000"/>
              </a:lnSpc>
              <a:spcBef>
                <a:spcPct val="20000"/>
              </a:spcBef>
              <a:spcAft>
                <a:spcPts val="0"/>
              </a:spcAft>
              <a:buClrTx/>
              <a:buSzTx/>
              <a:buFont typeface="Arial" pitchFamily="34" charset="0"/>
              <a:buChar char="•"/>
              <a:tabLst/>
              <a:defRPr sz="2000">
                <a:latin typeface="+mj-ea"/>
                <a:ea typeface="+mj-ea"/>
              </a:defRPr>
            </a:lvl1pPr>
            <a:lvl2pPr marL="857250" indent="-400050" algn="l">
              <a:lnSpc>
                <a:spcPct val="150000"/>
              </a:lnSpc>
              <a:buFont typeface="Arial" pitchFamily="34" charset="0"/>
              <a:buChar char="•"/>
              <a:defRPr sz="1800">
                <a:latin typeface="+mj-ea"/>
                <a:ea typeface="+mj-ea"/>
              </a:defRPr>
            </a:lvl2pPr>
            <a:lvl3pPr marL="1314450" indent="-400050" algn="l">
              <a:lnSpc>
                <a:spcPct val="150000"/>
              </a:lnSpc>
              <a:buFont typeface="Arial" pitchFamily="34" charset="0"/>
              <a:buChar char="•"/>
              <a:defRPr sz="1600">
                <a:latin typeface="+mj-ea"/>
                <a:ea typeface="+mj-ea"/>
              </a:defRPr>
            </a:lvl3pPr>
            <a:lvl4pPr algn="l">
              <a:buNone/>
              <a:defRPr sz="1400">
                <a:latin typeface="+mj-ea"/>
                <a:ea typeface="+mj-ea"/>
              </a:defRPr>
            </a:lvl4pPr>
            <a:lvl5pPr>
              <a:buNone/>
              <a:defRPr>
                <a:latin typeface="+mj-ea"/>
                <a:ea typeface="+mj-ea"/>
              </a:defRPr>
            </a:lvl5pPr>
          </a:lstStyle>
          <a:p>
            <a:pPr lvl="0"/>
            <a:r>
              <a:rPr lang="zh-CN" altLang="en-US" dirty="0" smtClean="0"/>
              <a:t>第一级：单击此处编辑母版标题样式</a:t>
            </a:r>
          </a:p>
          <a:p>
            <a:pPr lvl="1"/>
            <a:r>
              <a:rPr lang="zh-CN" altLang="en-US" dirty="0" smtClean="0"/>
              <a:t>第二级：单击此处编辑母版标题样式</a:t>
            </a:r>
          </a:p>
          <a:p>
            <a:pPr lvl="2"/>
            <a:r>
              <a:rPr lang="zh-CN" altLang="en-US" dirty="0" smtClean="0"/>
              <a:t>第三级：单击此处编辑母版标题样式</a:t>
            </a:r>
          </a:p>
          <a:p>
            <a:pPr lvl="0"/>
            <a:endParaRPr lang="en-US" altLang="zh-CN" dirty="0" smtClean="0"/>
          </a:p>
          <a:p>
            <a:pPr lvl="0"/>
            <a:endParaRPr lang="en-US" altLang="zh-CN"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zh-CN" dirty="0" smtClean="0"/>
          </a:p>
          <a:p>
            <a:pPr lvl="0"/>
            <a:endParaRPr lang="en-US" altLang="zh-CN" dirty="0" smtClean="0"/>
          </a:p>
          <a:p>
            <a:pPr lvl="0"/>
            <a:endParaRPr lang="zh-CN" altLang="en-US" dirty="0" smtClean="0"/>
          </a:p>
        </p:txBody>
      </p:sp>
      <p:sp>
        <p:nvSpPr>
          <p:cNvPr id="6" name="灯片编号占位符 5"/>
          <p:cNvSpPr>
            <a:spLocks noGrp="1"/>
          </p:cNvSpPr>
          <p:nvPr>
            <p:ph type="sldNum" sz="quarter" idx="12"/>
          </p:nvPr>
        </p:nvSpPr>
        <p:spPr>
          <a:xfrm>
            <a:off x="6553200" y="6143644"/>
            <a:ext cx="2133600" cy="365125"/>
          </a:xfrm>
          <a:prstGeom prst="rect">
            <a:avLst/>
          </a:prstGeom>
        </p:spPr>
        <p:txBody>
          <a:bodyPr/>
          <a:lstStyle>
            <a:lvl1pPr algn="r">
              <a:defRPr/>
            </a:lvl1pPr>
          </a:lstStyle>
          <a:p>
            <a:r>
              <a:rPr lang="en-US" altLang="zh-CN" dirty="0" smtClean="0"/>
              <a:t>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b="1"/>
            </a:lvl1pPr>
            <a:lvl2pPr>
              <a:defRPr sz="2000" b="1"/>
            </a:lvl2pPr>
            <a:lvl3pPr>
              <a:defRPr sz="1800" b="1"/>
            </a:lvl3pPr>
            <a:lvl4pPr>
              <a:defRPr sz="1600" b="1"/>
            </a:lvl4pPr>
            <a:lvl5pPr>
              <a:defRPr sz="1600" b="1"/>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pPr/>
              <a:t>2016/9/5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B6EBCB-A38A-4D86-9BED-7BA271DF8189}" type="datetimeFigureOut">
              <a:rPr lang="zh-CN" altLang="en-US" smtClean="0"/>
              <a:pPr/>
              <a:t>2016/9/5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6EBCB-A38A-4D86-9BED-7BA271DF8189}" type="datetimeFigureOut">
              <a:rPr lang="zh-CN" altLang="en-US" smtClean="0"/>
              <a:pPr/>
              <a:t>2016/9/5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77FBF-94F8-465B-905E-650EA66846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2" descr="C:\Users\admin\Desktop\图片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5"/>
            <a:ext cx="9148129" cy="4430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admin\Desktop\图片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5950"/>
            <a:ext cx="9144000" cy="2432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33008" y="1844824"/>
            <a:ext cx="3877985" cy="830997"/>
          </a:xfrm>
          <a:prstGeom prst="rect">
            <a:avLst/>
          </a:prstGeom>
          <a:noFill/>
        </p:spPr>
        <p:txBody>
          <a:bodyPr wrap="none" rtlCol="0" anchor="ctr">
            <a:spAutoFit/>
          </a:bodyPr>
          <a:lstStyle/>
          <a:p>
            <a:pPr algn="ctr"/>
            <a:r>
              <a:rPr lang="zh-CN" altLang="en-US" sz="4800" b="1" dirty="0" smtClean="0">
                <a:solidFill>
                  <a:schemeClr val="bg1"/>
                </a:solidFill>
                <a:latin typeface="微软雅黑" pitchFamily="34" charset="-122"/>
                <a:ea typeface="微软雅黑" pitchFamily="34" charset="-122"/>
              </a:rPr>
              <a:t>网页切图技巧</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412776"/>
            <a:ext cx="3384054" cy="518457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200" dirty="0">
                <a:solidFill>
                  <a:schemeClr val="tx1">
                    <a:lumMod val="75000"/>
                    <a:lumOff val="25000"/>
                  </a:schemeClr>
                </a:solidFill>
                <a:latin typeface="微软雅黑" pitchFamily="34" charset="-122"/>
                <a:ea typeface="微软雅黑" pitchFamily="34" charset="-122"/>
              </a:rPr>
              <a:t>(3)</a:t>
            </a:r>
            <a:r>
              <a:rPr lang="zh-CN" altLang="en-US" sz="1200" dirty="0">
                <a:solidFill>
                  <a:schemeClr val="tx1">
                    <a:lumMod val="75000"/>
                    <a:lumOff val="25000"/>
                  </a:schemeClr>
                </a:solidFill>
                <a:latin typeface="微软雅黑" pitchFamily="34" charset="-122"/>
                <a:ea typeface="微软雅黑" pitchFamily="34" charset="-122"/>
              </a:rPr>
              <a:t>功能</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标志：</a:t>
            </a:r>
            <a:r>
              <a:rPr lang="en-US" altLang="zh-CN" sz="1200" dirty="0">
                <a:solidFill>
                  <a:schemeClr val="tx1">
                    <a:lumMod val="75000"/>
                    <a:lumOff val="25000"/>
                  </a:schemeClr>
                </a:solidFill>
                <a:latin typeface="微软雅黑" pitchFamily="34" charset="-122"/>
                <a:ea typeface="微软雅黑" pitchFamily="34" charset="-122"/>
              </a:rPr>
              <a:t>logo</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广告：</a:t>
            </a:r>
            <a:r>
              <a:rPr lang="en-US" altLang="zh-CN" sz="1200" dirty="0">
                <a:solidFill>
                  <a:schemeClr val="tx1">
                    <a:lumMod val="75000"/>
                    <a:lumOff val="25000"/>
                  </a:schemeClr>
                </a:solidFill>
                <a:latin typeface="微软雅黑" pitchFamily="34" charset="-122"/>
                <a:ea typeface="微软雅黑" pitchFamily="34" charset="-122"/>
              </a:rPr>
              <a:t>banner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登陆：</a:t>
            </a:r>
            <a:r>
              <a:rPr lang="en-US" altLang="zh-CN" sz="1200" dirty="0">
                <a:solidFill>
                  <a:schemeClr val="tx1">
                    <a:lumMod val="75000"/>
                    <a:lumOff val="25000"/>
                  </a:schemeClr>
                </a:solidFill>
                <a:latin typeface="微软雅黑" pitchFamily="34" charset="-122"/>
                <a:ea typeface="微软雅黑" pitchFamily="34" charset="-122"/>
              </a:rPr>
              <a:t>login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登录条：</a:t>
            </a:r>
            <a:r>
              <a:rPr lang="en-US" altLang="zh-CN" sz="1200" dirty="0">
                <a:solidFill>
                  <a:schemeClr val="tx1">
                    <a:lumMod val="75000"/>
                    <a:lumOff val="25000"/>
                  </a:schemeClr>
                </a:solidFill>
                <a:latin typeface="微软雅黑" pitchFamily="34" charset="-122"/>
                <a:ea typeface="微软雅黑" pitchFamily="34" charset="-122"/>
              </a:rPr>
              <a:t>loginbar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注册：</a:t>
            </a:r>
            <a:r>
              <a:rPr lang="en-US" altLang="zh-CN" sz="1200" dirty="0">
                <a:solidFill>
                  <a:schemeClr val="tx1">
                    <a:lumMod val="75000"/>
                    <a:lumOff val="25000"/>
                  </a:schemeClr>
                </a:solidFill>
                <a:latin typeface="微软雅黑" pitchFamily="34" charset="-122"/>
                <a:ea typeface="微软雅黑" pitchFamily="34" charset="-122"/>
              </a:rPr>
              <a:t>regsiter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搜索：</a:t>
            </a:r>
            <a:r>
              <a:rPr lang="en-US" altLang="zh-CN" sz="1200" dirty="0">
                <a:solidFill>
                  <a:schemeClr val="tx1">
                    <a:lumMod val="75000"/>
                    <a:lumOff val="25000"/>
                  </a:schemeClr>
                </a:solidFill>
                <a:latin typeface="微软雅黑" pitchFamily="34" charset="-122"/>
                <a:ea typeface="微软雅黑" pitchFamily="34" charset="-122"/>
              </a:rPr>
              <a:t>search</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功能区：</a:t>
            </a:r>
            <a:r>
              <a:rPr lang="en-US" altLang="zh-CN" sz="1200" dirty="0">
                <a:solidFill>
                  <a:schemeClr val="tx1">
                    <a:lumMod val="75000"/>
                    <a:lumOff val="25000"/>
                  </a:schemeClr>
                </a:solidFill>
                <a:latin typeface="微软雅黑" pitchFamily="34" charset="-122"/>
                <a:ea typeface="微软雅黑" pitchFamily="34" charset="-122"/>
              </a:rPr>
              <a:t>shop</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标题：</a:t>
            </a:r>
            <a:r>
              <a:rPr lang="en-US" altLang="zh-CN" sz="1200" dirty="0">
                <a:solidFill>
                  <a:schemeClr val="tx1">
                    <a:lumMod val="75000"/>
                    <a:lumOff val="25000"/>
                  </a:schemeClr>
                </a:solidFill>
                <a:latin typeface="微软雅黑" pitchFamily="34" charset="-122"/>
                <a:ea typeface="微软雅黑" pitchFamily="34" charset="-122"/>
              </a:rPr>
              <a:t>title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加入：</a:t>
            </a:r>
            <a:r>
              <a:rPr lang="en-US" altLang="zh-CN" sz="1200" dirty="0">
                <a:solidFill>
                  <a:schemeClr val="tx1">
                    <a:lumMod val="75000"/>
                    <a:lumOff val="25000"/>
                  </a:schemeClr>
                </a:solidFill>
                <a:latin typeface="微软雅黑" pitchFamily="34" charset="-122"/>
                <a:ea typeface="微软雅黑" pitchFamily="34" charset="-122"/>
              </a:rPr>
              <a:t>joinus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状态：</a:t>
            </a:r>
            <a:r>
              <a:rPr lang="en-US" altLang="zh-CN" sz="1200" dirty="0">
                <a:solidFill>
                  <a:schemeClr val="tx1">
                    <a:lumMod val="75000"/>
                    <a:lumOff val="25000"/>
                  </a:schemeClr>
                </a:solidFill>
                <a:latin typeface="微软雅黑" pitchFamily="34" charset="-122"/>
                <a:ea typeface="微软雅黑" pitchFamily="34" charset="-122"/>
              </a:rPr>
              <a:t>status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按钮：</a:t>
            </a:r>
            <a:r>
              <a:rPr lang="en-US" altLang="zh-CN" sz="1200" dirty="0">
                <a:solidFill>
                  <a:schemeClr val="tx1">
                    <a:lumMod val="75000"/>
                    <a:lumOff val="25000"/>
                  </a:schemeClr>
                </a:solidFill>
                <a:latin typeface="微软雅黑" pitchFamily="34" charset="-122"/>
                <a:ea typeface="微软雅黑" pitchFamily="34" charset="-122"/>
              </a:rPr>
              <a:t>btn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滚动：</a:t>
            </a:r>
            <a:r>
              <a:rPr lang="en-US" altLang="zh-CN" sz="1200" dirty="0">
                <a:solidFill>
                  <a:schemeClr val="tx1">
                    <a:lumMod val="75000"/>
                    <a:lumOff val="25000"/>
                  </a:schemeClr>
                </a:solidFill>
                <a:latin typeface="微软雅黑" pitchFamily="34" charset="-122"/>
                <a:ea typeface="微软雅黑" pitchFamily="34" charset="-122"/>
              </a:rPr>
              <a:t>scroll</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标签页：</a:t>
            </a:r>
            <a:r>
              <a:rPr lang="en-US" altLang="zh-CN" sz="1200" dirty="0">
                <a:solidFill>
                  <a:schemeClr val="tx1">
                    <a:lumMod val="75000"/>
                    <a:lumOff val="25000"/>
                  </a:schemeClr>
                </a:solidFill>
                <a:latin typeface="微软雅黑" pitchFamily="34" charset="-122"/>
                <a:ea typeface="微软雅黑" pitchFamily="34" charset="-122"/>
              </a:rPr>
              <a:t>tab</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文章列表：</a:t>
            </a:r>
            <a:r>
              <a:rPr lang="en-US" altLang="zh-CN" sz="1200" dirty="0" smtClean="0">
                <a:solidFill>
                  <a:schemeClr val="tx1">
                    <a:lumMod val="75000"/>
                    <a:lumOff val="25000"/>
                  </a:schemeClr>
                </a:solidFill>
                <a:latin typeface="微软雅黑" pitchFamily="34" charset="-122"/>
                <a:ea typeface="微软雅黑" pitchFamily="34" charset="-122"/>
              </a:rPr>
              <a:t>list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文件命名规范</a:t>
            </a:r>
            <a:endParaRPr lang="zh-CN" altLang="en-US" sz="2600" b="1" dirty="0">
              <a:latin typeface="微软雅黑" pitchFamily="34" charset="-122"/>
              <a:ea typeface="微软雅黑" pitchFamily="34" charset="-122"/>
            </a:endParaRPr>
          </a:p>
        </p:txBody>
      </p:sp>
      <p:sp>
        <p:nvSpPr>
          <p:cNvPr id="4" name="副标题 1"/>
          <p:cNvSpPr txBox="1">
            <a:spLocks/>
          </p:cNvSpPr>
          <p:nvPr/>
        </p:nvSpPr>
        <p:spPr>
          <a:xfrm>
            <a:off x="4067944" y="1700808"/>
            <a:ext cx="3240038" cy="410445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提示信息：</a:t>
            </a:r>
            <a:r>
              <a:rPr lang="en-US" altLang="zh-CN" sz="1200" dirty="0">
                <a:solidFill>
                  <a:schemeClr val="tx1">
                    <a:lumMod val="75000"/>
                    <a:lumOff val="25000"/>
                  </a:schemeClr>
                </a:solidFill>
                <a:latin typeface="微软雅黑" pitchFamily="34" charset="-122"/>
                <a:ea typeface="微软雅黑" pitchFamily="34" charset="-122"/>
              </a:rPr>
              <a:t>msg</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当前的</a:t>
            </a:r>
            <a:r>
              <a:rPr lang="en-US" altLang="zh-CN" sz="1200" dirty="0">
                <a:solidFill>
                  <a:schemeClr val="tx1">
                    <a:lumMod val="75000"/>
                    <a:lumOff val="25000"/>
                  </a:schemeClr>
                </a:solidFill>
                <a:latin typeface="微软雅黑" pitchFamily="34" charset="-122"/>
                <a:ea typeface="微软雅黑" pitchFamily="34" charset="-122"/>
              </a:rPr>
              <a:t>: current</a:t>
            </a:r>
          </a:p>
          <a:p>
            <a:pPr algn="l" defTabSz="914353" fontAlgn="auto">
              <a:lnSpc>
                <a:spcPct val="150000"/>
              </a:lnSpc>
              <a:spcBef>
                <a:spcPts val="0"/>
              </a:spcBef>
              <a:spcAft>
                <a:spcPts val="0"/>
              </a:spcAft>
              <a:defRPr/>
            </a:pPr>
            <a:r>
              <a:rPr lang="zh-CN" altLang="en-US" sz="1200" dirty="0" smtClean="0">
                <a:solidFill>
                  <a:schemeClr val="tx1">
                    <a:lumMod val="75000"/>
                    <a:lumOff val="25000"/>
                  </a:schemeClr>
                </a:solidFill>
                <a:latin typeface="微软雅黑" pitchFamily="34" charset="-122"/>
                <a:ea typeface="微软雅黑" pitchFamily="34" charset="-122"/>
              </a:rPr>
              <a:t>小</a:t>
            </a:r>
            <a:r>
              <a:rPr lang="zh-CN" altLang="en-US" sz="1200" dirty="0">
                <a:solidFill>
                  <a:schemeClr val="tx1">
                    <a:lumMod val="75000"/>
                    <a:lumOff val="25000"/>
                  </a:schemeClr>
                </a:solidFill>
                <a:latin typeface="微软雅黑" pitchFamily="34" charset="-122"/>
                <a:ea typeface="微软雅黑" pitchFamily="34" charset="-122"/>
              </a:rPr>
              <a:t>技巧：</a:t>
            </a:r>
            <a:r>
              <a:rPr lang="en-US" altLang="zh-CN" sz="1200" dirty="0">
                <a:solidFill>
                  <a:schemeClr val="tx1">
                    <a:lumMod val="75000"/>
                    <a:lumOff val="25000"/>
                  </a:schemeClr>
                </a:solidFill>
                <a:latin typeface="微软雅黑" pitchFamily="34" charset="-122"/>
                <a:ea typeface="微软雅黑" pitchFamily="34" charset="-122"/>
              </a:rPr>
              <a:t>tips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图标</a:t>
            </a:r>
            <a:r>
              <a:rPr lang="en-US" altLang="zh-CN" sz="1200" dirty="0">
                <a:solidFill>
                  <a:schemeClr val="tx1">
                    <a:lumMod val="75000"/>
                    <a:lumOff val="25000"/>
                  </a:schemeClr>
                </a:solidFill>
                <a:latin typeface="微软雅黑" pitchFamily="34" charset="-122"/>
                <a:ea typeface="微软雅黑" pitchFamily="34" charset="-122"/>
              </a:rPr>
              <a:t>: icon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注释：</a:t>
            </a:r>
            <a:r>
              <a:rPr lang="en-US" altLang="zh-CN" sz="1200" dirty="0">
                <a:solidFill>
                  <a:schemeClr val="tx1">
                    <a:lumMod val="75000"/>
                    <a:lumOff val="25000"/>
                  </a:schemeClr>
                </a:solidFill>
                <a:latin typeface="微软雅黑" pitchFamily="34" charset="-122"/>
                <a:ea typeface="微软雅黑" pitchFamily="34" charset="-122"/>
              </a:rPr>
              <a:t>note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指南：</a:t>
            </a:r>
            <a:r>
              <a:rPr lang="en-US" altLang="zh-CN" sz="1200" dirty="0">
                <a:solidFill>
                  <a:schemeClr val="tx1">
                    <a:lumMod val="75000"/>
                    <a:lumOff val="25000"/>
                  </a:schemeClr>
                </a:solidFill>
                <a:latin typeface="微软雅黑" pitchFamily="34" charset="-122"/>
                <a:ea typeface="微软雅黑" pitchFamily="34" charset="-122"/>
              </a:rPr>
              <a:t>guild</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服务：</a:t>
            </a:r>
            <a:r>
              <a:rPr lang="en-US" altLang="zh-CN" sz="1200" dirty="0">
                <a:solidFill>
                  <a:schemeClr val="tx1">
                    <a:lumMod val="75000"/>
                    <a:lumOff val="25000"/>
                  </a:schemeClr>
                </a:solidFill>
                <a:latin typeface="微软雅黑" pitchFamily="34" charset="-122"/>
                <a:ea typeface="微软雅黑" pitchFamily="34" charset="-122"/>
              </a:rPr>
              <a:t>service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热点：</a:t>
            </a:r>
            <a:r>
              <a:rPr lang="en-US" altLang="zh-CN" sz="1200" dirty="0">
                <a:solidFill>
                  <a:schemeClr val="tx1">
                    <a:lumMod val="75000"/>
                    <a:lumOff val="25000"/>
                  </a:schemeClr>
                </a:solidFill>
                <a:latin typeface="微软雅黑" pitchFamily="34" charset="-122"/>
                <a:ea typeface="微软雅黑" pitchFamily="34" charset="-122"/>
              </a:rPr>
              <a:t>hot</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新闻：</a:t>
            </a:r>
            <a:r>
              <a:rPr lang="en-US" altLang="zh-CN" sz="1200" dirty="0">
                <a:solidFill>
                  <a:schemeClr val="tx1">
                    <a:lumMod val="75000"/>
                    <a:lumOff val="25000"/>
                  </a:schemeClr>
                </a:solidFill>
                <a:latin typeface="微软雅黑" pitchFamily="34" charset="-122"/>
                <a:ea typeface="微软雅黑" pitchFamily="34" charset="-122"/>
              </a:rPr>
              <a:t>news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下载：</a:t>
            </a:r>
            <a:r>
              <a:rPr lang="en-US" altLang="zh-CN" sz="1200" dirty="0">
                <a:solidFill>
                  <a:schemeClr val="tx1">
                    <a:lumMod val="75000"/>
                    <a:lumOff val="25000"/>
                  </a:schemeClr>
                </a:solidFill>
                <a:latin typeface="微软雅黑" pitchFamily="34" charset="-122"/>
                <a:ea typeface="微软雅黑" pitchFamily="34" charset="-122"/>
              </a:rPr>
              <a:t>download</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投票：</a:t>
            </a:r>
            <a:r>
              <a:rPr lang="en-US" altLang="zh-CN" sz="1200" dirty="0">
                <a:solidFill>
                  <a:schemeClr val="tx1">
                    <a:lumMod val="75000"/>
                    <a:lumOff val="25000"/>
                  </a:schemeClr>
                </a:solidFill>
                <a:latin typeface="微软雅黑" pitchFamily="34" charset="-122"/>
                <a:ea typeface="微软雅黑" pitchFamily="34" charset="-122"/>
              </a:rPr>
              <a:t>vote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合作伙伴：</a:t>
            </a:r>
            <a:r>
              <a:rPr lang="en-US" altLang="zh-CN" sz="1200" dirty="0">
                <a:solidFill>
                  <a:schemeClr val="tx1">
                    <a:lumMod val="75000"/>
                    <a:lumOff val="25000"/>
                  </a:schemeClr>
                </a:solidFill>
                <a:latin typeface="微软雅黑" pitchFamily="34" charset="-122"/>
                <a:ea typeface="微软雅黑" pitchFamily="34" charset="-122"/>
              </a:rPr>
              <a:t>partner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友情链接：</a:t>
            </a:r>
            <a:r>
              <a:rPr lang="en-US" altLang="zh-CN" sz="1200" dirty="0">
                <a:solidFill>
                  <a:schemeClr val="tx1">
                    <a:lumMod val="75000"/>
                    <a:lumOff val="25000"/>
                  </a:schemeClr>
                </a:solidFill>
                <a:latin typeface="微软雅黑" pitchFamily="34" charset="-122"/>
                <a:ea typeface="微软雅黑" pitchFamily="34" charset="-122"/>
              </a:rPr>
              <a:t>link</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版权：</a:t>
            </a:r>
            <a:r>
              <a:rPr lang="en-US" altLang="zh-CN" sz="1200" dirty="0">
                <a:solidFill>
                  <a:schemeClr val="tx1">
                    <a:lumMod val="75000"/>
                    <a:lumOff val="25000"/>
                  </a:schemeClr>
                </a:solidFill>
                <a:latin typeface="微软雅黑" pitchFamily="34" charset="-122"/>
                <a:ea typeface="微软雅黑" pitchFamily="34" charset="-122"/>
              </a:rPr>
              <a:t>copyright</a:t>
            </a:r>
          </a:p>
        </p:txBody>
      </p:sp>
    </p:spTree>
    <p:extLst>
      <p:ext uri="{BB962C8B-B14F-4D97-AF65-F5344CB8AC3E}">
        <p14:creationId xmlns:p14="http://schemas.microsoft.com/office/powerpoint/2010/main" val="29105151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0" name="Picture 2" descr="C:\Users\admin\Desktop\图片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54"/>
            <a:ext cx="9144000" cy="305911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图片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60876"/>
            <a:ext cx="9144000" cy="379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5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500"/>
                                        <p:tgtEl>
                                          <p:spTgt spid="2051"/>
                                        </p:tgtEl>
                                      </p:cBhvr>
                                    </p:animEffect>
                                    <p:anim calcmode="lin" valueType="num">
                                      <p:cBhvr>
                                        <p:cTn id="14" dur="500" fill="hold"/>
                                        <p:tgtEl>
                                          <p:spTgt spid="2051"/>
                                        </p:tgtEl>
                                        <p:attrNameLst>
                                          <p:attrName>ppt_x</p:attrName>
                                        </p:attrNameLst>
                                      </p:cBhvr>
                                      <p:tavLst>
                                        <p:tav tm="0">
                                          <p:val>
                                            <p:strVal val="#ppt_x"/>
                                          </p:val>
                                        </p:tav>
                                        <p:tav tm="100000">
                                          <p:val>
                                            <p:strVal val="#ppt_x"/>
                                          </p:val>
                                        </p:tav>
                                      </p:tavLst>
                                    </p:anim>
                                    <p:anim calcmode="lin" valueType="num">
                                      <p:cBhvr>
                                        <p:cTn id="15" dur="5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862" y="2500306"/>
            <a:ext cx="5314275"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WEB</a:t>
            </a:r>
            <a:r>
              <a:rPr lang="zh-CN" altLang="en-US" sz="4800" b="1" dirty="0" smtClean="0">
                <a:solidFill>
                  <a:schemeClr val="bg1"/>
                </a:solidFill>
                <a:latin typeface="微软雅黑" pitchFamily="34" charset="-122"/>
                <a:ea typeface="微软雅黑" pitchFamily="34" charset="-122"/>
              </a:rPr>
              <a:t>视觉设计规范</a:t>
            </a:r>
            <a:endParaRPr lang="zh-CN" altLang="en-US" sz="4800" b="1" dirty="0">
              <a:solidFill>
                <a:schemeClr val="bg1"/>
              </a:solidFill>
              <a:latin typeface="微软雅黑" pitchFamily="34" charset="-122"/>
              <a:ea typeface="微软雅黑" pitchFamily="34" charset="-122"/>
            </a:endParaRPr>
          </a:p>
        </p:txBody>
      </p:sp>
      <p:sp>
        <p:nvSpPr>
          <p:cNvPr id="6"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切图与标注是所有从事互联网相关设计的设计师必须要掌握的基本功能。</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效果完</a:t>
            </a:r>
            <a:r>
              <a:rPr lang="zh-CN" altLang="en-US" sz="1600" dirty="0" smtClean="0">
                <a:solidFill>
                  <a:schemeClr val="tx1">
                    <a:lumMod val="75000"/>
                    <a:lumOff val="25000"/>
                  </a:schemeClr>
                </a:solidFill>
                <a:latin typeface="微软雅黑" pitchFamily="34" charset="-122"/>
                <a:ea typeface="微软雅黑" pitchFamily="34" charset="-122"/>
              </a:rPr>
              <a:t>成之后，需要进行对应的切图与标注才能交付给程序员使用。</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323528" y="2708920"/>
            <a:ext cx="4320728" cy="415498"/>
          </a:xfrm>
          <a:prstGeom prst="rect">
            <a:avLst/>
          </a:prstGeom>
          <a:noFill/>
        </p:spPr>
        <p:txBody>
          <a:bodyPr wrap="square">
            <a:spAutoFit/>
          </a:bodyPr>
          <a:lstStyle/>
          <a:p>
            <a:pPr>
              <a:lnSpc>
                <a:spcPct val="150000"/>
              </a:lnSpc>
              <a:buFont typeface="Arial" charset="0"/>
              <a:buNone/>
              <a:defRPr/>
            </a:pPr>
            <a:r>
              <a:rPr lang="zh-CN" altLang="en-US" sz="1400" b="1" dirty="0" smtClean="0">
                <a:solidFill>
                  <a:schemeClr val="tx1">
                    <a:lumMod val="75000"/>
                    <a:lumOff val="25000"/>
                  </a:schemeClr>
                </a:solidFill>
                <a:latin typeface="微软雅黑" pitchFamily="34" charset="-122"/>
                <a:ea typeface="微软雅黑" pitchFamily="34" charset="-122"/>
              </a:rPr>
              <a:t>满足不同的配套设施，需要切出不同规范的图</a:t>
            </a:r>
            <a:endParaRPr lang="en-US" altLang="zh-CN" sz="1400" b="1" dirty="0">
              <a:solidFill>
                <a:schemeClr val="tx1">
                  <a:lumMod val="75000"/>
                  <a:lumOff val="25000"/>
                </a:schemeClr>
              </a:solidFill>
              <a:latin typeface="微软雅黑" pitchFamily="34" charset="-122"/>
              <a:ea typeface="微软雅黑" pitchFamily="34" charset="-122"/>
            </a:endParaRPr>
          </a:p>
        </p:txBody>
      </p:sp>
      <p:sp>
        <p:nvSpPr>
          <p:cNvPr id="8" name="矩形 7"/>
          <p:cNvSpPr/>
          <p:nvPr/>
        </p:nvSpPr>
        <p:spPr>
          <a:xfrm>
            <a:off x="431837" y="321297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iOS</a:t>
            </a:r>
            <a:r>
              <a:rPr lang="zh-CN" altLang="en-US" sz="1400" dirty="0" smtClean="0">
                <a:solidFill>
                  <a:schemeClr val="accent1"/>
                </a:solidFill>
                <a:latin typeface="+mj-ea"/>
                <a:ea typeface="+mj-ea"/>
              </a:rPr>
              <a:t>切图</a:t>
            </a:r>
            <a:endParaRPr lang="zh-CN" altLang="en-US" sz="1400" dirty="0">
              <a:solidFill>
                <a:schemeClr val="accent1"/>
              </a:solidFill>
              <a:latin typeface="+mj-ea"/>
              <a:ea typeface="+mj-ea"/>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为什么要切图？</a:t>
            </a:r>
            <a:endParaRPr lang="zh-CN" altLang="en-US" sz="2600" b="1" dirty="0">
              <a:latin typeface="微软雅黑" pitchFamily="34" charset="-122"/>
              <a:ea typeface="微软雅黑" pitchFamily="34" charset="-122"/>
            </a:endParaRPr>
          </a:p>
        </p:txBody>
      </p:sp>
      <p:sp>
        <p:nvSpPr>
          <p:cNvPr id="10" name="矩形 9"/>
          <p:cNvSpPr/>
          <p:nvPr/>
        </p:nvSpPr>
        <p:spPr>
          <a:xfrm>
            <a:off x="1979811" y="321297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安卓切图</a:t>
            </a:r>
            <a:endParaRPr lang="zh-CN" altLang="en-US" sz="1400" dirty="0">
              <a:solidFill>
                <a:schemeClr val="accent1"/>
              </a:solidFill>
              <a:latin typeface="+mj-ea"/>
              <a:ea typeface="+mj-ea"/>
            </a:endParaRPr>
          </a:p>
        </p:txBody>
      </p:sp>
      <p:sp>
        <p:nvSpPr>
          <p:cNvPr id="11" name="矩形 10"/>
          <p:cNvSpPr/>
          <p:nvPr/>
        </p:nvSpPr>
        <p:spPr>
          <a:xfrm>
            <a:off x="3532287" y="321297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网页切图</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4580076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80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3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18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230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2800"/>
                            </p:stCondLst>
                            <p:childTnLst>
                              <p:par>
                                <p:cTn id="37" presetID="42"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862" y="2500306"/>
            <a:ext cx="5314275"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WEB</a:t>
            </a:r>
            <a:r>
              <a:rPr lang="zh-CN" altLang="en-US" sz="4800" b="1" dirty="0" smtClean="0">
                <a:solidFill>
                  <a:schemeClr val="bg1"/>
                </a:solidFill>
                <a:latin typeface="微软雅黑" pitchFamily="34" charset="-122"/>
                <a:ea typeface="微软雅黑" pitchFamily="34" charset="-122"/>
              </a:rPr>
              <a:t>视觉设计规范</a:t>
            </a:r>
            <a:endParaRPr lang="zh-CN" altLang="en-US" sz="4800" b="1" dirty="0">
              <a:solidFill>
                <a:schemeClr val="bg1"/>
              </a:solidFill>
              <a:latin typeface="微软雅黑" pitchFamily="34" charset="-122"/>
              <a:ea typeface="微软雅黑" pitchFamily="34" charset="-122"/>
            </a:endParaRPr>
          </a:p>
        </p:txBody>
      </p:sp>
      <p:sp>
        <p:nvSpPr>
          <p:cNvPr id="6"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en-US" sz="1600" dirty="0" smtClean="0">
                <a:solidFill>
                  <a:schemeClr val="tx1">
                    <a:lumMod val="75000"/>
                    <a:lumOff val="25000"/>
                  </a:schemeClr>
                </a:solidFill>
                <a:latin typeface="微软雅黑" pitchFamily="34" charset="-122"/>
                <a:ea typeface="微软雅黑" pitchFamily="34" charset="-122"/>
              </a:rPr>
              <a:t>，能用代码实现的元素一律不需要切图</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2</a:t>
            </a:r>
            <a:r>
              <a:rPr lang="zh-CN" altLang="en-US" sz="1600" dirty="0" smtClean="0">
                <a:solidFill>
                  <a:schemeClr val="tx1">
                    <a:lumMod val="75000"/>
                    <a:lumOff val="25000"/>
                  </a:schemeClr>
                </a:solidFill>
                <a:latin typeface="微软雅黑" pitchFamily="34" charset="-122"/>
                <a:ea typeface="微软雅黑" pitchFamily="34" charset="-122"/>
              </a:rPr>
              <a:t>，切</a:t>
            </a:r>
            <a:r>
              <a:rPr lang="zh-CN" altLang="en-US" sz="1600" dirty="0">
                <a:solidFill>
                  <a:schemeClr val="tx1">
                    <a:lumMod val="75000"/>
                    <a:lumOff val="25000"/>
                  </a:schemeClr>
                </a:solidFill>
                <a:latin typeface="微软雅黑" pitchFamily="34" charset="-122"/>
                <a:ea typeface="微软雅黑" pitchFamily="34" charset="-122"/>
              </a:rPr>
              <a:t>出</a:t>
            </a:r>
            <a:r>
              <a:rPr lang="zh-CN" altLang="en-US" sz="1600" dirty="0" smtClean="0">
                <a:solidFill>
                  <a:schemeClr val="tx1">
                    <a:lumMod val="75000"/>
                    <a:lumOff val="25000"/>
                  </a:schemeClr>
                </a:solidFill>
                <a:latin typeface="微软雅黑" pitchFamily="34" charset="-122"/>
                <a:ea typeface="微软雅黑" pitchFamily="34" charset="-122"/>
              </a:rPr>
              <a:t>来的图不能有任何像素误差</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3</a:t>
            </a:r>
            <a:r>
              <a:rPr lang="zh-CN" altLang="en-US" sz="1600" dirty="0" smtClean="0">
                <a:solidFill>
                  <a:schemeClr val="tx1">
                    <a:lumMod val="75000"/>
                    <a:lumOff val="25000"/>
                  </a:schemeClr>
                </a:solidFill>
                <a:latin typeface="微软雅黑" pitchFamily="34" charset="-122"/>
                <a:ea typeface="微软雅黑" pitchFamily="34" charset="-122"/>
              </a:rPr>
              <a:t>，切出来的图尽可能可以重复利用，避免多余重复工作</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8" name="矩形 7"/>
          <p:cNvSpPr/>
          <p:nvPr/>
        </p:nvSpPr>
        <p:spPr>
          <a:xfrm>
            <a:off x="431837" y="299695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传统</a:t>
            </a:r>
            <a:r>
              <a:rPr lang="en-US" altLang="zh-CN" sz="1400" dirty="0" smtClean="0">
                <a:solidFill>
                  <a:schemeClr val="accent1"/>
                </a:solidFill>
                <a:latin typeface="+mj-ea"/>
                <a:ea typeface="+mj-ea"/>
              </a:rPr>
              <a:t>PS</a:t>
            </a:r>
            <a:r>
              <a:rPr lang="zh-CN" altLang="en-US" sz="1400" dirty="0" smtClean="0">
                <a:solidFill>
                  <a:schemeClr val="accent1"/>
                </a:solidFill>
                <a:latin typeface="+mj-ea"/>
                <a:ea typeface="+mj-ea"/>
              </a:rPr>
              <a:t>切图</a:t>
            </a:r>
            <a:endParaRPr lang="zh-CN" altLang="en-US" sz="1400" dirty="0">
              <a:solidFill>
                <a:schemeClr val="accent1"/>
              </a:solidFill>
              <a:latin typeface="+mj-ea"/>
              <a:ea typeface="+mj-ea"/>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网页切图遵循原则</a:t>
            </a:r>
            <a:endParaRPr lang="zh-CN" altLang="en-US" sz="2600" b="1" dirty="0">
              <a:latin typeface="微软雅黑" pitchFamily="34" charset="-122"/>
              <a:ea typeface="微软雅黑" pitchFamily="34" charset="-122"/>
            </a:endParaRPr>
          </a:p>
        </p:txBody>
      </p:sp>
      <p:sp>
        <p:nvSpPr>
          <p:cNvPr id="10" name="矩形 9"/>
          <p:cNvSpPr/>
          <p:nvPr/>
        </p:nvSpPr>
        <p:spPr>
          <a:xfrm>
            <a:off x="1979811" y="299695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智能对象切图</a:t>
            </a:r>
            <a:endParaRPr lang="zh-CN" altLang="en-US" sz="1400" dirty="0">
              <a:solidFill>
                <a:schemeClr val="accent1"/>
              </a:solidFill>
              <a:latin typeface="+mj-ea"/>
              <a:ea typeface="+mj-ea"/>
            </a:endParaRPr>
          </a:p>
        </p:txBody>
      </p:sp>
      <p:sp>
        <p:nvSpPr>
          <p:cNvPr id="11" name="矩形 10"/>
          <p:cNvSpPr/>
          <p:nvPr/>
        </p:nvSpPr>
        <p:spPr>
          <a:xfrm>
            <a:off x="3532287" y="299695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插件切图</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17486198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3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185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235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862" y="2500306"/>
            <a:ext cx="5314275"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WEB</a:t>
            </a:r>
            <a:r>
              <a:rPr lang="zh-CN" altLang="en-US" sz="4800" b="1" dirty="0" smtClean="0">
                <a:solidFill>
                  <a:schemeClr val="bg1"/>
                </a:solidFill>
                <a:latin typeface="微软雅黑" pitchFamily="34" charset="-122"/>
                <a:ea typeface="微软雅黑" pitchFamily="34" charset="-122"/>
              </a:rPr>
              <a:t>视觉设计规范</a:t>
            </a:r>
            <a:endParaRPr lang="zh-CN" altLang="en-US" sz="4800" b="1" dirty="0">
              <a:solidFill>
                <a:schemeClr val="bg1"/>
              </a:solidFill>
              <a:latin typeface="微软雅黑" pitchFamily="34" charset="-122"/>
              <a:ea typeface="微软雅黑" pitchFamily="34" charset="-122"/>
            </a:endParaRPr>
          </a:p>
        </p:txBody>
      </p:sp>
      <p:sp>
        <p:nvSpPr>
          <p:cNvPr id="6"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en-US" sz="1600" dirty="0" smtClean="0">
                <a:solidFill>
                  <a:schemeClr val="tx1">
                    <a:lumMod val="75000"/>
                    <a:lumOff val="25000"/>
                  </a:schemeClr>
                </a:solidFill>
                <a:latin typeface="微软雅黑" pitchFamily="34" charset="-122"/>
                <a:ea typeface="微软雅黑" pitchFamily="34" charset="-122"/>
              </a:rPr>
              <a:t>，选择切片工具与切片选择工具进行切图</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2</a:t>
            </a:r>
            <a:r>
              <a:rPr lang="zh-CN" altLang="en-US" sz="1600" dirty="0" smtClean="0">
                <a:solidFill>
                  <a:schemeClr val="tx1">
                    <a:lumMod val="75000"/>
                    <a:lumOff val="25000"/>
                  </a:schemeClr>
                </a:solidFill>
                <a:latin typeface="微软雅黑" pitchFamily="34" charset="-122"/>
                <a:ea typeface="微软雅黑" pitchFamily="34" charset="-122"/>
              </a:rPr>
              <a:t>，切出我们需要的图</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3</a:t>
            </a:r>
            <a:r>
              <a:rPr lang="zh-CN" altLang="en-US" sz="1600" dirty="0" smtClean="0">
                <a:solidFill>
                  <a:schemeClr val="tx1">
                    <a:lumMod val="75000"/>
                    <a:lumOff val="25000"/>
                  </a:schemeClr>
                </a:solidFill>
                <a:latin typeface="微软雅黑" pitchFamily="34" charset="-122"/>
                <a:ea typeface="微软雅黑" pitchFamily="34" charset="-122"/>
              </a:rPr>
              <a:t>，切出透明</a:t>
            </a:r>
            <a:r>
              <a:rPr lang="en-US" altLang="zh-CN" sz="1600" dirty="0" smtClean="0">
                <a:solidFill>
                  <a:schemeClr val="tx1">
                    <a:lumMod val="75000"/>
                    <a:lumOff val="25000"/>
                  </a:schemeClr>
                </a:solidFill>
                <a:latin typeface="微软雅黑" pitchFamily="34" charset="-122"/>
                <a:ea typeface="微软雅黑" pitchFamily="34" charset="-122"/>
              </a:rPr>
              <a:t>png24</a:t>
            </a:r>
            <a:r>
              <a:rPr lang="zh-CN" altLang="en-US" sz="1600" dirty="0" smtClean="0">
                <a:solidFill>
                  <a:schemeClr val="tx1">
                    <a:lumMod val="75000"/>
                    <a:lumOff val="25000"/>
                  </a:schemeClr>
                </a:solidFill>
                <a:latin typeface="微软雅黑" pitchFamily="34" charset="-122"/>
                <a:ea typeface="微软雅黑" pitchFamily="34" charset="-122"/>
              </a:rPr>
              <a:t>格式的图，需要将背景图层隐藏</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传统</a:t>
            </a:r>
            <a:r>
              <a:rPr lang="en-US" altLang="zh-CN" sz="2600" b="1" dirty="0" smtClean="0">
                <a:latin typeface="微软雅黑" pitchFamily="34" charset="-122"/>
                <a:ea typeface="微软雅黑" pitchFamily="34" charset="-122"/>
              </a:rPr>
              <a:t>PS</a:t>
            </a:r>
            <a:r>
              <a:rPr lang="zh-CN" altLang="en-US" sz="2600" b="1" dirty="0" smtClean="0">
                <a:latin typeface="微软雅黑" pitchFamily="34" charset="-122"/>
                <a:ea typeface="微软雅黑" pitchFamily="34" charset="-122"/>
              </a:rPr>
              <a:t>软件切图</a:t>
            </a:r>
            <a:endParaRPr lang="zh-CN" altLang="en-US" sz="2600" b="1"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4"/>
            <a:ext cx="76565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3829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350"/>
                            </p:stCondLst>
                            <p:childTnLst>
                              <p:par>
                                <p:cTn id="19" presetID="42"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anim calcmode="lin" valueType="num">
                                      <p:cBhvr>
                                        <p:cTn id="22" dur="500" fill="hold"/>
                                        <p:tgtEl>
                                          <p:spTgt spid="1026"/>
                                        </p:tgtEl>
                                        <p:attrNameLst>
                                          <p:attrName>ppt_x</p:attrName>
                                        </p:attrNameLst>
                                      </p:cBhvr>
                                      <p:tavLst>
                                        <p:tav tm="0">
                                          <p:val>
                                            <p:strVal val="#ppt_x"/>
                                          </p:val>
                                        </p:tav>
                                        <p:tav tm="100000">
                                          <p:val>
                                            <p:strVal val="#ppt_x"/>
                                          </p:val>
                                        </p:tav>
                                      </p:tavLst>
                                    </p:anim>
                                    <p:anim calcmode="lin" valueType="num">
                                      <p:cBhvr>
                                        <p:cTn id="23"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en-US" sz="1600" dirty="0" smtClean="0">
                <a:solidFill>
                  <a:schemeClr val="tx1">
                    <a:lumMod val="75000"/>
                    <a:lumOff val="25000"/>
                  </a:schemeClr>
                </a:solidFill>
                <a:latin typeface="微软雅黑" pitchFamily="34" charset="-122"/>
                <a:ea typeface="微软雅黑" pitchFamily="34" charset="-122"/>
              </a:rPr>
              <a:t>，将要切出的图合并为一个智能对象</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2</a:t>
            </a:r>
            <a:r>
              <a:rPr lang="zh-CN" altLang="en-US" sz="1600" dirty="0" smtClean="0">
                <a:solidFill>
                  <a:schemeClr val="tx1">
                    <a:lumMod val="75000"/>
                    <a:lumOff val="25000"/>
                  </a:schemeClr>
                </a:solidFill>
                <a:latin typeface="微软雅黑" pitchFamily="34" charset="-122"/>
                <a:ea typeface="微软雅黑" pitchFamily="34" charset="-122"/>
              </a:rPr>
              <a:t>，双击进入“智能对象</a:t>
            </a:r>
            <a:r>
              <a:rPr lang="en-US" altLang="zh-CN" sz="1600" dirty="0" smtClean="0">
                <a:solidFill>
                  <a:schemeClr val="tx1">
                    <a:lumMod val="75000"/>
                    <a:lumOff val="25000"/>
                  </a:schemeClr>
                </a:solidFill>
                <a:latin typeface="微软雅黑" pitchFamily="34" charset="-122"/>
                <a:ea typeface="微软雅黑" pitchFamily="34" charset="-122"/>
              </a:rPr>
              <a:t>.psb</a:t>
            </a:r>
            <a:r>
              <a:rPr lang="zh-CN" altLang="en-US" sz="1600" dirty="0" smtClean="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文</a:t>
            </a:r>
            <a:r>
              <a:rPr lang="zh-CN" altLang="en-US" sz="1600" dirty="0" smtClean="0">
                <a:solidFill>
                  <a:schemeClr val="tx1">
                    <a:lumMod val="75000"/>
                    <a:lumOff val="25000"/>
                  </a:schemeClr>
                </a:solidFill>
                <a:latin typeface="微软雅黑" pitchFamily="34" charset="-122"/>
                <a:ea typeface="微软雅黑" pitchFamily="34" charset="-122"/>
              </a:rPr>
              <a:t>件进行单独保存</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a:latin typeface="微软雅黑" pitchFamily="34" charset="-122"/>
                <a:ea typeface="微软雅黑" pitchFamily="34" charset="-122"/>
              </a:rPr>
              <a:t>智</a:t>
            </a:r>
            <a:r>
              <a:rPr lang="zh-CN" altLang="en-US" sz="2600" b="1" dirty="0" smtClean="0">
                <a:latin typeface="微软雅黑" pitchFamily="34" charset="-122"/>
                <a:ea typeface="微软雅黑" pitchFamily="34" charset="-122"/>
              </a:rPr>
              <a:t>能对象切图</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7393680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en-US" sz="1600" dirty="0" smtClean="0">
                <a:solidFill>
                  <a:schemeClr val="tx1">
                    <a:lumMod val="75000"/>
                    <a:lumOff val="25000"/>
                  </a:schemeClr>
                </a:solidFill>
                <a:latin typeface="微软雅黑" pitchFamily="34" charset="-122"/>
                <a:ea typeface="微软雅黑" pitchFamily="34" charset="-122"/>
              </a:rPr>
              <a:t>，选择合适的切图插件</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2</a:t>
            </a:r>
            <a:r>
              <a:rPr lang="zh-CN" altLang="en-US" sz="1600" dirty="0" smtClean="0">
                <a:solidFill>
                  <a:schemeClr val="tx1">
                    <a:lumMod val="75000"/>
                    <a:lumOff val="25000"/>
                  </a:schemeClr>
                </a:solidFill>
                <a:latin typeface="微软雅黑" pitchFamily="34" charset="-122"/>
                <a:ea typeface="微软雅黑" pitchFamily="34" charset="-122"/>
              </a:rPr>
              <a:t>，</a:t>
            </a:r>
            <a:r>
              <a:rPr lang="en-US" altLang="zh-CN" sz="1600" dirty="0" smtClean="0">
                <a:solidFill>
                  <a:schemeClr val="tx1">
                    <a:lumMod val="75000"/>
                    <a:lumOff val="25000"/>
                  </a:schemeClr>
                </a:solidFill>
                <a:latin typeface="微软雅黑" pitchFamily="34" charset="-122"/>
                <a:ea typeface="微软雅黑" pitchFamily="34" charset="-122"/>
              </a:rPr>
              <a:t>Cutterman</a:t>
            </a:r>
            <a:r>
              <a:rPr lang="zh-CN" altLang="en-US" sz="1600" dirty="0" smtClean="0">
                <a:solidFill>
                  <a:schemeClr val="tx1">
                    <a:lumMod val="75000"/>
                    <a:lumOff val="25000"/>
                  </a:schemeClr>
                </a:solidFill>
                <a:latin typeface="微软雅黑" pitchFamily="34" charset="-122"/>
                <a:ea typeface="微软雅黑" pitchFamily="34" charset="-122"/>
              </a:rPr>
              <a:t>切图软件使用技法</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插件切图</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28456714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6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556792"/>
            <a:ext cx="8136582" cy="482453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en-US" sz="1600" dirty="0" smtClean="0">
                <a:solidFill>
                  <a:schemeClr val="tx1">
                    <a:lumMod val="75000"/>
                    <a:lumOff val="25000"/>
                  </a:schemeClr>
                </a:solidFill>
                <a:latin typeface="微软雅黑" pitchFamily="34" charset="-122"/>
                <a:ea typeface="微软雅黑" pitchFamily="34" charset="-122"/>
              </a:rPr>
              <a:t>，一定要保存为</a:t>
            </a:r>
            <a:r>
              <a:rPr lang="en-US" altLang="zh-CN" sz="1600" dirty="0" smtClean="0">
                <a:solidFill>
                  <a:schemeClr val="tx1">
                    <a:lumMod val="75000"/>
                    <a:lumOff val="25000"/>
                  </a:schemeClr>
                </a:solidFill>
                <a:latin typeface="微软雅黑" pitchFamily="34" charset="-122"/>
                <a:ea typeface="微软雅黑" pitchFamily="34" charset="-122"/>
              </a:rPr>
              <a:t>WEB</a:t>
            </a:r>
            <a:r>
              <a:rPr lang="zh-CN" altLang="en-US" sz="1600" dirty="0" smtClean="0">
                <a:solidFill>
                  <a:schemeClr val="tx1">
                    <a:lumMod val="75000"/>
                    <a:lumOff val="25000"/>
                  </a:schemeClr>
                </a:solidFill>
                <a:latin typeface="微软雅黑" pitchFamily="34" charset="-122"/>
                <a:ea typeface="微软雅黑" pitchFamily="34" charset="-122"/>
              </a:rPr>
              <a:t>格式（</a:t>
            </a:r>
            <a:r>
              <a:rPr lang="en-US" altLang="zh-CN" sz="1600" dirty="0" smtClean="0">
                <a:solidFill>
                  <a:schemeClr val="tx1">
                    <a:lumMod val="75000"/>
                    <a:lumOff val="25000"/>
                  </a:schemeClr>
                </a:solidFill>
                <a:latin typeface="微软雅黑" pitchFamily="34" charset="-122"/>
                <a:ea typeface="微软雅黑" pitchFamily="34" charset="-122"/>
              </a:rPr>
              <a:t>ctrl+shift+Alt+S</a:t>
            </a:r>
            <a:r>
              <a:rPr lang="zh-CN" altLang="en-US" sz="1600" dirty="0" smtClean="0">
                <a:solidFill>
                  <a:schemeClr val="tx1">
                    <a:lumMod val="75000"/>
                    <a:lumOff val="25000"/>
                  </a:schemeClr>
                </a:solidFill>
                <a:latin typeface="微软雅黑" pitchFamily="34" charset="-122"/>
                <a:ea typeface="微软雅黑" pitchFamily="34" charset="-122"/>
              </a:rPr>
              <a:t>）</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2</a:t>
            </a:r>
            <a:r>
              <a:rPr lang="zh-CN" altLang="en-US" sz="1600" dirty="0" smtClean="0">
                <a:solidFill>
                  <a:schemeClr val="tx1">
                    <a:lumMod val="75000"/>
                    <a:lumOff val="25000"/>
                  </a:schemeClr>
                </a:solidFill>
                <a:latin typeface="微软雅黑" pitchFamily="34" charset="-122"/>
                <a:ea typeface="微软雅黑" pitchFamily="34" charset="-122"/>
              </a:rPr>
              <a:t>，文件命名不能出现中文（中文无法识别）</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200" dirty="0" smtClean="0">
                <a:solidFill>
                  <a:srgbClr val="C00000"/>
                </a:solidFill>
                <a:latin typeface="微软雅黑" pitchFamily="34" charset="-122"/>
                <a:ea typeface="微软雅黑" pitchFamily="34" charset="-122"/>
              </a:rPr>
              <a:t>        a.</a:t>
            </a:r>
            <a:r>
              <a:rPr lang="zh-CN" altLang="en-US" sz="1200" dirty="0" smtClean="0">
                <a:solidFill>
                  <a:srgbClr val="C00000"/>
                </a:solidFill>
                <a:latin typeface="微软雅黑" pitchFamily="34" charset="-122"/>
                <a:ea typeface="微软雅黑" pitchFamily="34" charset="-122"/>
              </a:rPr>
              <a:t>一</a:t>
            </a:r>
            <a:r>
              <a:rPr lang="zh-CN" altLang="en-US" sz="1200" dirty="0">
                <a:solidFill>
                  <a:srgbClr val="C00000"/>
                </a:solidFill>
                <a:latin typeface="微软雅黑" pitchFamily="34" charset="-122"/>
                <a:ea typeface="微软雅黑" pitchFamily="34" charset="-122"/>
              </a:rPr>
              <a:t>律小写</a:t>
            </a:r>
            <a:r>
              <a:rPr lang="en-US" altLang="zh-CN" sz="1200" dirty="0">
                <a:solidFill>
                  <a:srgbClr val="C00000"/>
                </a:solidFill>
                <a:latin typeface="微软雅黑" pitchFamily="34" charset="-122"/>
                <a:ea typeface="微软雅黑" pitchFamily="34" charset="-122"/>
              </a:rPr>
              <a:t>;</a:t>
            </a:r>
          </a:p>
          <a:p>
            <a:pPr algn="l" defTabSz="914353" fontAlgn="auto">
              <a:lnSpc>
                <a:spcPct val="150000"/>
              </a:lnSpc>
              <a:spcBef>
                <a:spcPts val="0"/>
              </a:spcBef>
              <a:spcAft>
                <a:spcPts val="0"/>
              </a:spcAft>
              <a:defRPr/>
            </a:pPr>
            <a:r>
              <a:rPr lang="en-US" altLang="zh-CN" sz="1200" dirty="0">
                <a:solidFill>
                  <a:srgbClr val="C00000"/>
                </a:solidFill>
                <a:latin typeface="微软雅黑" pitchFamily="34" charset="-122"/>
                <a:ea typeface="微软雅黑" pitchFamily="34" charset="-122"/>
              </a:rPr>
              <a:t> </a:t>
            </a:r>
            <a:r>
              <a:rPr lang="en-US" altLang="zh-CN" sz="1200" dirty="0" smtClean="0">
                <a:solidFill>
                  <a:srgbClr val="C00000"/>
                </a:solidFill>
                <a:latin typeface="微软雅黑" pitchFamily="34" charset="-122"/>
                <a:ea typeface="微软雅黑" pitchFamily="34" charset="-122"/>
              </a:rPr>
              <a:t>       b.</a:t>
            </a:r>
            <a:r>
              <a:rPr lang="zh-CN" altLang="en-US" sz="1200" dirty="0">
                <a:solidFill>
                  <a:srgbClr val="C00000"/>
                </a:solidFill>
                <a:latin typeface="微软雅黑" pitchFamily="34" charset="-122"/>
                <a:ea typeface="微软雅黑" pitchFamily="34" charset="-122"/>
              </a:rPr>
              <a:t>尽量用英文</a:t>
            </a:r>
            <a:r>
              <a:rPr lang="en-US" altLang="zh-CN" sz="1200" dirty="0">
                <a:solidFill>
                  <a:srgbClr val="C00000"/>
                </a:solidFill>
                <a:latin typeface="微软雅黑" pitchFamily="34" charset="-122"/>
                <a:ea typeface="微软雅黑" pitchFamily="34" charset="-122"/>
              </a:rPr>
              <a:t>;</a:t>
            </a:r>
          </a:p>
          <a:p>
            <a:pPr algn="l" defTabSz="914353" fontAlgn="auto">
              <a:lnSpc>
                <a:spcPct val="150000"/>
              </a:lnSpc>
              <a:spcBef>
                <a:spcPts val="0"/>
              </a:spcBef>
              <a:spcAft>
                <a:spcPts val="0"/>
              </a:spcAft>
              <a:defRPr/>
            </a:pPr>
            <a:r>
              <a:rPr lang="en-US" altLang="zh-CN" sz="1200" dirty="0" smtClean="0">
                <a:solidFill>
                  <a:srgbClr val="C00000"/>
                </a:solidFill>
                <a:latin typeface="微软雅黑" pitchFamily="34" charset="-122"/>
                <a:ea typeface="微软雅黑" pitchFamily="34" charset="-122"/>
              </a:rPr>
              <a:t>        c.</a:t>
            </a:r>
            <a:r>
              <a:rPr lang="zh-CN" altLang="en-US" sz="1200" dirty="0">
                <a:solidFill>
                  <a:srgbClr val="C00000"/>
                </a:solidFill>
                <a:latin typeface="微软雅黑" pitchFamily="34" charset="-122"/>
                <a:ea typeface="微软雅黑" pitchFamily="34" charset="-122"/>
              </a:rPr>
              <a:t>不加中杠和下划线</a:t>
            </a:r>
            <a:r>
              <a:rPr lang="en-US" altLang="zh-CN" sz="1200" dirty="0">
                <a:solidFill>
                  <a:srgbClr val="C00000"/>
                </a:solidFill>
                <a:latin typeface="微软雅黑" pitchFamily="34" charset="-122"/>
                <a:ea typeface="微软雅黑" pitchFamily="34" charset="-122"/>
              </a:rPr>
              <a:t>;</a:t>
            </a:r>
          </a:p>
          <a:p>
            <a:pPr algn="l" defTabSz="914353" fontAlgn="auto">
              <a:lnSpc>
                <a:spcPct val="150000"/>
              </a:lnSpc>
              <a:spcBef>
                <a:spcPts val="0"/>
              </a:spcBef>
              <a:spcAft>
                <a:spcPts val="0"/>
              </a:spcAft>
              <a:defRPr/>
            </a:pPr>
            <a:r>
              <a:rPr lang="en-US" altLang="zh-CN" sz="1200" dirty="0" smtClean="0">
                <a:solidFill>
                  <a:srgbClr val="C00000"/>
                </a:solidFill>
                <a:latin typeface="微软雅黑" pitchFamily="34" charset="-122"/>
                <a:ea typeface="微软雅黑" pitchFamily="34" charset="-122"/>
              </a:rPr>
              <a:t>        d.</a:t>
            </a:r>
            <a:r>
              <a:rPr lang="zh-CN" altLang="en-US" sz="1200" dirty="0">
                <a:solidFill>
                  <a:srgbClr val="C00000"/>
                </a:solidFill>
                <a:latin typeface="微软雅黑" pitchFamily="34" charset="-122"/>
                <a:ea typeface="微软雅黑" pitchFamily="34" charset="-122"/>
              </a:rPr>
              <a:t>尽量不缩写，除非一看就明白的单词</a:t>
            </a:r>
            <a:r>
              <a:rPr lang="en-US" altLang="zh-CN" sz="1200" dirty="0">
                <a:solidFill>
                  <a:srgbClr val="C00000"/>
                </a:solidFill>
                <a:latin typeface="微软雅黑" pitchFamily="34" charset="-122"/>
                <a:ea typeface="微软雅黑" pitchFamily="34" charset="-122"/>
              </a:rPr>
              <a:t>.</a:t>
            </a:r>
            <a:endParaRPr lang="en-US" altLang="zh-CN" sz="1200" dirty="0" smtClean="0">
              <a:solidFill>
                <a:srgbClr val="C00000"/>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3</a:t>
            </a:r>
            <a:r>
              <a:rPr lang="zh-CN" altLang="en-US" sz="1600" dirty="0" smtClean="0">
                <a:solidFill>
                  <a:schemeClr val="tx1">
                    <a:lumMod val="75000"/>
                    <a:lumOff val="25000"/>
                  </a:schemeClr>
                </a:solidFill>
                <a:latin typeface="微软雅黑" pitchFamily="34" charset="-122"/>
                <a:ea typeface="微软雅黑" pitchFamily="34" charset="-122"/>
              </a:rPr>
              <a:t>，尽可能导出</a:t>
            </a:r>
            <a:r>
              <a:rPr lang="en-US" altLang="zh-CN" sz="1600" dirty="0" smtClean="0">
                <a:solidFill>
                  <a:schemeClr val="tx1">
                    <a:lumMod val="75000"/>
                    <a:lumOff val="25000"/>
                  </a:schemeClr>
                </a:solidFill>
                <a:latin typeface="微软雅黑" pitchFamily="34" charset="-122"/>
                <a:ea typeface="微软雅黑" pitchFamily="34" charset="-122"/>
              </a:rPr>
              <a:t>png24</a:t>
            </a:r>
            <a:r>
              <a:rPr lang="zh-CN" altLang="en-US" sz="1600" dirty="0" smtClean="0">
                <a:solidFill>
                  <a:schemeClr val="tx1">
                    <a:lumMod val="75000"/>
                    <a:lumOff val="25000"/>
                  </a:schemeClr>
                </a:solidFill>
                <a:latin typeface="微软雅黑" pitchFamily="34" charset="-122"/>
                <a:ea typeface="微软雅黑" pitchFamily="34" charset="-122"/>
              </a:rPr>
              <a:t>透明格式图片</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4</a:t>
            </a:r>
            <a:r>
              <a:rPr lang="zh-CN" altLang="en-US" sz="1600" dirty="0" smtClean="0">
                <a:solidFill>
                  <a:schemeClr val="tx1">
                    <a:lumMod val="75000"/>
                    <a:lumOff val="25000"/>
                  </a:schemeClr>
                </a:solidFill>
                <a:latin typeface="微软雅黑" pitchFamily="34" charset="-122"/>
                <a:ea typeface="微软雅黑" pitchFamily="34" charset="-122"/>
              </a:rPr>
              <a:t>，命名尽可能规范</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切图文件导出</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9411465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412776"/>
            <a:ext cx="3384054" cy="518457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头：</a:t>
            </a:r>
            <a:r>
              <a:rPr lang="en-US" altLang="zh-CN" sz="1200" dirty="0">
                <a:solidFill>
                  <a:schemeClr val="tx1">
                    <a:lumMod val="75000"/>
                    <a:lumOff val="25000"/>
                  </a:schemeClr>
                </a:solidFill>
                <a:latin typeface="微软雅黑" pitchFamily="34" charset="-122"/>
                <a:ea typeface="微软雅黑" pitchFamily="34" charset="-122"/>
              </a:rPr>
              <a:t>header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内容：</a:t>
            </a:r>
            <a:r>
              <a:rPr lang="en-US" altLang="zh-CN" sz="1200" dirty="0">
                <a:solidFill>
                  <a:schemeClr val="tx1">
                    <a:lumMod val="75000"/>
                    <a:lumOff val="25000"/>
                  </a:schemeClr>
                </a:solidFill>
                <a:latin typeface="微软雅黑" pitchFamily="34" charset="-122"/>
                <a:ea typeface="微软雅黑" pitchFamily="34" charset="-122"/>
              </a:rPr>
              <a:t>content/container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尾：</a:t>
            </a:r>
            <a:r>
              <a:rPr lang="en-US" altLang="zh-CN" sz="1200" dirty="0">
                <a:solidFill>
                  <a:schemeClr val="tx1">
                    <a:lumMod val="75000"/>
                    <a:lumOff val="25000"/>
                  </a:schemeClr>
                </a:solidFill>
                <a:latin typeface="微软雅黑" pitchFamily="34" charset="-122"/>
                <a:ea typeface="微软雅黑" pitchFamily="34" charset="-122"/>
              </a:rPr>
              <a:t>footer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导航：</a:t>
            </a:r>
            <a:r>
              <a:rPr lang="en-US" altLang="zh-CN" sz="1200" dirty="0">
                <a:solidFill>
                  <a:schemeClr val="tx1">
                    <a:lumMod val="75000"/>
                    <a:lumOff val="25000"/>
                  </a:schemeClr>
                </a:solidFill>
                <a:latin typeface="微软雅黑" pitchFamily="34" charset="-122"/>
                <a:ea typeface="微软雅黑" pitchFamily="34" charset="-122"/>
              </a:rPr>
              <a:t>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侧栏：</a:t>
            </a:r>
            <a:r>
              <a:rPr lang="en-US" altLang="zh-CN" sz="1200" dirty="0">
                <a:solidFill>
                  <a:schemeClr val="tx1">
                    <a:lumMod val="75000"/>
                    <a:lumOff val="25000"/>
                  </a:schemeClr>
                </a:solidFill>
                <a:latin typeface="微软雅黑" pitchFamily="34" charset="-122"/>
                <a:ea typeface="微软雅黑" pitchFamily="34" charset="-122"/>
              </a:rPr>
              <a:t>sidebar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栏目：</a:t>
            </a:r>
            <a:r>
              <a:rPr lang="en-US" altLang="zh-CN" sz="1200" dirty="0">
                <a:solidFill>
                  <a:schemeClr val="tx1">
                    <a:lumMod val="75000"/>
                    <a:lumOff val="25000"/>
                  </a:schemeClr>
                </a:solidFill>
                <a:latin typeface="微软雅黑" pitchFamily="34" charset="-122"/>
                <a:ea typeface="微软雅黑" pitchFamily="34" charset="-122"/>
              </a:rPr>
              <a:t>column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页面外围控制整体布局宽度：</a:t>
            </a:r>
            <a:r>
              <a:rPr lang="en-US" altLang="zh-CN" sz="1200" dirty="0">
                <a:solidFill>
                  <a:schemeClr val="tx1">
                    <a:lumMod val="75000"/>
                    <a:lumOff val="25000"/>
                  </a:schemeClr>
                </a:solidFill>
                <a:latin typeface="微软雅黑" pitchFamily="34" charset="-122"/>
                <a:ea typeface="微软雅黑" pitchFamily="34" charset="-122"/>
              </a:rPr>
              <a:t>wrapper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左右中：</a:t>
            </a:r>
            <a:r>
              <a:rPr lang="en-US" altLang="zh-CN" sz="1200" dirty="0">
                <a:solidFill>
                  <a:schemeClr val="tx1">
                    <a:lumMod val="75000"/>
                    <a:lumOff val="25000"/>
                  </a:schemeClr>
                </a:solidFill>
                <a:latin typeface="微软雅黑" pitchFamily="34" charset="-122"/>
                <a:ea typeface="微软雅黑" pitchFamily="34" charset="-122"/>
              </a:rPr>
              <a:t>left right center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登录条：</a:t>
            </a:r>
            <a:r>
              <a:rPr lang="en-US" altLang="zh-CN" sz="1200" dirty="0">
                <a:solidFill>
                  <a:schemeClr val="tx1">
                    <a:lumMod val="75000"/>
                    <a:lumOff val="25000"/>
                  </a:schemeClr>
                </a:solidFill>
                <a:latin typeface="微软雅黑" pitchFamily="34" charset="-122"/>
                <a:ea typeface="微软雅黑" pitchFamily="34" charset="-122"/>
              </a:rPr>
              <a:t>loginbar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标志：</a:t>
            </a:r>
            <a:r>
              <a:rPr lang="en-US" altLang="zh-CN" sz="1200" dirty="0">
                <a:solidFill>
                  <a:schemeClr val="tx1">
                    <a:lumMod val="75000"/>
                    <a:lumOff val="25000"/>
                  </a:schemeClr>
                </a:solidFill>
                <a:latin typeface="微软雅黑" pitchFamily="34" charset="-122"/>
                <a:ea typeface="微软雅黑" pitchFamily="34" charset="-122"/>
              </a:rPr>
              <a:t>logo</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广告：</a:t>
            </a:r>
            <a:r>
              <a:rPr lang="en-US" altLang="zh-CN" sz="1200" dirty="0">
                <a:solidFill>
                  <a:schemeClr val="tx1">
                    <a:lumMod val="75000"/>
                    <a:lumOff val="25000"/>
                  </a:schemeClr>
                </a:solidFill>
                <a:latin typeface="微软雅黑" pitchFamily="34" charset="-122"/>
                <a:ea typeface="微软雅黑" pitchFamily="34" charset="-122"/>
              </a:rPr>
              <a:t>banner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页面主体：</a:t>
            </a:r>
            <a:r>
              <a:rPr lang="en-US" altLang="zh-CN" sz="1200" dirty="0">
                <a:solidFill>
                  <a:schemeClr val="tx1">
                    <a:lumMod val="75000"/>
                    <a:lumOff val="25000"/>
                  </a:schemeClr>
                </a:solidFill>
                <a:latin typeface="微软雅黑" pitchFamily="34" charset="-122"/>
                <a:ea typeface="微软雅黑" pitchFamily="34" charset="-122"/>
              </a:rPr>
              <a:t>main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热点：</a:t>
            </a:r>
            <a:r>
              <a:rPr lang="en-US" altLang="zh-CN" sz="1200" dirty="0">
                <a:solidFill>
                  <a:schemeClr val="tx1">
                    <a:lumMod val="75000"/>
                    <a:lumOff val="25000"/>
                  </a:schemeClr>
                </a:solidFill>
                <a:latin typeface="微软雅黑" pitchFamily="34" charset="-122"/>
                <a:ea typeface="微软雅黑" pitchFamily="34" charset="-122"/>
              </a:rPr>
              <a:t>hot</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新闻：</a:t>
            </a:r>
            <a:r>
              <a:rPr lang="en-US" altLang="zh-CN" sz="1200" dirty="0">
                <a:solidFill>
                  <a:schemeClr val="tx1">
                    <a:lumMod val="75000"/>
                    <a:lumOff val="25000"/>
                  </a:schemeClr>
                </a:solidFill>
                <a:latin typeface="微软雅黑" pitchFamily="34" charset="-122"/>
                <a:ea typeface="微软雅黑" pitchFamily="34" charset="-122"/>
              </a:rPr>
              <a:t>news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下载：</a:t>
            </a:r>
            <a:r>
              <a:rPr lang="en-US" altLang="zh-CN" sz="1200" dirty="0" smtClean="0">
                <a:solidFill>
                  <a:schemeClr val="tx1">
                    <a:lumMod val="75000"/>
                    <a:lumOff val="25000"/>
                  </a:schemeClr>
                </a:solidFill>
                <a:latin typeface="微软雅黑" pitchFamily="34" charset="-122"/>
                <a:ea typeface="微软雅黑" pitchFamily="34" charset="-122"/>
              </a:rPr>
              <a:t>download</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子导航：</a:t>
            </a:r>
            <a:r>
              <a:rPr lang="en-US" altLang="zh-CN" sz="1200" dirty="0">
                <a:solidFill>
                  <a:schemeClr val="tx1">
                    <a:lumMod val="75000"/>
                    <a:lumOff val="25000"/>
                  </a:schemeClr>
                </a:solidFill>
                <a:latin typeface="微软雅黑" pitchFamily="34" charset="-122"/>
                <a:ea typeface="微软雅黑" pitchFamily="34" charset="-122"/>
              </a:rPr>
              <a:t>subnav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菜单：</a:t>
            </a:r>
            <a:r>
              <a:rPr lang="en-US" altLang="zh-CN" sz="1200" dirty="0">
                <a:solidFill>
                  <a:schemeClr val="tx1">
                    <a:lumMod val="75000"/>
                    <a:lumOff val="25000"/>
                  </a:schemeClr>
                </a:solidFill>
                <a:latin typeface="微软雅黑" pitchFamily="34" charset="-122"/>
                <a:ea typeface="微软雅黑" pitchFamily="34" charset="-122"/>
              </a:rPr>
              <a:t>menu</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子菜单：</a:t>
            </a:r>
            <a:r>
              <a:rPr lang="en-US" altLang="zh-CN" sz="1200" dirty="0">
                <a:solidFill>
                  <a:schemeClr val="tx1">
                    <a:lumMod val="75000"/>
                    <a:lumOff val="25000"/>
                  </a:schemeClr>
                </a:solidFill>
                <a:latin typeface="微软雅黑" pitchFamily="34" charset="-122"/>
                <a:ea typeface="微软雅黑" pitchFamily="34" charset="-122"/>
              </a:rPr>
              <a:t>submenu</a:t>
            </a:r>
          </a:p>
          <a:p>
            <a:pPr algn="l" defTabSz="914353" fontAlgn="auto">
              <a:lnSpc>
                <a:spcPct val="150000"/>
              </a:lnSpc>
              <a:spcBef>
                <a:spcPts val="0"/>
              </a:spcBef>
              <a:spcAft>
                <a:spcPts val="0"/>
              </a:spcAft>
              <a:defRPr/>
            </a:pP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文件命名规范</a:t>
            </a:r>
            <a:endParaRPr lang="zh-CN" altLang="en-US" sz="2600" b="1" dirty="0">
              <a:latin typeface="微软雅黑" pitchFamily="34" charset="-122"/>
              <a:ea typeface="微软雅黑" pitchFamily="34" charset="-122"/>
            </a:endParaRPr>
          </a:p>
        </p:txBody>
      </p:sp>
      <p:sp>
        <p:nvSpPr>
          <p:cNvPr id="4" name="副标题 1"/>
          <p:cNvSpPr txBox="1">
            <a:spLocks/>
          </p:cNvSpPr>
          <p:nvPr/>
        </p:nvSpPr>
        <p:spPr>
          <a:xfrm>
            <a:off x="4067944" y="1412776"/>
            <a:ext cx="3240038" cy="504056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200" dirty="0" smtClean="0">
                <a:solidFill>
                  <a:schemeClr val="tx1">
                    <a:lumMod val="75000"/>
                    <a:lumOff val="25000"/>
                  </a:schemeClr>
                </a:solidFill>
                <a:latin typeface="微软雅黑" pitchFamily="34" charset="-122"/>
                <a:ea typeface="微软雅黑" pitchFamily="34" charset="-122"/>
              </a:rPr>
              <a:t>搜</a:t>
            </a:r>
            <a:r>
              <a:rPr lang="zh-CN" altLang="en-US" sz="1200" dirty="0">
                <a:solidFill>
                  <a:schemeClr val="tx1">
                    <a:lumMod val="75000"/>
                    <a:lumOff val="25000"/>
                  </a:schemeClr>
                </a:solidFill>
                <a:latin typeface="微软雅黑" pitchFamily="34" charset="-122"/>
                <a:ea typeface="微软雅黑" pitchFamily="34" charset="-122"/>
              </a:rPr>
              <a:t>索：</a:t>
            </a:r>
            <a:r>
              <a:rPr lang="en-US" altLang="zh-CN" sz="1200" dirty="0">
                <a:solidFill>
                  <a:schemeClr val="tx1">
                    <a:lumMod val="75000"/>
                    <a:lumOff val="25000"/>
                  </a:schemeClr>
                </a:solidFill>
                <a:latin typeface="微软雅黑" pitchFamily="34" charset="-122"/>
                <a:ea typeface="微软雅黑" pitchFamily="34" charset="-122"/>
              </a:rPr>
              <a:t>search</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友情链接：</a:t>
            </a:r>
            <a:r>
              <a:rPr lang="en-US" altLang="zh-CN" sz="1200" dirty="0">
                <a:solidFill>
                  <a:schemeClr val="tx1">
                    <a:lumMod val="75000"/>
                    <a:lumOff val="25000"/>
                  </a:schemeClr>
                </a:solidFill>
                <a:latin typeface="微软雅黑" pitchFamily="34" charset="-122"/>
                <a:ea typeface="微软雅黑" pitchFamily="34" charset="-122"/>
              </a:rPr>
              <a:t>friendlink</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页脚：</a:t>
            </a:r>
            <a:r>
              <a:rPr lang="en-US" altLang="zh-CN" sz="1200" dirty="0">
                <a:solidFill>
                  <a:schemeClr val="tx1">
                    <a:lumMod val="75000"/>
                    <a:lumOff val="25000"/>
                  </a:schemeClr>
                </a:solidFill>
                <a:latin typeface="微软雅黑" pitchFamily="34" charset="-122"/>
                <a:ea typeface="微软雅黑" pitchFamily="34" charset="-122"/>
              </a:rPr>
              <a:t>footer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版权：</a:t>
            </a:r>
            <a:r>
              <a:rPr lang="en-US" altLang="zh-CN" sz="1200" dirty="0">
                <a:solidFill>
                  <a:schemeClr val="tx1">
                    <a:lumMod val="75000"/>
                    <a:lumOff val="25000"/>
                  </a:schemeClr>
                </a:solidFill>
                <a:latin typeface="微软雅黑" pitchFamily="34" charset="-122"/>
                <a:ea typeface="微软雅黑" pitchFamily="34" charset="-122"/>
              </a:rPr>
              <a:t>copyright</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滚动：</a:t>
            </a:r>
            <a:r>
              <a:rPr lang="en-US" altLang="zh-CN" sz="1200" dirty="0">
                <a:solidFill>
                  <a:schemeClr val="tx1">
                    <a:lumMod val="75000"/>
                    <a:lumOff val="25000"/>
                  </a:schemeClr>
                </a:solidFill>
                <a:latin typeface="微软雅黑" pitchFamily="34" charset="-122"/>
                <a:ea typeface="微软雅黑" pitchFamily="34" charset="-122"/>
              </a:rPr>
              <a:t>scroll</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内容：</a:t>
            </a:r>
            <a:r>
              <a:rPr lang="en-US" altLang="zh-CN" sz="1200" dirty="0">
                <a:solidFill>
                  <a:schemeClr val="tx1">
                    <a:lumMod val="75000"/>
                    <a:lumOff val="25000"/>
                  </a:schemeClr>
                </a:solidFill>
                <a:latin typeface="微软雅黑" pitchFamily="34" charset="-122"/>
                <a:ea typeface="微软雅黑" pitchFamily="34" charset="-122"/>
              </a:rPr>
              <a:t>content</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标签页：</a:t>
            </a:r>
            <a:r>
              <a:rPr lang="en-US" altLang="zh-CN" sz="1200" dirty="0">
                <a:solidFill>
                  <a:schemeClr val="tx1">
                    <a:lumMod val="75000"/>
                    <a:lumOff val="25000"/>
                  </a:schemeClr>
                </a:solidFill>
                <a:latin typeface="微软雅黑" pitchFamily="34" charset="-122"/>
                <a:ea typeface="微软雅黑" pitchFamily="34" charset="-122"/>
              </a:rPr>
              <a:t>tab</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文章列表：</a:t>
            </a:r>
            <a:r>
              <a:rPr lang="en-US" altLang="zh-CN" sz="1200" dirty="0">
                <a:solidFill>
                  <a:schemeClr val="tx1">
                    <a:lumMod val="75000"/>
                    <a:lumOff val="25000"/>
                  </a:schemeClr>
                </a:solidFill>
                <a:latin typeface="微软雅黑" pitchFamily="34" charset="-122"/>
                <a:ea typeface="微软雅黑" pitchFamily="34" charset="-122"/>
              </a:rPr>
              <a:t>list</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提示信息：</a:t>
            </a:r>
            <a:r>
              <a:rPr lang="en-US" altLang="zh-CN" sz="1200" dirty="0">
                <a:solidFill>
                  <a:schemeClr val="tx1">
                    <a:lumMod val="75000"/>
                    <a:lumOff val="25000"/>
                  </a:schemeClr>
                </a:solidFill>
                <a:latin typeface="微软雅黑" pitchFamily="34" charset="-122"/>
                <a:ea typeface="微软雅黑" pitchFamily="34" charset="-122"/>
              </a:rPr>
              <a:t>msg</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小技巧：</a:t>
            </a:r>
            <a:r>
              <a:rPr lang="en-US" altLang="zh-CN" sz="1200" dirty="0">
                <a:solidFill>
                  <a:schemeClr val="tx1">
                    <a:lumMod val="75000"/>
                    <a:lumOff val="25000"/>
                  </a:schemeClr>
                </a:solidFill>
                <a:latin typeface="微软雅黑" pitchFamily="34" charset="-122"/>
                <a:ea typeface="微软雅黑" pitchFamily="34" charset="-122"/>
              </a:rPr>
              <a:t>tips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栏目标题：</a:t>
            </a:r>
            <a:r>
              <a:rPr lang="en-US" altLang="zh-CN" sz="1200" dirty="0">
                <a:solidFill>
                  <a:schemeClr val="tx1">
                    <a:lumMod val="75000"/>
                    <a:lumOff val="25000"/>
                  </a:schemeClr>
                </a:solidFill>
                <a:latin typeface="微软雅黑" pitchFamily="34" charset="-122"/>
                <a:ea typeface="微软雅黑" pitchFamily="34" charset="-122"/>
              </a:rPr>
              <a:t>title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加入：</a:t>
            </a:r>
            <a:r>
              <a:rPr lang="en-US" altLang="zh-CN" sz="1200" dirty="0">
                <a:solidFill>
                  <a:schemeClr val="tx1">
                    <a:lumMod val="75000"/>
                    <a:lumOff val="25000"/>
                  </a:schemeClr>
                </a:solidFill>
                <a:latin typeface="微软雅黑" pitchFamily="34" charset="-122"/>
                <a:ea typeface="微软雅黑" pitchFamily="34" charset="-122"/>
              </a:rPr>
              <a:t>joinus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指南：</a:t>
            </a:r>
            <a:r>
              <a:rPr lang="en-US" altLang="zh-CN" sz="1200" dirty="0">
                <a:solidFill>
                  <a:schemeClr val="tx1">
                    <a:lumMod val="75000"/>
                    <a:lumOff val="25000"/>
                  </a:schemeClr>
                </a:solidFill>
                <a:latin typeface="微软雅黑" pitchFamily="34" charset="-122"/>
                <a:ea typeface="微软雅黑" pitchFamily="34" charset="-122"/>
              </a:rPr>
              <a:t>guild</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服务：</a:t>
            </a:r>
            <a:r>
              <a:rPr lang="en-US" altLang="zh-CN" sz="1200" dirty="0">
                <a:solidFill>
                  <a:schemeClr val="tx1">
                    <a:lumMod val="75000"/>
                    <a:lumOff val="25000"/>
                  </a:schemeClr>
                </a:solidFill>
                <a:latin typeface="微软雅黑" pitchFamily="34" charset="-122"/>
                <a:ea typeface="微软雅黑" pitchFamily="34" charset="-122"/>
              </a:rPr>
              <a:t>service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注册：</a:t>
            </a:r>
            <a:r>
              <a:rPr lang="en-US" altLang="zh-CN" sz="1200" dirty="0">
                <a:solidFill>
                  <a:schemeClr val="tx1">
                    <a:lumMod val="75000"/>
                    <a:lumOff val="25000"/>
                  </a:schemeClr>
                </a:solidFill>
                <a:latin typeface="微软雅黑" pitchFamily="34" charset="-122"/>
                <a:ea typeface="微软雅黑" pitchFamily="34" charset="-122"/>
              </a:rPr>
              <a:t>regsiter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状态：</a:t>
            </a:r>
            <a:r>
              <a:rPr lang="en-US" altLang="zh-CN" sz="1200" dirty="0">
                <a:solidFill>
                  <a:schemeClr val="tx1">
                    <a:lumMod val="75000"/>
                    <a:lumOff val="25000"/>
                  </a:schemeClr>
                </a:solidFill>
                <a:latin typeface="微软雅黑" pitchFamily="34" charset="-122"/>
                <a:ea typeface="微软雅黑" pitchFamily="34" charset="-122"/>
              </a:rPr>
              <a:t>status</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投票：</a:t>
            </a:r>
            <a:r>
              <a:rPr lang="en-US" altLang="zh-CN" sz="1200" dirty="0">
                <a:solidFill>
                  <a:schemeClr val="tx1">
                    <a:lumMod val="75000"/>
                    <a:lumOff val="25000"/>
                  </a:schemeClr>
                </a:solidFill>
                <a:latin typeface="微软雅黑" pitchFamily="34" charset="-122"/>
                <a:ea typeface="微软雅黑" pitchFamily="34" charset="-122"/>
              </a:rPr>
              <a:t>vote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合作伙伴：</a:t>
            </a:r>
            <a:r>
              <a:rPr lang="en-US" altLang="zh-CN" sz="1200" dirty="0">
                <a:solidFill>
                  <a:schemeClr val="tx1">
                    <a:lumMod val="75000"/>
                    <a:lumOff val="25000"/>
                  </a:schemeClr>
                </a:solidFill>
                <a:latin typeface="微软雅黑" pitchFamily="34" charset="-122"/>
                <a:ea typeface="微软雅黑" pitchFamily="34" charset="-122"/>
              </a:rPr>
              <a:t>partner</a:t>
            </a:r>
          </a:p>
        </p:txBody>
      </p:sp>
    </p:spTree>
    <p:extLst>
      <p:ext uri="{BB962C8B-B14F-4D97-AF65-F5344CB8AC3E}">
        <p14:creationId xmlns:p14="http://schemas.microsoft.com/office/powerpoint/2010/main" val="6138171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1"/>
          <p:cNvSpPr txBox="1">
            <a:spLocks/>
          </p:cNvSpPr>
          <p:nvPr/>
        </p:nvSpPr>
        <p:spPr>
          <a:xfrm>
            <a:off x="323850" y="1412776"/>
            <a:ext cx="3384054" cy="518457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200" dirty="0">
                <a:solidFill>
                  <a:schemeClr val="tx1">
                    <a:lumMod val="75000"/>
                    <a:lumOff val="25000"/>
                  </a:schemeClr>
                </a:solidFill>
                <a:latin typeface="微软雅黑" pitchFamily="34" charset="-122"/>
                <a:ea typeface="微软雅黑" pitchFamily="34" charset="-122"/>
              </a:rPr>
              <a:t>(1)</a:t>
            </a:r>
            <a:r>
              <a:rPr lang="zh-CN" altLang="en-US" sz="1200" dirty="0">
                <a:solidFill>
                  <a:schemeClr val="tx1">
                    <a:lumMod val="75000"/>
                    <a:lumOff val="25000"/>
                  </a:schemeClr>
                </a:solidFill>
                <a:latin typeface="微软雅黑" pitchFamily="34" charset="-122"/>
                <a:ea typeface="微软雅黑" pitchFamily="34" charset="-122"/>
              </a:rPr>
              <a:t>页面结构</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容器</a:t>
            </a:r>
            <a:r>
              <a:rPr lang="en-US" altLang="zh-CN" sz="1200" dirty="0">
                <a:solidFill>
                  <a:schemeClr val="tx1">
                    <a:lumMod val="75000"/>
                    <a:lumOff val="25000"/>
                  </a:schemeClr>
                </a:solidFill>
                <a:latin typeface="微软雅黑" pitchFamily="34" charset="-122"/>
                <a:ea typeface="微软雅黑" pitchFamily="34" charset="-122"/>
              </a:rPr>
              <a:t>: container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页头：</a:t>
            </a:r>
            <a:r>
              <a:rPr lang="en-US" altLang="zh-CN" sz="1200" dirty="0">
                <a:solidFill>
                  <a:schemeClr val="tx1">
                    <a:lumMod val="75000"/>
                    <a:lumOff val="25000"/>
                  </a:schemeClr>
                </a:solidFill>
                <a:latin typeface="微软雅黑" pitchFamily="34" charset="-122"/>
                <a:ea typeface="微软雅黑" pitchFamily="34" charset="-122"/>
              </a:rPr>
              <a:t>header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内容：</a:t>
            </a:r>
            <a:r>
              <a:rPr lang="en-US" altLang="zh-CN" sz="1200" dirty="0">
                <a:solidFill>
                  <a:schemeClr val="tx1">
                    <a:lumMod val="75000"/>
                    <a:lumOff val="25000"/>
                  </a:schemeClr>
                </a:solidFill>
                <a:latin typeface="微软雅黑" pitchFamily="34" charset="-122"/>
                <a:ea typeface="微软雅黑" pitchFamily="34" charset="-122"/>
              </a:rPr>
              <a:t>content/container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页面主体：</a:t>
            </a:r>
            <a:r>
              <a:rPr lang="en-US" altLang="zh-CN" sz="1200" dirty="0">
                <a:solidFill>
                  <a:schemeClr val="tx1">
                    <a:lumMod val="75000"/>
                    <a:lumOff val="25000"/>
                  </a:schemeClr>
                </a:solidFill>
                <a:latin typeface="微软雅黑" pitchFamily="34" charset="-122"/>
                <a:ea typeface="微软雅黑" pitchFamily="34" charset="-122"/>
              </a:rPr>
              <a:t>main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页尾：</a:t>
            </a:r>
            <a:r>
              <a:rPr lang="en-US" altLang="zh-CN" sz="1200" dirty="0">
                <a:solidFill>
                  <a:schemeClr val="tx1">
                    <a:lumMod val="75000"/>
                    <a:lumOff val="25000"/>
                  </a:schemeClr>
                </a:solidFill>
                <a:latin typeface="微软雅黑" pitchFamily="34" charset="-122"/>
                <a:ea typeface="微软雅黑" pitchFamily="34" charset="-122"/>
              </a:rPr>
              <a:t>footer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导航：</a:t>
            </a:r>
            <a:r>
              <a:rPr lang="en-US" altLang="zh-CN" sz="1200" dirty="0">
                <a:solidFill>
                  <a:schemeClr val="tx1">
                    <a:lumMod val="75000"/>
                    <a:lumOff val="25000"/>
                  </a:schemeClr>
                </a:solidFill>
                <a:latin typeface="微软雅黑" pitchFamily="34" charset="-122"/>
                <a:ea typeface="微软雅黑" pitchFamily="34" charset="-122"/>
              </a:rPr>
              <a:t>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侧栏：</a:t>
            </a:r>
            <a:r>
              <a:rPr lang="en-US" altLang="zh-CN" sz="1200" dirty="0">
                <a:solidFill>
                  <a:schemeClr val="tx1">
                    <a:lumMod val="75000"/>
                    <a:lumOff val="25000"/>
                  </a:schemeClr>
                </a:solidFill>
                <a:latin typeface="微软雅黑" pitchFamily="34" charset="-122"/>
                <a:ea typeface="微软雅黑" pitchFamily="34" charset="-122"/>
              </a:rPr>
              <a:t>sidebar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栏目：</a:t>
            </a:r>
            <a:r>
              <a:rPr lang="en-US" altLang="zh-CN" sz="1200" dirty="0">
                <a:solidFill>
                  <a:schemeClr val="tx1">
                    <a:lumMod val="75000"/>
                    <a:lumOff val="25000"/>
                  </a:schemeClr>
                </a:solidFill>
                <a:latin typeface="微软雅黑" pitchFamily="34" charset="-122"/>
                <a:ea typeface="微软雅黑" pitchFamily="34" charset="-122"/>
              </a:rPr>
              <a:t>column</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页面外围控制整体布局宽度：</a:t>
            </a:r>
            <a:r>
              <a:rPr lang="en-US" altLang="zh-CN" sz="1200" dirty="0">
                <a:solidFill>
                  <a:schemeClr val="tx1">
                    <a:lumMod val="75000"/>
                    <a:lumOff val="25000"/>
                  </a:schemeClr>
                </a:solidFill>
                <a:latin typeface="微软雅黑" pitchFamily="34" charset="-122"/>
                <a:ea typeface="微软雅黑" pitchFamily="34" charset="-122"/>
              </a:rPr>
              <a:t>wrapper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左右中：</a:t>
            </a:r>
            <a:r>
              <a:rPr lang="en-US" altLang="zh-CN" sz="1200" dirty="0">
                <a:solidFill>
                  <a:schemeClr val="tx1">
                    <a:lumMod val="75000"/>
                    <a:lumOff val="25000"/>
                  </a:schemeClr>
                </a:solidFill>
                <a:latin typeface="微软雅黑" pitchFamily="34" charset="-122"/>
                <a:ea typeface="微软雅黑" pitchFamily="34" charset="-122"/>
              </a:rPr>
              <a:t>left right center</a:t>
            </a:r>
          </a:p>
        </p:txBody>
      </p:sp>
      <p:sp>
        <p:nvSpPr>
          <p:cNvPr id="9" name="矩形 8"/>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文件命名规范</a:t>
            </a:r>
            <a:endParaRPr lang="zh-CN" altLang="en-US" sz="2600" b="1" dirty="0">
              <a:latin typeface="微软雅黑" pitchFamily="34" charset="-122"/>
              <a:ea typeface="微软雅黑" pitchFamily="34" charset="-122"/>
            </a:endParaRPr>
          </a:p>
        </p:txBody>
      </p:sp>
      <p:sp>
        <p:nvSpPr>
          <p:cNvPr id="4" name="副标题 1"/>
          <p:cNvSpPr txBox="1">
            <a:spLocks/>
          </p:cNvSpPr>
          <p:nvPr/>
        </p:nvSpPr>
        <p:spPr>
          <a:xfrm>
            <a:off x="4067944" y="1412776"/>
            <a:ext cx="3240038" cy="504056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en-US" altLang="zh-CN" sz="1200" dirty="0">
                <a:solidFill>
                  <a:schemeClr val="tx1">
                    <a:lumMod val="75000"/>
                    <a:lumOff val="25000"/>
                  </a:schemeClr>
                </a:solidFill>
                <a:latin typeface="微软雅黑" pitchFamily="34" charset="-122"/>
                <a:ea typeface="微软雅黑" pitchFamily="34" charset="-122"/>
              </a:rPr>
              <a:t>(2)</a:t>
            </a:r>
            <a:r>
              <a:rPr lang="zh-CN" altLang="en-US" sz="1200" dirty="0">
                <a:solidFill>
                  <a:schemeClr val="tx1">
                    <a:lumMod val="75000"/>
                    <a:lumOff val="25000"/>
                  </a:schemeClr>
                </a:solidFill>
                <a:latin typeface="微软雅黑" pitchFamily="34" charset="-122"/>
                <a:ea typeface="微软雅黑" pitchFamily="34" charset="-122"/>
              </a:rPr>
              <a:t>导航</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导航：</a:t>
            </a:r>
            <a:r>
              <a:rPr lang="en-US" altLang="zh-CN" sz="1200" dirty="0">
                <a:solidFill>
                  <a:schemeClr val="tx1">
                    <a:lumMod val="75000"/>
                    <a:lumOff val="25000"/>
                  </a:schemeClr>
                </a:solidFill>
                <a:latin typeface="微软雅黑" pitchFamily="34" charset="-122"/>
                <a:ea typeface="微软雅黑" pitchFamily="34" charset="-122"/>
              </a:rPr>
              <a:t>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主导航：</a:t>
            </a:r>
            <a:r>
              <a:rPr lang="en-US" altLang="zh-CN" sz="1200" dirty="0">
                <a:solidFill>
                  <a:schemeClr val="tx1">
                    <a:lumMod val="75000"/>
                    <a:lumOff val="25000"/>
                  </a:schemeClr>
                </a:solidFill>
                <a:latin typeface="微软雅黑" pitchFamily="34" charset="-122"/>
                <a:ea typeface="微软雅黑" pitchFamily="34" charset="-122"/>
              </a:rPr>
              <a:t>mainbav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子导航：</a:t>
            </a:r>
            <a:r>
              <a:rPr lang="en-US" altLang="zh-CN" sz="1200" dirty="0">
                <a:solidFill>
                  <a:schemeClr val="tx1">
                    <a:lumMod val="75000"/>
                    <a:lumOff val="25000"/>
                  </a:schemeClr>
                </a:solidFill>
                <a:latin typeface="微软雅黑" pitchFamily="34" charset="-122"/>
                <a:ea typeface="微软雅黑" pitchFamily="34" charset="-122"/>
              </a:rPr>
              <a:t>subnav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顶导航：</a:t>
            </a:r>
            <a:r>
              <a:rPr lang="en-US" altLang="zh-CN" sz="1200" dirty="0">
                <a:solidFill>
                  <a:schemeClr val="tx1">
                    <a:lumMod val="75000"/>
                    <a:lumOff val="25000"/>
                  </a:schemeClr>
                </a:solidFill>
                <a:latin typeface="微软雅黑" pitchFamily="34" charset="-122"/>
                <a:ea typeface="微软雅黑" pitchFamily="34" charset="-122"/>
              </a:rPr>
              <a:t>topnav</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边导航：</a:t>
            </a:r>
            <a:r>
              <a:rPr lang="en-US" altLang="zh-CN" sz="1200" dirty="0">
                <a:solidFill>
                  <a:schemeClr val="tx1">
                    <a:lumMod val="75000"/>
                    <a:lumOff val="25000"/>
                  </a:schemeClr>
                </a:solidFill>
                <a:latin typeface="微软雅黑" pitchFamily="34" charset="-122"/>
                <a:ea typeface="微软雅黑" pitchFamily="34" charset="-122"/>
              </a:rPr>
              <a:t>sidebar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左导航：</a:t>
            </a:r>
            <a:r>
              <a:rPr lang="en-US" altLang="zh-CN" sz="1200" dirty="0">
                <a:solidFill>
                  <a:schemeClr val="tx1">
                    <a:lumMod val="75000"/>
                    <a:lumOff val="25000"/>
                  </a:schemeClr>
                </a:solidFill>
                <a:latin typeface="微软雅黑" pitchFamily="34" charset="-122"/>
                <a:ea typeface="微软雅黑" pitchFamily="34" charset="-122"/>
              </a:rPr>
              <a:t>leftsidebar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右导航：</a:t>
            </a:r>
            <a:r>
              <a:rPr lang="en-US" altLang="zh-CN" sz="1200" dirty="0">
                <a:solidFill>
                  <a:schemeClr val="tx1">
                    <a:lumMod val="75000"/>
                    <a:lumOff val="25000"/>
                  </a:schemeClr>
                </a:solidFill>
                <a:latin typeface="微软雅黑" pitchFamily="34" charset="-122"/>
                <a:ea typeface="微软雅黑" pitchFamily="34" charset="-122"/>
              </a:rPr>
              <a:t>rightsidebar</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菜单：</a:t>
            </a:r>
            <a:r>
              <a:rPr lang="en-US" altLang="zh-CN" sz="1200" dirty="0">
                <a:solidFill>
                  <a:schemeClr val="tx1">
                    <a:lumMod val="75000"/>
                    <a:lumOff val="25000"/>
                  </a:schemeClr>
                </a:solidFill>
                <a:latin typeface="微软雅黑" pitchFamily="34" charset="-122"/>
                <a:ea typeface="微软雅黑" pitchFamily="34" charset="-122"/>
              </a:rPr>
              <a:t>menu</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子菜单：</a:t>
            </a:r>
            <a:r>
              <a:rPr lang="en-US" altLang="zh-CN" sz="1200" dirty="0">
                <a:solidFill>
                  <a:schemeClr val="tx1">
                    <a:lumMod val="75000"/>
                    <a:lumOff val="25000"/>
                  </a:schemeClr>
                </a:solidFill>
                <a:latin typeface="微软雅黑" pitchFamily="34" charset="-122"/>
                <a:ea typeface="微软雅黑" pitchFamily="34" charset="-122"/>
              </a:rPr>
              <a:t>submenu</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标题</a:t>
            </a:r>
            <a:r>
              <a:rPr lang="en-US" altLang="zh-CN" sz="1200" dirty="0">
                <a:solidFill>
                  <a:schemeClr val="tx1">
                    <a:lumMod val="75000"/>
                    <a:lumOff val="25000"/>
                  </a:schemeClr>
                </a:solidFill>
                <a:latin typeface="微软雅黑" pitchFamily="34" charset="-122"/>
                <a:ea typeface="微软雅黑" pitchFamily="34" charset="-122"/>
              </a:rPr>
              <a:t>: title</a:t>
            </a:r>
          </a:p>
          <a:p>
            <a:pPr algn="l" defTabSz="914353" fontAlgn="auto">
              <a:lnSpc>
                <a:spcPct val="150000"/>
              </a:lnSpc>
              <a:spcBef>
                <a:spcPts val="0"/>
              </a:spcBef>
              <a:spcAft>
                <a:spcPts val="0"/>
              </a:spcAft>
              <a:defRPr/>
            </a:pPr>
            <a:r>
              <a:rPr lang="zh-CN" altLang="en-US" sz="1200" dirty="0">
                <a:solidFill>
                  <a:schemeClr val="tx1">
                    <a:lumMod val="75000"/>
                    <a:lumOff val="25000"/>
                  </a:schemeClr>
                </a:solidFill>
                <a:latin typeface="微软雅黑" pitchFamily="34" charset="-122"/>
                <a:ea typeface="微软雅黑" pitchFamily="34" charset="-122"/>
              </a:rPr>
              <a:t>摘要</a:t>
            </a:r>
            <a:r>
              <a:rPr lang="en-US" altLang="zh-CN" sz="1200" dirty="0">
                <a:solidFill>
                  <a:schemeClr val="tx1">
                    <a:lumMod val="75000"/>
                    <a:lumOff val="25000"/>
                  </a:schemeClr>
                </a:solidFill>
                <a:latin typeface="微软雅黑" pitchFamily="34" charset="-122"/>
                <a:ea typeface="微软雅黑" pitchFamily="34" charset="-122"/>
              </a:rPr>
              <a:t>: summary</a:t>
            </a:r>
          </a:p>
        </p:txBody>
      </p:sp>
    </p:spTree>
    <p:extLst>
      <p:ext uri="{BB962C8B-B14F-4D97-AF65-F5344CB8AC3E}">
        <p14:creationId xmlns:p14="http://schemas.microsoft.com/office/powerpoint/2010/main" val="176853418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c117b1251c21da453882f2c2217bda11e152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887</Words>
  <Application>Microsoft Office PowerPoint</Application>
  <PresentationFormat>全屏显示(4:3)</PresentationFormat>
  <Paragraphs>128</Paragraphs>
  <Slides>11</Slides>
  <Notes>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cp:lastModifiedBy>
  <cp:revision>83</cp:revision>
  <dcterms:created xsi:type="dcterms:W3CDTF">2015-06-29T07:19:00Z</dcterms:created>
  <dcterms:modified xsi:type="dcterms:W3CDTF">2016-09-05T12:06:37Z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