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8"/>
  </p:handoutMasterIdLst>
  <p:sldIdLst>
    <p:sldId id="256" r:id="rId3"/>
    <p:sldId id="280" r:id="rId4"/>
    <p:sldId id="281" r:id="rId5"/>
    <p:sldId id="300" r:id="rId6"/>
    <p:sldId id="299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8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pPr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图片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5"/>
            <a:ext cx="9148129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\Desktop\图片2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5950"/>
            <a:ext cx="91440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8380" y="1875602"/>
            <a:ext cx="582723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效果图展示长页面设计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 txBox="1">
            <a:spLocks/>
          </p:cNvSpPr>
          <p:nvPr/>
        </p:nvSpPr>
        <p:spPr>
          <a:xfrm>
            <a:off x="859607" y="3212976"/>
            <a:ext cx="7456809" cy="36004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长页面是为了让我们的设计作品更好地展示给用户、上级，同时也为了更好地跟设计界同事进行设计交流。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47864" y="2564904"/>
            <a:ext cx="331236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么是长页面？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40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512" y="920333"/>
            <a:ext cx="8093436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长页面包含的内容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63688" y="1922909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首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屏</a:t>
            </a:r>
            <a:endParaRPr lang="en-US" altLang="zh-CN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大图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75856" y="1916832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创意来源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88024" y="1947292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字体选择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00192" y="1941215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色彩选择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13523" y="3432447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界面展示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64804" y="3438525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逻辑关系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76972" y="3432448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联系方式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84168" y="3438525"/>
            <a:ext cx="1158205" cy="11582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动图展示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036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512" y="920333"/>
            <a:ext cx="8093436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长页面设计要点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副标题 1"/>
          <p:cNvSpPr txBox="1">
            <a:spLocks/>
          </p:cNvSpPr>
          <p:nvPr/>
        </p:nvSpPr>
        <p:spPr>
          <a:xfrm>
            <a:off x="497825" y="1628800"/>
            <a:ext cx="6450439" cy="16561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户以良好的视觉感受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总体宽度一般为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1920PX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，展示内容通常比实际内容稍小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 startAt="3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采用通栏表现形式，每一块表现一个内容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lain" startAt="3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系方式放在最后（可不放）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91435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75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图片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54"/>
            <a:ext cx="9144000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图片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8" y="3059113"/>
            <a:ext cx="9144000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5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9568e2730653d5dd4fe82f5d9b90bb85209b1c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177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87</cp:revision>
  <dcterms:created xsi:type="dcterms:W3CDTF">2015-06-29T07:19:00Z</dcterms:created>
  <dcterms:modified xsi:type="dcterms:W3CDTF">2016-09-06T03:16:34Z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